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7893" r:id="rId5"/>
  </p:sldMasterIdLst>
  <p:notesMasterIdLst>
    <p:notesMasterId r:id="rId13"/>
  </p:notesMasterIdLst>
  <p:handoutMasterIdLst>
    <p:handoutMasterId r:id="rId14"/>
  </p:handoutMasterIdLst>
  <p:sldIdLst>
    <p:sldId id="2147473035" r:id="rId6"/>
    <p:sldId id="2147473245" r:id="rId7"/>
    <p:sldId id="2147473048" r:id="rId8"/>
    <p:sldId id="2147473052" r:id="rId9"/>
    <p:sldId id="2147473061" r:id="rId10"/>
    <p:sldId id="2147473071" r:id="rId11"/>
    <p:sldId id="2147473070" r:id="rId12"/>
  </p:sldIdLst>
  <p:sldSz cx="36576000" cy="2057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5" userDrawn="1">
          <p15:clr>
            <a:srgbClr val="A4A3A4"/>
          </p15:clr>
        </p15:guide>
        <p15:guide id="2" pos="115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250040-08A8-2BED-C771-F3DF8AE94611}" name="Ashraf Eassa" initials="AE" userId="S::aeassa@nvidia.com::fcb43fff-48b7-41cf-a44b-71050c41af6a" providerId="AD"/>
  <p188:author id="{8C4DB447-216D-26D4-9438-3B5DCBF76E48}" name="Anne Hecht" initials="AH" userId="S::ahecht@nvidia.com::95c2a6b8-9e7e-437c-bce4-8ea4cb1165c9" providerId="AD"/>
  <p188:author id="{F023B84E-15B1-DB7D-E93C-1CB58ABEC3EB}" name="Pranjali Joshi" initials="PJ" userId="S::pranjalij@nvidia.com::7ab3cde0-9399-4b18-bcd2-3285d32bb21b" providerId="AD"/>
  <p188:author id="{DAD93651-D24D-325A-5DA4-FD5B3650683E}" name="Siddharth Sharma (Developer Marketing)" initials="SS(M" userId="S::sisharma@nvidia.com::7753f1ee-ca63-4420-b6f2-0f32c80942a2" providerId="AD"/>
  <p188:author id="{202F2C52-E689-65CD-8B1F-DB205A7A8601}" name="Joe DeLaere" initials="JD" userId="S::jdelaere@nvidia.com::0a164131-7a68-41db-8fa2-348c519e9973" providerId="AD"/>
  <p188:author id="{E956D353-3DEE-5FB8-D81D-77CD5206EE75}" name="Pat Lee" initials="PL" userId="S::patlee@nvidia.com::2bf87d8a-96e3-4193-a287-abba72d14679" providerId="AD"/>
  <p188:author id="{082ABB57-686C-8A13-6543-55C5A03BE2EC}" name="Chris Nelson" initials="CN" userId="S::cnelson@nvidia.com::a8304d7d-5be3-41f8-9bb8-6d42f56d814a" providerId="AD"/>
  <p188:author id="{A7659F69-BCAD-251F-6F74-0065F4CEB230}" name="Shar Narasimhan" initials="SN" userId="S::sharn@nvidia.com::b4c7de02-83e2-41bb-8c3a-f183c63868e7" providerId="AD"/>
  <p188:author id="{B96A9577-26C5-DD96-CD4D-4F39BFFCF797}" name="Adriana Flores Miranda" initials="AM" userId="S::adrianaf@nvidia.com::4a3ebab1-f6e5-451c-893e-a8209a6247a7" providerId="AD"/>
  <p188:author id="{D76363A5-F5CC-AB87-8031-3EAEC0D9744D}" name="Ivan Goldwasser" initials="IG" userId="S::igoldwasser@nvidia.com::1c1a55da-14f2-436b-a07d-75bd2adca1ad" providerId="AD"/>
  <p188:author id="{7EBDDBD2-29C1-5BFD-EE0E-64526BBDDE31}" name="Kakali Bhattacharjee" initials="KB" userId="S::kakalib@nvidia.com::5136e6f8-200a-4a0e-85e5-ff642466fdff" providerId="AD"/>
  <p188:author id="{254D09EB-68A4-BA84-2488-5505C7CDA0EA}" name="Amanda Saunders" initials="AS" userId="S::amandas@nvidia.com::1fd4350b-1ed6-44f6-a282-cb4811b55a50" providerId="AD"/>
  <p188:author id="{CF0E19F2-22CF-8AEE-0102-A3EFD7CB01C0}" name="Thomas Morphopoulos" initials="TM" userId="S::thomasm@nvidia.com::b2bbe017-55ff-405b-8092-6982d107aa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F9B"/>
    <a:srgbClr val="FFFFFF"/>
    <a:srgbClr val="D1D1D1"/>
    <a:srgbClr val="C0C0C0"/>
    <a:srgbClr val="B8B8B8"/>
    <a:srgbClr val="151617"/>
    <a:srgbClr val="FAC2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764023-87EC-44D9-A8A6-0F52A5256CC1}" v="75" dt="2023-09-18T13:14:37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95"/>
    <p:restoredTop sz="89635" autoAdjust="0"/>
  </p:normalViewPr>
  <p:slideViewPr>
    <p:cSldViewPr snapToGrid="0">
      <p:cViewPr varScale="1">
        <p:scale>
          <a:sx n="34" d="100"/>
          <a:sy n="34" d="100"/>
        </p:scale>
        <p:origin x="120" y="48"/>
      </p:cViewPr>
      <p:guideLst>
        <p:guide orient="horz" pos="8675"/>
        <p:guide pos="115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Stampfli" userId="3669375d-360d-472e-9fc6-99e601a1d133" providerId="ADAL" clId="{F9764023-87EC-44D9-A8A6-0F52A5256CC1}"/>
    <pc:docChg chg="undo custSel addSld delSld modSld sldOrd delMainMaster">
      <pc:chgData name="Marc Stampfli" userId="3669375d-360d-472e-9fc6-99e601a1d133" providerId="ADAL" clId="{F9764023-87EC-44D9-A8A6-0F52A5256CC1}" dt="2023-09-18T13:17:02.881" v="958"/>
      <pc:docMkLst>
        <pc:docMk/>
      </pc:docMkLst>
      <pc:sldChg chg="del">
        <pc:chgData name="Marc Stampfli" userId="3669375d-360d-472e-9fc6-99e601a1d133" providerId="ADAL" clId="{F9764023-87EC-44D9-A8A6-0F52A5256CC1}" dt="2023-09-18T09:55:57.876" v="0" actId="47"/>
        <pc:sldMkLst>
          <pc:docMk/>
          <pc:sldMk cId="1119704018" sldId="263"/>
        </pc:sldMkLst>
      </pc:sldChg>
      <pc:sldChg chg="del">
        <pc:chgData name="Marc Stampfli" userId="3669375d-360d-472e-9fc6-99e601a1d133" providerId="ADAL" clId="{F9764023-87EC-44D9-A8A6-0F52A5256CC1}" dt="2023-09-18T09:56:00.132" v="2" actId="47"/>
        <pc:sldMkLst>
          <pc:docMk/>
          <pc:sldMk cId="827273642" sldId="306"/>
        </pc:sldMkLst>
      </pc:sldChg>
      <pc:sldChg chg="del">
        <pc:chgData name="Marc Stampfli" userId="3669375d-360d-472e-9fc6-99e601a1d133" providerId="ADAL" clId="{F9764023-87EC-44D9-A8A6-0F52A5256CC1}" dt="2023-09-18T12:19:28.192" v="162" actId="47"/>
        <pc:sldMkLst>
          <pc:docMk/>
          <pc:sldMk cId="1692613736" sldId="550145515"/>
        </pc:sldMkLst>
      </pc:sldChg>
      <pc:sldChg chg="del">
        <pc:chgData name="Marc Stampfli" userId="3669375d-360d-472e-9fc6-99e601a1d133" providerId="ADAL" clId="{F9764023-87EC-44D9-A8A6-0F52A5256CC1}" dt="2023-09-18T09:55:58.547" v="1" actId="47"/>
        <pc:sldMkLst>
          <pc:docMk/>
          <pc:sldMk cId="1981360882" sldId="2147472160"/>
        </pc:sldMkLst>
      </pc:sldChg>
      <pc:sldChg chg="del">
        <pc:chgData name="Marc Stampfli" userId="3669375d-360d-472e-9fc6-99e601a1d133" providerId="ADAL" clId="{F9764023-87EC-44D9-A8A6-0F52A5256CC1}" dt="2023-09-18T12:19:32.971" v="164" actId="47"/>
        <pc:sldMkLst>
          <pc:docMk/>
          <pc:sldMk cId="3029502920" sldId="2147473029"/>
        </pc:sldMkLst>
      </pc:sldChg>
      <pc:sldChg chg="addSp delSp modSp mod modTransition modNotesTx">
        <pc:chgData name="Marc Stampfli" userId="3669375d-360d-472e-9fc6-99e601a1d133" providerId="ADAL" clId="{F9764023-87EC-44D9-A8A6-0F52A5256CC1}" dt="2023-09-18T13:15:54.973" v="949" actId="6549"/>
        <pc:sldMkLst>
          <pc:docMk/>
          <pc:sldMk cId="1115711210" sldId="2147473035"/>
        </pc:sldMkLst>
        <pc:spChg chg="mod">
          <ac:chgData name="Marc Stampfli" userId="3669375d-360d-472e-9fc6-99e601a1d133" providerId="ADAL" clId="{F9764023-87EC-44D9-A8A6-0F52A5256CC1}" dt="2023-09-18T13:05:09.855" v="646" actId="14100"/>
          <ac:spMkLst>
            <pc:docMk/>
            <pc:sldMk cId="1115711210" sldId="2147473035"/>
            <ac:spMk id="2" creationId="{338D2486-3AA7-1377-8056-C577F302980B}"/>
          </ac:spMkLst>
        </pc:spChg>
        <pc:spChg chg="del">
          <ac:chgData name="Marc Stampfli" userId="3669375d-360d-472e-9fc6-99e601a1d133" providerId="ADAL" clId="{F9764023-87EC-44D9-A8A6-0F52A5256CC1}" dt="2023-09-18T12:14:41.284" v="130" actId="478"/>
          <ac:spMkLst>
            <pc:docMk/>
            <pc:sldMk cId="1115711210" sldId="2147473035"/>
            <ac:spMk id="3" creationId="{B2502EE7-D683-08A6-D0BC-420096BEFEE7}"/>
          </ac:spMkLst>
        </pc:spChg>
        <pc:spChg chg="add mod">
          <ac:chgData name="Marc Stampfli" userId="3669375d-360d-472e-9fc6-99e601a1d133" providerId="ADAL" clId="{F9764023-87EC-44D9-A8A6-0F52A5256CC1}" dt="2023-09-18T12:14:37.065" v="129"/>
          <ac:spMkLst>
            <pc:docMk/>
            <pc:sldMk cId="1115711210" sldId="2147473035"/>
            <ac:spMk id="4" creationId="{C2118508-D4BC-B52D-243A-4449A0149744}"/>
          </ac:spMkLst>
        </pc:spChg>
        <pc:spChg chg="add mod">
          <ac:chgData name="Marc Stampfli" userId="3669375d-360d-472e-9fc6-99e601a1d133" providerId="ADAL" clId="{F9764023-87EC-44D9-A8A6-0F52A5256CC1}" dt="2023-09-18T12:14:37.065" v="129"/>
          <ac:spMkLst>
            <pc:docMk/>
            <pc:sldMk cId="1115711210" sldId="2147473035"/>
            <ac:spMk id="5" creationId="{2D7429AB-8D94-4231-0687-CDD75C1FE0BA}"/>
          </ac:spMkLst>
        </pc:spChg>
      </pc:sldChg>
      <pc:sldChg chg="del">
        <pc:chgData name="Marc Stampfli" userId="3669375d-360d-472e-9fc6-99e601a1d133" providerId="ADAL" clId="{F9764023-87EC-44D9-A8A6-0F52A5256CC1}" dt="2023-09-18T09:56:23.983" v="4" actId="47"/>
        <pc:sldMkLst>
          <pc:docMk/>
          <pc:sldMk cId="3480409022" sldId="2147473040"/>
        </pc:sldMkLst>
      </pc:sldChg>
      <pc:sldChg chg="addSp delSp modSp mod modTransition modNotesTx">
        <pc:chgData name="Marc Stampfli" userId="3669375d-360d-472e-9fc6-99e601a1d133" providerId="ADAL" clId="{F9764023-87EC-44D9-A8A6-0F52A5256CC1}" dt="2023-09-18T13:16:01.159" v="950" actId="6549"/>
        <pc:sldMkLst>
          <pc:docMk/>
          <pc:sldMk cId="1969035251" sldId="2147473048"/>
        </pc:sldMkLst>
        <pc:spChg chg="add del mod">
          <ac:chgData name="Marc Stampfli" userId="3669375d-360d-472e-9fc6-99e601a1d133" providerId="ADAL" clId="{F9764023-87EC-44D9-A8A6-0F52A5256CC1}" dt="2023-09-18T13:07:41.213" v="650" actId="767"/>
          <ac:spMkLst>
            <pc:docMk/>
            <pc:sldMk cId="1969035251" sldId="2147473048"/>
            <ac:spMk id="9" creationId="{DA18E50D-77ED-EEA4-9850-A98F8B70AA11}"/>
          </ac:spMkLst>
        </pc:spChg>
        <pc:spChg chg="add del mod">
          <ac:chgData name="Marc Stampfli" userId="3669375d-360d-472e-9fc6-99e601a1d133" providerId="ADAL" clId="{F9764023-87EC-44D9-A8A6-0F52A5256CC1}" dt="2023-09-18T13:07:40.517" v="649" actId="767"/>
          <ac:spMkLst>
            <pc:docMk/>
            <pc:sldMk cId="1969035251" sldId="2147473048"/>
            <ac:spMk id="19" creationId="{E634C055-65A0-49DD-EFAB-FAC1B90BD282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4" creationId="{34987EC8-DCE1-EFF6-9744-E5C3A61C709D}"/>
          </ac:spMkLst>
        </pc:spChg>
        <pc:spChg chg="add mod">
          <ac:chgData name="Marc Stampfli" userId="3669375d-360d-472e-9fc6-99e601a1d133" providerId="ADAL" clId="{F9764023-87EC-44D9-A8A6-0F52A5256CC1}" dt="2023-09-18T13:11:31.462" v="813" actId="20577"/>
          <ac:spMkLst>
            <pc:docMk/>
            <pc:sldMk cId="1969035251" sldId="2147473048"/>
            <ac:spMk id="25" creationId="{29EC5FAA-4CC8-2A60-72BC-0614D4359C02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7" creationId="{9EC26D23-9675-CE73-DA47-EA230AAD517A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30" creationId="{DF75FDAD-37EA-F712-DB1E-7B5A29DDD8A2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31" creationId="{C3C8B1E5-513C-3EEC-BD6A-04BFE0D26662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32" creationId="{EDAAE0B9-6E08-50BA-8D36-EC887495D18A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34" creationId="{FE265508-7BB2-4DBD-745E-CB074343A86E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35" creationId="{04E39C0F-AC82-5D60-E34F-6A2451DBC78F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37" creationId="{90C57C18-9A3A-F5E2-6414-A8967AE98617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38" creationId="{808F7C84-7094-85E6-25CD-FF1C1D6A7269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54" creationId="{3C755402-B709-18C1-F1EF-695FD43A2507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55" creationId="{CEF232AE-D2CB-099D-F3AC-AF07F3E7363E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56" creationId="{E23203CE-62B9-797C-4F54-FCB015C2C7F2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57" creationId="{BC860A32-05C7-B59E-D49D-FC60A9F88D32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59" creationId="{1410E79B-B34A-3303-B3E9-C6BB767D27B5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60" creationId="{BC4486A9-B187-762A-F350-CB67127284A0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61" creationId="{E165EBAE-2810-632F-41CE-A9A387A58E90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63" creationId="{9CC01ABB-F012-3EB8-117D-09148C8F8C60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65" creationId="{53B2351B-B1B2-2887-E729-8055574CED68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66" creationId="{4505E377-6561-F759-5C0A-4FB5188E3A27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68" creationId="{F264C52A-BA0B-15C0-9368-B69BC663A29B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69" creationId="{C49FD0E1-8A35-7583-25F5-C81EC33E8838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72" creationId="{BA36515B-250C-46E6-10EA-9A4D1DE366BC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73" creationId="{8A713A99-A955-3FD1-FC82-FF0E8E69C814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74" creationId="{F50AB445-8C47-E77C-ADA0-015080F5E347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75" creationId="{3224B6CE-1801-2379-794F-DB8FBD10D007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76" creationId="{3D9AC185-772E-8901-C96E-B5255B95B69F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77" creationId="{A5C2E869-07CA-4359-0AEB-E74679B06790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78" creationId="{D9B4EC2C-9875-FA23-1841-39D0C3FF3921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79" creationId="{A6C4F9A1-4A86-71EB-76C0-E091C0BE3E0E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0" creationId="{299F9025-710C-15AC-2C8A-134430A92285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1" creationId="{F6262742-A5C2-D52F-8559-AEB32908214F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2" creationId="{E1B09FD1-0B1B-88FF-62CE-0550B4FDE84A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3" creationId="{3B352C88-952A-2BE5-4065-14ED9D74282F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4" creationId="{D5D536E1-4A0E-56CD-E127-EB893AF6EE8E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5" creationId="{929DB3DA-4356-8915-CD16-AEB377CD8BD1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6" creationId="{19EF4E16-0A74-E7B3-C012-90EE648D8022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7" creationId="{F7C5457E-DD56-8452-9208-E0F30BF274EC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8" creationId="{545AFE98-182E-8AFA-CFBF-2B4A4880807E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89" creationId="{BF808B5F-F09A-5758-6168-06F91B353219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0" creationId="{9F66F75F-3FAB-848B-0F3B-FDD18BCC8040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1" creationId="{246FFA9A-12BB-CE4F-76B1-5FF900C35CA9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2" creationId="{72511A4B-56D3-E84B-0CA2-3556FA9F4C23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3" creationId="{B1F9C450-6AB7-BD66-2CB7-C591118BF239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4" creationId="{2A32C4B9-266F-48BC-22B3-974A9A01FA15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5" creationId="{7DCA3E07-5F12-9828-D068-94C297D81831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6" creationId="{12367B28-DCC7-545F-2920-0075E71B0882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7" creationId="{77A30FFB-5FE5-FE7A-AC73-3F90EE1FD461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8" creationId="{C100DD56-57C4-0CCB-93D8-0024C14B272B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099" creationId="{72CC9C07-BFDB-26DD-2A6D-AEDB9DDB75A9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100" creationId="{320C9905-7902-E744-AA76-B16CB15D5580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101" creationId="{E1D6E038-AF25-15F8-5AC7-CAB22FABAA6B}"/>
          </ac:spMkLst>
        </pc:spChg>
        <pc:spChg chg="mod">
          <ac:chgData name="Marc Stampfli" userId="3669375d-360d-472e-9fc6-99e601a1d133" providerId="ADAL" clId="{F9764023-87EC-44D9-A8A6-0F52A5256CC1}" dt="2023-09-18T13:11:11.380" v="796" actId="1035"/>
          <ac:spMkLst>
            <pc:docMk/>
            <pc:sldMk cId="1969035251" sldId="2147473048"/>
            <ac:spMk id="2102" creationId="{1B2B09C1-297E-CDF5-C75A-905F8BEBED97}"/>
          </ac:spMkLst>
        </pc:s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20" creationId="{3FAB1086-936B-A46B-001F-8F0E6DD5E221}"/>
          </ac:grpSpMkLst>
        </pc:gr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21" creationId="{CB5E9218-365B-084B-47B3-AED73F9DC3F2}"/>
          </ac:grpSpMkLst>
        </pc:gr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23" creationId="{D2855974-51C9-9568-9D33-CE2370EE98E2}"/>
          </ac:grpSpMkLst>
        </pc:gr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40" creationId="{00A21C5C-494D-4848-BD75-CA05F89BAF3F}"/>
          </ac:grpSpMkLst>
        </pc:gr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41" creationId="{2664DA15-84D8-64C5-6221-95C8F640E068}"/>
          </ac:grpSpMkLst>
        </pc:gr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42" creationId="{D99F2B10-12EA-C07E-B47F-BC3123C6A544}"/>
          </ac:grpSpMkLst>
        </pc:gr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43" creationId="{54F1BBFC-E203-0CFE-F1E1-5C30D7C195F7}"/>
          </ac:grpSpMkLst>
        </pc:gr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2058" creationId="{6BEC1897-335C-0499-158D-EB98FE5E76A3}"/>
          </ac:grpSpMkLst>
        </pc:grpChg>
        <pc:grpChg chg="mod">
          <ac:chgData name="Marc Stampfli" userId="3669375d-360d-472e-9fc6-99e601a1d133" providerId="ADAL" clId="{F9764023-87EC-44D9-A8A6-0F52A5256CC1}" dt="2023-09-18T13:11:11.380" v="796" actId="1035"/>
          <ac:grpSpMkLst>
            <pc:docMk/>
            <pc:sldMk cId="1969035251" sldId="2147473048"/>
            <ac:grpSpMk id="2071" creationId="{9A39439E-3D2E-0FE5-98EA-6786C24F0F88}"/>
          </ac:grpSpMkLst>
        </pc:grp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44" creationId="{CC0170A1-FB39-87A6-DDEC-0ED35121B434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45" creationId="{452B3FFD-13AB-2B0B-DB45-F49F838EE129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47" creationId="{211B144A-CD60-2EE0-3443-0973B8E0B087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49" creationId="{355BFFD3-CB23-7B67-BD1B-B90CA46BE0D9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50" creationId="{02B576ED-6030-FE33-4DED-C2249F58000B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51" creationId="{6770DBBE-1D2C-639E-9EDA-BC8726075EB9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52" creationId="{7906AE10-C52D-5189-5914-4CEA9AB89435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53" creationId="{83D4D0DE-0734-8C42-E464-B4142B48EFE9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55" creationId="{AF1B22E4-3611-413B-5026-F75A5F875BAA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56" creationId="{B9113016-DC31-B065-7555-8467CBBE4979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57" creationId="{2407DD1C-18D3-7D83-EAA0-CF3C15054671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59" creationId="{69E4F14E-A3DB-2FE9-7F0D-F5915931F0B8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61" creationId="{C1B67726-E3E0-FD11-9560-3CF8B2ED8C9D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62" creationId="{354E11BF-FADD-E431-1901-DA7E0D98A798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63" creationId="{01B33DFE-B987-C21F-1312-43722979C436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2048" creationId="{33C2AEB6-6C04-21C2-6771-B2FA24B46A23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2049" creationId="{5C930716-6B14-AEC3-AAAD-9D8A6A49FE77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2051" creationId="{A5C5AF37-4A78-615C-E471-88DE699EA28B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2103" creationId="{06D41894-2B8F-0503-ED6E-BB1711B27347}"/>
          </ac:picMkLst>
        </pc:picChg>
        <pc:picChg chg="mod">
          <ac:chgData name="Marc Stampfli" userId="3669375d-360d-472e-9fc6-99e601a1d133" providerId="ADAL" clId="{F9764023-87EC-44D9-A8A6-0F52A5256CC1}" dt="2023-09-18T13:11:11.380" v="796" actId="1035"/>
          <ac:picMkLst>
            <pc:docMk/>
            <pc:sldMk cId="1969035251" sldId="2147473048"/>
            <ac:picMk id="2104" creationId="{35926752-EFB9-D2FA-EB2D-30D6987299DA}"/>
          </ac:picMkLst>
        </pc:picChg>
        <pc:cxnChg chg="mod">
          <ac:chgData name="Marc Stampfli" userId="3669375d-360d-472e-9fc6-99e601a1d133" providerId="ADAL" clId="{F9764023-87EC-44D9-A8A6-0F52A5256CC1}" dt="2023-09-18T13:11:11.685" v="797" actId="1035"/>
          <ac:cxnSpMkLst>
            <pc:docMk/>
            <pc:sldMk cId="1969035251" sldId="2147473048"/>
            <ac:cxnSpMk id="16" creationId="{54D89FC1-595A-BF96-0E63-7BE6E0902D07}"/>
          </ac:cxnSpMkLst>
        </pc:cxnChg>
        <pc:cxnChg chg="mod">
          <ac:chgData name="Marc Stampfli" userId="3669375d-360d-472e-9fc6-99e601a1d133" providerId="ADAL" clId="{F9764023-87EC-44D9-A8A6-0F52A5256CC1}" dt="2023-09-18T13:11:11.380" v="796" actId="1035"/>
          <ac:cxnSpMkLst>
            <pc:docMk/>
            <pc:sldMk cId="1969035251" sldId="2147473048"/>
            <ac:cxnSpMk id="2053" creationId="{49A99FE1-8AF4-7D6C-35EF-3F5AF578B025}"/>
          </ac:cxnSpMkLst>
        </pc:cxnChg>
        <pc:cxnChg chg="mod">
          <ac:chgData name="Marc Stampfli" userId="3669375d-360d-472e-9fc6-99e601a1d133" providerId="ADAL" clId="{F9764023-87EC-44D9-A8A6-0F52A5256CC1}" dt="2023-09-18T13:11:11.380" v="796" actId="1035"/>
          <ac:cxnSpMkLst>
            <pc:docMk/>
            <pc:sldMk cId="1969035251" sldId="2147473048"/>
            <ac:cxnSpMk id="2064" creationId="{67FD8C3D-0F6C-195D-3105-9679D6B5F4E9}"/>
          </ac:cxnSpMkLst>
        </pc:cxnChg>
      </pc:sldChg>
      <pc:sldChg chg="del">
        <pc:chgData name="Marc Stampfli" userId="3669375d-360d-472e-9fc6-99e601a1d133" providerId="ADAL" clId="{F9764023-87EC-44D9-A8A6-0F52A5256CC1}" dt="2023-09-18T12:19:27.372" v="161" actId="47"/>
        <pc:sldMkLst>
          <pc:docMk/>
          <pc:sldMk cId="3271538535" sldId="2147473049"/>
        </pc:sldMkLst>
      </pc:sldChg>
      <pc:sldChg chg="addSp modSp mod ord modTransition modNotesTx">
        <pc:chgData name="Marc Stampfli" userId="3669375d-360d-472e-9fc6-99e601a1d133" providerId="ADAL" clId="{F9764023-87EC-44D9-A8A6-0F52A5256CC1}" dt="2023-09-18T13:16:08.221" v="951" actId="6549"/>
        <pc:sldMkLst>
          <pc:docMk/>
          <pc:sldMk cId="3000738356" sldId="2147473052"/>
        </pc:sldMkLst>
        <pc:spChg chg="add mod">
          <ac:chgData name="Marc Stampfli" userId="3669375d-360d-472e-9fc6-99e601a1d133" providerId="ADAL" clId="{F9764023-87EC-44D9-A8A6-0F52A5256CC1}" dt="2023-09-18T13:14:08.253" v="946" actId="403"/>
          <ac:spMkLst>
            <pc:docMk/>
            <pc:sldMk cId="3000738356" sldId="2147473052"/>
            <ac:spMk id="2" creationId="{8ED6C115-9159-ECA0-EAF9-0F4A3A8D66D7}"/>
          </ac:spMkLst>
        </pc:spChg>
        <pc:spChg chg="mod">
          <ac:chgData name="Marc Stampfli" userId="3669375d-360d-472e-9fc6-99e601a1d133" providerId="ADAL" clId="{F9764023-87EC-44D9-A8A6-0F52A5256CC1}" dt="2023-09-18T12:19:02.404" v="160" actId="20577"/>
          <ac:spMkLst>
            <pc:docMk/>
            <pc:sldMk cId="3000738356" sldId="2147473052"/>
            <ac:spMk id="3" creationId="{C7CAE76B-19B2-46FF-A08B-3014226D9367}"/>
          </ac:spMkLst>
        </pc:spChg>
        <pc:spChg chg="mod">
          <ac:chgData name="Marc Stampfli" userId="3669375d-360d-472e-9fc6-99e601a1d133" providerId="ADAL" clId="{F9764023-87EC-44D9-A8A6-0F52A5256CC1}" dt="2023-09-18T13:13:26.575" v="906" actId="1036"/>
          <ac:spMkLst>
            <pc:docMk/>
            <pc:sldMk cId="3000738356" sldId="2147473052"/>
            <ac:spMk id="5" creationId="{73C69194-EE8B-F0D8-4A92-8D3CDB58F10E}"/>
          </ac:spMkLst>
        </pc:spChg>
        <pc:picChg chg="mod">
          <ac:chgData name="Marc Stampfli" userId="3669375d-360d-472e-9fc6-99e601a1d133" providerId="ADAL" clId="{F9764023-87EC-44D9-A8A6-0F52A5256CC1}" dt="2023-09-18T13:13:26.575" v="906" actId="1036"/>
          <ac:picMkLst>
            <pc:docMk/>
            <pc:sldMk cId="3000738356" sldId="2147473052"/>
            <ac:picMk id="5122" creationId="{51D9CD4D-8339-E546-4B50-ACAB8EFD10A8}"/>
          </ac:picMkLst>
        </pc:picChg>
      </pc:sldChg>
      <pc:sldChg chg="del">
        <pc:chgData name="Marc Stampfli" userId="3669375d-360d-472e-9fc6-99e601a1d133" providerId="ADAL" clId="{F9764023-87EC-44D9-A8A6-0F52A5256CC1}" dt="2023-09-18T12:19:54.925" v="165" actId="47"/>
        <pc:sldMkLst>
          <pc:docMk/>
          <pc:sldMk cId="2679655766" sldId="2147473060"/>
        </pc:sldMkLst>
      </pc:sldChg>
      <pc:sldChg chg="modSp mod modTransition modNotesTx">
        <pc:chgData name="Marc Stampfli" userId="3669375d-360d-472e-9fc6-99e601a1d133" providerId="ADAL" clId="{F9764023-87EC-44D9-A8A6-0F52A5256CC1}" dt="2023-09-18T13:16:29.755" v="954" actId="6549"/>
        <pc:sldMkLst>
          <pc:docMk/>
          <pc:sldMk cId="26185442" sldId="2147473061"/>
        </pc:sldMkLst>
        <pc:spChg chg="mod">
          <ac:chgData name="Marc Stampfli" userId="3669375d-360d-472e-9fc6-99e601a1d133" providerId="ADAL" clId="{F9764023-87EC-44D9-A8A6-0F52A5256CC1}" dt="2023-09-18T13:11:54.210" v="815" actId="113"/>
          <ac:spMkLst>
            <pc:docMk/>
            <pc:sldMk cId="26185442" sldId="2147473061"/>
            <ac:spMk id="14" creationId="{FA1D5191-85B4-00D0-A62D-60EB47D55A42}"/>
          </ac:spMkLst>
        </pc:spChg>
      </pc:sldChg>
      <pc:sldChg chg="del">
        <pc:chgData name="Marc Stampfli" userId="3669375d-360d-472e-9fc6-99e601a1d133" providerId="ADAL" clId="{F9764023-87EC-44D9-A8A6-0F52A5256CC1}" dt="2023-09-18T09:56:09.051" v="3" actId="47"/>
        <pc:sldMkLst>
          <pc:docMk/>
          <pc:sldMk cId="3942006356" sldId="2147473062"/>
        </pc:sldMkLst>
      </pc:sldChg>
      <pc:sldChg chg="del">
        <pc:chgData name="Marc Stampfli" userId="3669375d-360d-472e-9fc6-99e601a1d133" providerId="ADAL" clId="{F9764023-87EC-44D9-A8A6-0F52A5256CC1}" dt="2023-09-18T12:19:29.400" v="163" actId="47"/>
        <pc:sldMkLst>
          <pc:docMk/>
          <pc:sldMk cId="508222957" sldId="2147473065"/>
        </pc:sldMkLst>
      </pc:sldChg>
      <pc:sldChg chg="delSp mod modTransition delAnim modNotesTx">
        <pc:chgData name="Marc Stampfli" userId="3669375d-360d-472e-9fc6-99e601a1d133" providerId="ADAL" clId="{F9764023-87EC-44D9-A8A6-0F52A5256CC1}" dt="2023-09-18T13:16:35.247" v="955" actId="6549"/>
        <pc:sldMkLst>
          <pc:docMk/>
          <pc:sldMk cId="4037309393" sldId="2147473070"/>
        </pc:sldMkLst>
        <pc:picChg chg="del">
          <ac:chgData name="Marc Stampfli" userId="3669375d-360d-472e-9fc6-99e601a1d133" providerId="ADAL" clId="{F9764023-87EC-44D9-A8A6-0F52A5256CC1}" dt="2023-09-18T13:15:41.675" v="948" actId="478"/>
          <ac:picMkLst>
            <pc:docMk/>
            <pc:sldMk cId="4037309393" sldId="2147473070"/>
            <ac:picMk id="2" creationId="{C0A24F60-92F2-83F4-806D-646EFF079026}"/>
          </ac:picMkLst>
        </pc:picChg>
      </pc:sldChg>
      <pc:sldChg chg="addSp delSp modSp mod ord modTransition delCm modCm modNotesTx">
        <pc:chgData name="Marc Stampfli" userId="3669375d-360d-472e-9fc6-99e601a1d133" providerId="ADAL" clId="{F9764023-87EC-44D9-A8A6-0F52A5256CC1}" dt="2023-09-18T13:17:02.881" v="958"/>
        <pc:sldMkLst>
          <pc:docMk/>
          <pc:sldMk cId="171710923" sldId="2147473071"/>
        </pc:sldMkLst>
        <pc:spChg chg="mod">
          <ac:chgData name="Marc Stampfli" userId="3669375d-360d-472e-9fc6-99e601a1d133" providerId="ADAL" clId="{F9764023-87EC-44D9-A8A6-0F52A5256CC1}" dt="2023-09-18T13:12:05.080" v="835" actId="20577"/>
          <ac:spMkLst>
            <pc:docMk/>
            <pc:sldMk cId="171710923" sldId="2147473071"/>
            <ac:spMk id="2" creationId="{31D77AAF-5BFC-3A20-E136-1BE2830B5230}"/>
          </ac:spMkLst>
        </pc:spChg>
        <pc:spChg chg="mod">
          <ac:chgData name="Marc Stampfli" userId="3669375d-360d-472e-9fc6-99e601a1d133" providerId="ADAL" clId="{F9764023-87EC-44D9-A8A6-0F52A5256CC1}" dt="2023-09-18T12:45:33.980" v="337" actId="1035"/>
          <ac:spMkLst>
            <pc:docMk/>
            <pc:sldMk cId="171710923" sldId="2147473071"/>
            <ac:spMk id="4" creationId="{0AE2521A-0C82-7721-C739-620074A8B5E6}"/>
          </ac:spMkLst>
        </pc:spChg>
        <pc:spChg chg="mod">
          <ac:chgData name="Marc Stampfli" userId="3669375d-360d-472e-9fc6-99e601a1d133" providerId="ADAL" clId="{F9764023-87EC-44D9-A8A6-0F52A5256CC1}" dt="2023-09-18T12:45:33.980" v="337" actId="1035"/>
          <ac:spMkLst>
            <pc:docMk/>
            <pc:sldMk cId="171710923" sldId="2147473071"/>
            <ac:spMk id="5" creationId="{6F03C822-7FA0-0C1A-0122-92B5C18DD2F4}"/>
          </ac:spMkLst>
        </pc:spChg>
        <pc:spChg chg="mod">
          <ac:chgData name="Marc Stampfli" userId="3669375d-360d-472e-9fc6-99e601a1d133" providerId="ADAL" clId="{F9764023-87EC-44D9-A8A6-0F52A5256CC1}" dt="2023-09-18T12:55:52.592" v="412" actId="14100"/>
          <ac:spMkLst>
            <pc:docMk/>
            <pc:sldMk cId="171710923" sldId="2147473071"/>
            <ac:spMk id="6" creationId="{7A502F69-C6B3-35EA-3997-7BA91A277262}"/>
          </ac:spMkLst>
        </pc:spChg>
        <pc:spChg chg="mod">
          <ac:chgData name="Marc Stampfli" userId="3669375d-360d-472e-9fc6-99e601a1d133" providerId="ADAL" clId="{F9764023-87EC-44D9-A8A6-0F52A5256CC1}" dt="2023-09-18T13:01:24.298" v="565" actId="207"/>
          <ac:spMkLst>
            <pc:docMk/>
            <pc:sldMk cId="171710923" sldId="2147473071"/>
            <ac:spMk id="7" creationId="{78EDEDCB-B1C3-752A-2FBC-A31206D3D07F}"/>
          </ac:spMkLst>
        </pc:spChg>
        <pc:spChg chg="mod">
          <ac:chgData name="Marc Stampfli" userId="3669375d-360d-472e-9fc6-99e601a1d133" providerId="ADAL" clId="{F9764023-87EC-44D9-A8A6-0F52A5256CC1}" dt="2023-09-18T12:24:47.188" v="188" actId="20577"/>
          <ac:spMkLst>
            <pc:docMk/>
            <pc:sldMk cId="171710923" sldId="2147473071"/>
            <ac:spMk id="11" creationId="{218C4624-52C2-089F-0C07-4BE6EEDA363B}"/>
          </ac:spMkLst>
        </pc:spChg>
        <pc:spChg chg="add mod">
          <ac:chgData name="Marc Stampfli" userId="3669375d-360d-472e-9fc6-99e601a1d133" providerId="ADAL" clId="{F9764023-87EC-44D9-A8A6-0F52A5256CC1}" dt="2023-09-18T13:02:30.432" v="610" actId="20577"/>
          <ac:spMkLst>
            <pc:docMk/>
            <pc:sldMk cId="171710923" sldId="2147473071"/>
            <ac:spMk id="13" creationId="{EC3C192F-2C0F-BA4A-BA83-C3B734A0827C}"/>
          </ac:spMkLst>
        </pc:spChg>
        <pc:spChg chg="add mod">
          <ac:chgData name="Marc Stampfli" userId="3669375d-360d-472e-9fc6-99e601a1d133" providerId="ADAL" clId="{F9764023-87EC-44D9-A8A6-0F52A5256CC1}" dt="2023-09-18T13:02:23.886" v="601" actId="20577"/>
          <ac:spMkLst>
            <pc:docMk/>
            <pc:sldMk cId="171710923" sldId="2147473071"/>
            <ac:spMk id="15" creationId="{AB717F48-AFCB-10FE-4595-6623036E2525}"/>
          </ac:spMkLst>
        </pc:spChg>
        <pc:spChg chg="mod">
          <ac:chgData name="Marc Stampfli" userId="3669375d-360d-472e-9fc6-99e601a1d133" providerId="ADAL" clId="{F9764023-87EC-44D9-A8A6-0F52A5256CC1}" dt="2023-09-18T13:01:53.261" v="599" actId="20577"/>
          <ac:spMkLst>
            <pc:docMk/>
            <pc:sldMk cId="171710923" sldId="2147473071"/>
            <ac:spMk id="16" creationId="{001FE27A-E819-C2C2-121A-BCEF5484005C}"/>
          </ac:spMkLst>
        </pc:spChg>
        <pc:spChg chg="mod">
          <ac:chgData name="Marc Stampfli" userId="3669375d-360d-472e-9fc6-99e601a1d133" providerId="ADAL" clId="{F9764023-87EC-44D9-A8A6-0F52A5256CC1}" dt="2023-09-18T12:45:33.980" v="337" actId="1035"/>
          <ac:spMkLst>
            <pc:docMk/>
            <pc:sldMk cId="171710923" sldId="2147473071"/>
            <ac:spMk id="17" creationId="{7CA79822-9886-B33D-C450-FCF80795A499}"/>
          </ac:spMkLst>
        </pc:spChg>
        <pc:spChg chg="mod">
          <ac:chgData name="Marc Stampfli" userId="3669375d-360d-472e-9fc6-99e601a1d133" providerId="ADAL" clId="{F9764023-87EC-44D9-A8A6-0F52A5256CC1}" dt="2023-09-18T12:57:46.540" v="559" actId="20577"/>
          <ac:spMkLst>
            <pc:docMk/>
            <pc:sldMk cId="171710923" sldId="2147473071"/>
            <ac:spMk id="18" creationId="{7AD31434-096D-BD2D-C92B-F26F21D1B0D9}"/>
          </ac:spMkLst>
        </pc:spChg>
        <pc:spChg chg="mod">
          <ac:chgData name="Marc Stampfli" userId="3669375d-360d-472e-9fc6-99e601a1d133" providerId="ADAL" clId="{F9764023-87EC-44D9-A8A6-0F52A5256CC1}" dt="2023-09-18T12:56:02.342" v="413" actId="1076"/>
          <ac:spMkLst>
            <pc:docMk/>
            <pc:sldMk cId="171710923" sldId="2147473071"/>
            <ac:spMk id="19" creationId="{6DF466D2-CBB9-2F36-5999-EBCCC34D647A}"/>
          </ac:spMkLst>
        </pc:spChg>
        <pc:spChg chg="mod">
          <ac:chgData name="Marc Stampfli" userId="3669375d-360d-472e-9fc6-99e601a1d133" providerId="ADAL" clId="{F9764023-87EC-44D9-A8A6-0F52A5256CC1}" dt="2023-09-18T12:58:02.115" v="560" actId="113"/>
          <ac:spMkLst>
            <pc:docMk/>
            <pc:sldMk cId="171710923" sldId="2147473071"/>
            <ac:spMk id="20" creationId="{8588678F-FACE-1721-7009-3523EDB02082}"/>
          </ac:spMkLst>
        </pc:spChg>
        <pc:spChg chg="mod">
          <ac:chgData name="Marc Stampfli" userId="3669375d-360d-472e-9fc6-99e601a1d133" providerId="ADAL" clId="{F9764023-87EC-44D9-A8A6-0F52A5256CC1}" dt="2023-09-18T12:51:07.260" v="386" actId="1076"/>
          <ac:spMkLst>
            <pc:docMk/>
            <pc:sldMk cId="171710923" sldId="2147473071"/>
            <ac:spMk id="21" creationId="{F2FC96AF-1B14-B015-754C-D815F9C83AC9}"/>
          </ac:spMkLst>
        </pc:spChg>
        <pc:spChg chg="mod">
          <ac:chgData name="Marc Stampfli" userId="3669375d-360d-472e-9fc6-99e601a1d133" providerId="ADAL" clId="{F9764023-87EC-44D9-A8A6-0F52A5256CC1}" dt="2023-09-18T12:58:17.100" v="561" actId="113"/>
          <ac:spMkLst>
            <pc:docMk/>
            <pc:sldMk cId="171710923" sldId="2147473071"/>
            <ac:spMk id="22" creationId="{4C90AD16-90F9-3777-E139-5EFAF3DCA01F}"/>
          </ac:spMkLst>
        </pc:spChg>
        <pc:spChg chg="add del mod">
          <ac:chgData name="Marc Stampfli" userId="3669375d-360d-472e-9fc6-99e601a1d133" providerId="ADAL" clId="{F9764023-87EC-44D9-A8A6-0F52A5256CC1}" dt="2023-09-18T12:26:45.315" v="251" actId="478"/>
          <ac:spMkLst>
            <pc:docMk/>
            <pc:sldMk cId="171710923" sldId="2147473071"/>
            <ac:spMk id="23" creationId="{8842AFE8-14FE-5699-7D26-4F46463E8F1B}"/>
          </ac:spMkLst>
        </pc:spChg>
        <pc:spChg chg="add mod">
          <ac:chgData name="Marc Stampfli" userId="3669375d-360d-472e-9fc6-99e601a1d133" providerId="ADAL" clId="{F9764023-87EC-44D9-A8A6-0F52A5256CC1}" dt="2023-09-18T12:54:41.562" v="406" actId="20577"/>
          <ac:spMkLst>
            <pc:docMk/>
            <pc:sldMk cId="171710923" sldId="2147473071"/>
            <ac:spMk id="38" creationId="{58322B84-851B-F583-E4DF-DB0C8D281096}"/>
          </ac:spMkLst>
        </pc:spChg>
        <pc:spChg chg="add del mod">
          <ac:chgData name="Marc Stampfli" userId="3669375d-360d-472e-9fc6-99e601a1d133" providerId="ADAL" clId="{F9764023-87EC-44D9-A8A6-0F52A5256CC1}" dt="2023-09-18T13:13:09.544" v="882" actId="478"/>
          <ac:spMkLst>
            <pc:docMk/>
            <pc:sldMk cId="171710923" sldId="2147473071"/>
            <ac:spMk id="47" creationId="{0DFEEDE4-DF3F-AA7E-6F27-50777809A901}"/>
          </ac:spMkLst>
        </pc:spChg>
        <pc:spChg chg="add del mod">
          <ac:chgData name="Marc Stampfli" userId="3669375d-360d-472e-9fc6-99e601a1d133" providerId="ADAL" clId="{F9764023-87EC-44D9-A8A6-0F52A5256CC1}" dt="2023-09-18T13:13:19.578" v="885" actId="478"/>
          <ac:spMkLst>
            <pc:docMk/>
            <pc:sldMk cId="171710923" sldId="2147473071"/>
            <ac:spMk id="48" creationId="{0617AAE5-E450-D069-9849-A57E0A9CABC2}"/>
          </ac:spMkLst>
        </pc:spChg>
        <pc:picChg chg="add del mod">
          <ac:chgData name="Marc Stampfli" userId="3669375d-360d-472e-9fc6-99e601a1d133" providerId="ADAL" clId="{F9764023-87EC-44D9-A8A6-0F52A5256CC1}" dt="2023-09-18T10:01:49.562" v="117" actId="478"/>
          <ac:picMkLst>
            <pc:docMk/>
            <pc:sldMk cId="171710923" sldId="2147473071"/>
            <ac:picMk id="3" creationId="{B862A137-4925-DC6F-C499-4CC0BC9ADF3F}"/>
          </ac:picMkLst>
        </pc:picChg>
        <pc:picChg chg="add del mod">
          <ac:chgData name="Marc Stampfli" userId="3669375d-360d-472e-9fc6-99e601a1d133" providerId="ADAL" clId="{F9764023-87EC-44D9-A8A6-0F52A5256CC1}" dt="2023-09-18T12:22:12.087" v="185" actId="478"/>
          <ac:picMkLst>
            <pc:docMk/>
            <pc:sldMk cId="171710923" sldId="2147473071"/>
            <ac:picMk id="8" creationId="{CDCE68E9-46E6-DBF8-7BBC-95A4B3E44D18}"/>
          </ac:picMkLst>
        </pc:picChg>
        <pc:picChg chg="add del mod">
          <ac:chgData name="Marc Stampfli" userId="3669375d-360d-472e-9fc6-99e601a1d133" providerId="ADAL" clId="{F9764023-87EC-44D9-A8A6-0F52A5256CC1}" dt="2023-09-18T12:21:57.280" v="184" actId="478"/>
          <ac:picMkLst>
            <pc:docMk/>
            <pc:sldMk cId="171710923" sldId="2147473071"/>
            <ac:picMk id="10" creationId="{222EE686-9C03-8DEF-CBE0-58A9F042170E}"/>
          </ac:picMkLst>
        </pc:picChg>
        <pc:picChg chg="add del mod">
          <ac:chgData name="Marc Stampfli" userId="3669375d-360d-472e-9fc6-99e601a1d133" providerId="ADAL" clId="{F9764023-87EC-44D9-A8A6-0F52A5256CC1}" dt="2023-09-18T12:22:13.819" v="186" actId="478"/>
          <ac:picMkLst>
            <pc:docMk/>
            <pc:sldMk cId="171710923" sldId="2147473071"/>
            <ac:picMk id="12" creationId="{AE73AF8E-43A3-9FF9-C9B4-5235AAA963D2}"/>
          </ac:picMkLst>
        </pc:picChg>
        <pc:picChg chg="add mod">
          <ac:chgData name="Marc Stampfli" userId="3669375d-360d-472e-9fc6-99e601a1d133" providerId="ADAL" clId="{F9764023-87EC-44D9-A8A6-0F52A5256CC1}" dt="2023-09-18T12:45:33.980" v="337" actId="1035"/>
          <ac:picMkLst>
            <pc:docMk/>
            <pc:sldMk cId="171710923" sldId="2147473071"/>
            <ac:picMk id="25" creationId="{4D00AB88-7E38-3951-5756-02A5F45F9163}"/>
          </ac:picMkLst>
        </pc:picChg>
        <pc:picChg chg="add del mod">
          <ac:chgData name="Marc Stampfli" userId="3669375d-360d-472e-9fc6-99e601a1d133" providerId="ADAL" clId="{F9764023-87EC-44D9-A8A6-0F52A5256CC1}" dt="2023-09-18T12:28:05.958" v="257"/>
          <ac:picMkLst>
            <pc:docMk/>
            <pc:sldMk cId="171710923" sldId="2147473071"/>
            <ac:picMk id="27" creationId="{C77F619E-1E80-677C-0222-BE5B35796525}"/>
          </ac:picMkLst>
        </pc:picChg>
        <pc:picChg chg="add mod">
          <ac:chgData name="Marc Stampfli" userId="3669375d-360d-472e-9fc6-99e601a1d133" providerId="ADAL" clId="{F9764023-87EC-44D9-A8A6-0F52A5256CC1}" dt="2023-09-18T12:45:33.980" v="337" actId="1035"/>
          <ac:picMkLst>
            <pc:docMk/>
            <pc:sldMk cId="171710923" sldId="2147473071"/>
            <ac:picMk id="29" creationId="{2E9926E6-C06F-7C6D-4F7A-C128F5DD9CE9}"/>
          </ac:picMkLst>
        </pc:picChg>
        <pc:picChg chg="mod">
          <ac:chgData name="Marc Stampfli" userId="3669375d-360d-472e-9fc6-99e601a1d133" providerId="ADAL" clId="{F9764023-87EC-44D9-A8A6-0F52A5256CC1}" dt="2023-09-18T12:45:33.980" v="337" actId="1035"/>
          <ac:picMkLst>
            <pc:docMk/>
            <pc:sldMk cId="171710923" sldId="2147473071"/>
            <ac:picMk id="30" creationId="{744E86CD-5156-C227-A959-8D03576FD7A3}"/>
          </ac:picMkLst>
        </pc:picChg>
        <pc:picChg chg="mod">
          <ac:chgData name="Marc Stampfli" userId="3669375d-360d-472e-9fc6-99e601a1d133" providerId="ADAL" clId="{F9764023-87EC-44D9-A8A6-0F52A5256CC1}" dt="2023-09-18T12:56:26.673" v="437" actId="1076"/>
          <ac:picMkLst>
            <pc:docMk/>
            <pc:sldMk cId="171710923" sldId="2147473071"/>
            <ac:picMk id="32" creationId="{DFDBF3DE-F937-3C11-AFA9-60FCE20165A9}"/>
          </ac:picMkLst>
        </pc:picChg>
        <pc:picChg chg="add mod">
          <ac:chgData name="Marc Stampfli" userId="3669375d-360d-472e-9fc6-99e601a1d133" providerId="ADAL" clId="{F9764023-87EC-44D9-A8A6-0F52A5256CC1}" dt="2023-09-18T12:45:33.980" v="337" actId="1035"/>
          <ac:picMkLst>
            <pc:docMk/>
            <pc:sldMk cId="171710923" sldId="2147473071"/>
            <ac:picMk id="33" creationId="{709BB859-6414-A8C7-DD36-3662E2295509}"/>
          </ac:picMkLst>
        </pc:picChg>
        <pc:picChg chg="add mod">
          <ac:chgData name="Marc Stampfli" userId="3669375d-360d-472e-9fc6-99e601a1d133" providerId="ADAL" clId="{F9764023-87EC-44D9-A8A6-0F52A5256CC1}" dt="2023-09-18T12:59:30.632" v="562" actId="1076"/>
          <ac:picMkLst>
            <pc:docMk/>
            <pc:sldMk cId="171710923" sldId="2147473071"/>
            <ac:picMk id="35" creationId="{9E989076-EE68-5466-9C19-789FB1D7E294}"/>
          </ac:picMkLst>
        </pc:picChg>
        <pc:picChg chg="add mod">
          <ac:chgData name="Marc Stampfli" userId="3669375d-360d-472e-9fc6-99e601a1d133" providerId="ADAL" clId="{F9764023-87EC-44D9-A8A6-0F52A5256CC1}" dt="2023-09-18T12:59:34.054" v="563" actId="1076"/>
          <ac:picMkLst>
            <pc:docMk/>
            <pc:sldMk cId="171710923" sldId="2147473071"/>
            <ac:picMk id="37" creationId="{BDD80EB5-598B-D8C5-7B9D-ED6D64B59866}"/>
          </ac:picMkLst>
        </pc:picChg>
        <pc:picChg chg="add del mod">
          <ac:chgData name="Marc Stampfli" userId="3669375d-360d-472e-9fc6-99e601a1d133" providerId="ADAL" clId="{F9764023-87EC-44D9-A8A6-0F52A5256CC1}" dt="2023-09-18T12:52:22.461" v="398" actId="478"/>
          <ac:picMkLst>
            <pc:docMk/>
            <pc:sldMk cId="171710923" sldId="2147473071"/>
            <ac:picMk id="40" creationId="{8B5097CC-FBF4-4AEA-2562-1F6BE4A64ABB}"/>
          </ac:picMkLst>
        </pc:picChg>
        <pc:picChg chg="add del mod">
          <ac:chgData name="Marc Stampfli" userId="3669375d-360d-472e-9fc6-99e601a1d133" providerId="ADAL" clId="{F9764023-87EC-44D9-A8A6-0F52A5256CC1}" dt="2023-09-18T12:52:59.878" v="400"/>
          <ac:picMkLst>
            <pc:docMk/>
            <pc:sldMk cId="171710923" sldId="2147473071"/>
            <ac:picMk id="42" creationId="{713624B4-A7FA-EB66-3327-088DA5271C17}"/>
          </ac:picMkLst>
        </pc:picChg>
        <pc:picChg chg="add del mod">
          <ac:chgData name="Marc Stampfli" userId="3669375d-360d-472e-9fc6-99e601a1d133" providerId="ADAL" clId="{F9764023-87EC-44D9-A8A6-0F52A5256CC1}" dt="2023-09-18T12:53:57.774" v="403" actId="478"/>
          <ac:picMkLst>
            <pc:docMk/>
            <pc:sldMk cId="171710923" sldId="2147473071"/>
            <ac:picMk id="44" creationId="{D4B16D90-83EB-EA87-07BD-FA5C45F8E629}"/>
          </ac:picMkLst>
        </pc:picChg>
        <pc:picChg chg="add mod">
          <ac:chgData name="Marc Stampfli" userId="3669375d-360d-472e-9fc6-99e601a1d133" providerId="ADAL" clId="{F9764023-87EC-44D9-A8A6-0F52A5256CC1}" dt="2023-09-18T12:55:31.478" v="411" actId="14100"/>
          <ac:picMkLst>
            <pc:docMk/>
            <pc:sldMk cId="171710923" sldId="2147473071"/>
            <ac:picMk id="46" creationId="{641428C4-58DC-3E1D-A995-67F67C7A4C66}"/>
          </ac:picMkLst>
        </pc:picChg>
        <pc:picChg chg="mod">
          <ac:chgData name="Marc Stampfli" userId="3669375d-360d-472e-9fc6-99e601a1d133" providerId="ADAL" clId="{F9764023-87EC-44D9-A8A6-0F52A5256CC1}" dt="2023-09-18T12:45:33.980" v="337" actId="1035"/>
          <ac:picMkLst>
            <pc:docMk/>
            <pc:sldMk cId="171710923" sldId="2147473071"/>
            <ac:picMk id="1032" creationId="{51164B36-52DE-F4BF-840A-B3CDBFE506E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Marc Stampfli" userId="3669375d-360d-472e-9fc6-99e601a1d133" providerId="ADAL" clId="{F9764023-87EC-44D9-A8A6-0F52A5256CC1}" dt="2023-09-18T13:17:02.881" v="958"/>
              <pc2:cmMkLst xmlns:pc2="http://schemas.microsoft.com/office/powerpoint/2019/9/main/command">
                <pc:docMk/>
                <pc:sldMk cId="171710923" sldId="2147473071"/>
                <pc2:cmMk id="{7089A3AE-ACD6-44FB-8E56-F56684AD5037}"/>
              </pc2:cmMkLst>
            </pc226:cmChg>
            <pc226:cmChg xmlns:pc226="http://schemas.microsoft.com/office/powerpoint/2022/06/main/command" xmlns="" chg="del">
              <pc226:chgData name="Marc Stampfli" userId="3669375d-360d-472e-9fc6-99e601a1d133" providerId="ADAL" clId="{F9764023-87EC-44D9-A8A6-0F52A5256CC1}" dt="2023-09-18T13:17:02.367" v="957"/>
              <pc2:cmMkLst xmlns:pc2="http://schemas.microsoft.com/office/powerpoint/2019/9/main/command">
                <pc:docMk/>
                <pc:sldMk cId="171710923" sldId="2147473071"/>
                <pc2:cmMk id="{06C0C0C7-6766-804A-A943-60D1DE43B87C}"/>
              </pc2:cmMkLst>
            </pc226:cmChg>
            <pc226:cmChg xmlns:pc226="http://schemas.microsoft.com/office/powerpoint/2022/06/main/command" xmlns="" chg="del mod">
              <pc226:chgData name="Marc Stampfli" userId="3669375d-360d-472e-9fc6-99e601a1d133" providerId="ADAL" clId="{F9764023-87EC-44D9-A8A6-0F52A5256CC1}" dt="2023-09-18T13:17:01.770" v="956"/>
              <pc2:cmMkLst xmlns:pc2="http://schemas.microsoft.com/office/powerpoint/2019/9/main/command">
                <pc:docMk/>
                <pc:sldMk cId="171710923" sldId="2147473071"/>
                <pc2:cmMk id="{695AA0CB-E717-4AA6-B1F2-7D6245F19537}"/>
              </pc2:cmMkLst>
            </pc226:cmChg>
          </p:ext>
        </pc:extLst>
      </pc:sldChg>
      <pc:sldChg chg="del">
        <pc:chgData name="Marc Stampfli" userId="3669375d-360d-472e-9fc6-99e601a1d133" providerId="ADAL" clId="{F9764023-87EC-44D9-A8A6-0F52A5256CC1}" dt="2023-09-18T10:04:23.114" v="127" actId="47"/>
        <pc:sldMkLst>
          <pc:docMk/>
          <pc:sldMk cId="2857003322" sldId="2147473137"/>
        </pc:sldMkLst>
      </pc:sldChg>
      <pc:sldChg chg="del">
        <pc:chgData name="Marc Stampfli" userId="3669375d-360d-472e-9fc6-99e601a1d133" providerId="ADAL" clId="{F9764023-87EC-44D9-A8A6-0F52A5256CC1}" dt="2023-09-18T10:04:15.121" v="126" actId="47"/>
        <pc:sldMkLst>
          <pc:docMk/>
          <pc:sldMk cId="4010380488" sldId="2147473138"/>
        </pc:sldMkLst>
      </pc:sldChg>
      <pc:sldChg chg="add modTransition">
        <pc:chgData name="Marc Stampfli" userId="3669375d-360d-472e-9fc6-99e601a1d133" providerId="ADAL" clId="{F9764023-87EC-44D9-A8A6-0F52A5256CC1}" dt="2023-09-18T13:14:37.323" v="947"/>
        <pc:sldMkLst>
          <pc:docMk/>
          <pc:sldMk cId="2659474506" sldId="2147473245"/>
        </pc:sldMkLst>
      </pc:sldChg>
      <pc:sldMasterChg chg="del delSldLayout">
        <pc:chgData name="Marc Stampfli" userId="3669375d-360d-472e-9fc6-99e601a1d133" providerId="ADAL" clId="{F9764023-87EC-44D9-A8A6-0F52A5256CC1}" dt="2023-09-18T10:04:15.121" v="126" actId="47"/>
        <pc:sldMasterMkLst>
          <pc:docMk/>
          <pc:sldMasterMk cId="260855911" sldId="2147483742"/>
        </pc:sldMasterMkLst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653951" sldId="2147483743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267361675" sldId="2147483744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985455185" sldId="2147483745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680215126" sldId="2147483746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217458861" sldId="2147483747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783475387" sldId="2147483748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740577991" sldId="2147483749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012385432" sldId="2147483750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923122707" sldId="2147483751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540617468" sldId="2147483752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907344263" sldId="2147483753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758923435" sldId="2147483754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100891558" sldId="2147483755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712418841" sldId="2147483756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018260989" sldId="2147483757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1284518002" sldId="2147483758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530716703" sldId="2147483759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194073361" sldId="2147483760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586022263" sldId="2147483761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1522031438" sldId="2147483762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157424141" sldId="2147483763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033357309" sldId="2147483764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834855610" sldId="2147483765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507548108" sldId="2147483766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645617597" sldId="2147483767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428747642" sldId="2147483768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1969564432" sldId="2147483769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068887228" sldId="2147483770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069971510" sldId="2147483771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572641491" sldId="2147483772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4075627419" sldId="2147483773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841429673" sldId="2147483774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1161605135" sldId="2147483775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723201954" sldId="2147483776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036575185" sldId="2147483777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833846281" sldId="2147483778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4076606081" sldId="2147483779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2495248054" sldId="2147483780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26084002" sldId="2147483781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584186904" sldId="2147483782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4130662216" sldId="2147483783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53679331" sldId="2147483784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227487321" sldId="2147483785"/>
          </pc:sldLayoutMkLst>
        </pc:sldLayoutChg>
        <pc:sldLayoutChg chg="del">
          <pc:chgData name="Marc Stampfli" userId="3669375d-360d-472e-9fc6-99e601a1d133" providerId="ADAL" clId="{F9764023-87EC-44D9-A8A6-0F52A5256CC1}" dt="2023-09-18T10:04:15.121" v="126" actId="47"/>
          <pc:sldLayoutMkLst>
            <pc:docMk/>
            <pc:sldMasterMk cId="260855911" sldId="2147483742"/>
            <pc:sldLayoutMk cId="3826674065" sldId="2147483786"/>
          </pc:sldLayoutMkLst>
        </pc:sldLayoutChg>
      </pc:sldMasterChg>
      <pc:sldMasterChg chg="del delSldLayout">
        <pc:chgData name="Marc Stampfli" userId="3669375d-360d-472e-9fc6-99e601a1d133" providerId="ADAL" clId="{F9764023-87EC-44D9-A8A6-0F52A5256CC1}" dt="2023-09-18T10:04:23.114" v="127" actId="47"/>
        <pc:sldMasterMkLst>
          <pc:docMk/>
          <pc:sldMasterMk cId="59955134" sldId="2147484841"/>
        </pc:sldMasterMkLst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683138117" sldId="2147484842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1178954905" sldId="2147484843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802168957" sldId="2147484844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841315324" sldId="2147484845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283376513" sldId="2147484846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720263266" sldId="2147484847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1367175900" sldId="2147484848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205374722" sldId="2147484849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378411057" sldId="2147484850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1002560466" sldId="2147484851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70167444" sldId="2147484852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1894177022" sldId="2147484853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127580870" sldId="2147484854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940818730" sldId="2147484855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946339876" sldId="2147484856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859975213" sldId="2147484857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38918069" sldId="2147484858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298493781" sldId="2147484859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411539834" sldId="2147484860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4065010334" sldId="2147484861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1389135491" sldId="2147484862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1962822453" sldId="2147484863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4056897175" sldId="2147484864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773975617" sldId="2147484865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051874684" sldId="2147484866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1060855601" sldId="2147484867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621562434" sldId="2147484868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053652457" sldId="2147484869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81834347" sldId="2147484870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2043849803" sldId="2147484871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639200133" sldId="2147484872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621790499" sldId="2147484873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3260006829" sldId="2147484874"/>
          </pc:sldLayoutMkLst>
        </pc:sldLayoutChg>
        <pc:sldLayoutChg chg="del">
          <pc:chgData name="Marc Stampfli" userId="3669375d-360d-472e-9fc6-99e601a1d133" providerId="ADAL" clId="{F9764023-87EC-44D9-A8A6-0F52A5256CC1}" dt="2023-09-18T10:04:23.114" v="127" actId="47"/>
          <pc:sldLayoutMkLst>
            <pc:docMk/>
            <pc:sldMasterMk cId="59955134" sldId="2147484841"/>
            <pc:sldLayoutMk cId="1230342711" sldId="214748487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34FAB7-7DF1-470D-9D24-E6B58A84B8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346" y="8736014"/>
            <a:ext cx="963023" cy="33178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88521-8FCE-4BCB-8B67-3730585527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0846B-0977-4E9D-973A-F0EA2C10623B}" type="datetimeFigureOut">
              <a:rPr lang="en-US" smtClean="0">
                <a:latin typeface="NVIDIA Sans" panose="020B0503020203020204" pitchFamily="34" charset="0"/>
                <a:cs typeface="NVIDIA Sans" panose="020B0503020203020204" pitchFamily="34" charset="0"/>
              </a:rPr>
              <a:t>9/18/2023</a:t>
            </a:fld>
            <a:endParaRPr lang="en-US">
              <a:latin typeface="NVIDIA Sans" panose="020B0503020203020204" pitchFamily="34" charset="0"/>
              <a:cs typeface="NVIDIA Sans" panose="020B0503020203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820F8-FB5B-4060-9702-8BB4F61830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6212FBFF-564E-4199-8DDC-2B82D308BF1D}" type="slidenum">
              <a:rPr lang="en-US" smtClean="0">
                <a:latin typeface="NVIDIA Sans" panose="020B0503020203020204" pitchFamily="34" charset="0"/>
                <a:cs typeface="NVIDIA Sans" panose="020B0503020203020204" pitchFamily="34" charset="0"/>
              </a:rPr>
              <a:pPr algn="l"/>
              <a:t>‹#›</a:t>
            </a:fld>
            <a:endParaRPr lang="en-US">
              <a:latin typeface="NVIDIA Sans" panose="020B0503020203020204" pitchFamily="34" charset="0"/>
              <a:cs typeface="NVIDIA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78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fld id="{354A8664-169C-4436-81C8-E492002C26A5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fld id="{A93AD357-0C40-4436-9D38-C47D60C1C9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23E2AA-C3B7-40F1-8870-35AD3374F0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346" y="8736014"/>
            <a:ext cx="963023" cy="3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VIDIA Sans" panose="020B0503020203020204" pitchFamily="34" charset="0"/>
        <a:ea typeface="+mn-ea"/>
        <a:cs typeface="NVIDIA Sans" panose="020B0503020203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VIDIA Sans" panose="020B0503020203020204" pitchFamily="34" charset="0"/>
        <a:ea typeface="+mn-ea"/>
        <a:cs typeface="NVIDIA Sans" panose="020B0503020203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VIDIA Sans" panose="020B0503020203020204" pitchFamily="34" charset="0"/>
        <a:ea typeface="+mn-ea"/>
        <a:cs typeface="NVIDIA Sans" panose="020B0503020203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VIDIA Sans" panose="020B0503020203020204" pitchFamily="34" charset="0"/>
        <a:ea typeface="+mn-ea"/>
        <a:cs typeface="NVIDIA Sans" panose="020B0503020203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VIDIA Sans" panose="020B0503020203020204" pitchFamily="34" charset="0"/>
        <a:ea typeface="+mn-ea"/>
        <a:cs typeface="NVIDIA Sans" panose="020B0503020203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D357-0C40-4436-9D38-C47D60C1C9C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10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0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D357-0C40-4436-9D38-C47D60C1C9C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2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D357-0C40-4436-9D38-C47D60C1C9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24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D357-0C40-4436-9D38-C47D60C1C9C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3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D357-0C40-4436-9D38-C47D60C1C9C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46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D357-0C40-4436-9D38-C47D60C1C9C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1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B7DB07-2DFA-CD40-73FF-A82805405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36576001" cy="20574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B04279-0FA3-FC91-70E4-DA84533BEBED}"/>
              </a:ext>
            </a:extLst>
          </p:cNvPr>
          <p:cNvSpPr/>
          <p:nvPr userDrawn="1"/>
        </p:nvSpPr>
        <p:spPr>
          <a:xfrm flipV="1">
            <a:off x="0" y="-3"/>
            <a:ext cx="36576000" cy="758190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79A531-D51E-87A0-429F-341D04DB76DB}"/>
              </a:ext>
            </a:extLst>
          </p:cNvPr>
          <p:cNvSpPr/>
          <p:nvPr userDrawn="1"/>
        </p:nvSpPr>
        <p:spPr>
          <a:xfrm>
            <a:off x="0" y="10287000"/>
            <a:ext cx="36576000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NVIDIA Sans Light" panose="020B0303020203020204" pitchFamily="34" charset="0"/>
              <a:cs typeface="NVIDIA Sans Light" panose="020B0303020203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DC8E3-390F-72BE-ED9D-3183C9E641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3012" y="13704917"/>
            <a:ext cx="27432000" cy="4937760"/>
          </a:xfrm>
        </p:spPr>
        <p:txBody>
          <a:bodyPr anchor="b">
            <a:normAutofit/>
          </a:bodyPr>
          <a:lstStyle>
            <a:lvl1pPr algn="l">
              <a:defRPr sz="8800" b="1" cap="none" baseline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447EE54-7C0B-4DC2-E9D5-B1B5DE7EC4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3012" y="18663067"/>
            <a:ext cx="27432000" cy="17038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400" b="0" cap="none" baseline="0"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Add Subtitle/Name/Date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4366ACC-A61F-36E5-53FC-C102A67A79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7" y="2587248"/>
            <a:ext cx="8439773" cy="290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ECDE791-270C-BF8C-81C1-76A0831C1A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413163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45783C-AD8B-1C6E-6189-2C6A7ED49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29248" y="429065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C7C90A-73D6-E171-33CA-4E89BA293C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29248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93474C4-48DE-3777-A7E6-66A14FC6BB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248" y="3858768"/>
            <a:ext cx="14639544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FA87B4-E089-FC07-89C2-EA0620853B79}"/>
              </a:ext>
            </a:extLst>
          </p:cNvPr>
          <p:cNvCxnSpPr>
            <a:cxnSpLocks/>
          </p:cNvCxnSpPr>
          <p:nvPr userDrawn="1"/>
        </p:nvCxnSpPr>
        <p:spPr>
          <a:xfrm>
            <a:off x="16413162" y="5693228"/>
            <a:ext cx="17282478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9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ext Righ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02E9B9-4BF5-6080-A68D-577B3CFA39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29248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D73545-7C20-075B-2C1C-DF7F4214DAD6}"/>
              </a:ext>
            </a:extLst>
          </p:cNvPr>
          <p:cNvCxnSpPr>
            <a:cxnSpLocks/>
          </p:cNvCxnSpPr>
          <p:nvPr userDrawn="1"/>
        </p:nvCxnSpPr>
        <p:spPr>
          <a:xfrm>
            <a:off x="16413162" y="5693228"/>
            <a:ext cx="17282478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CA42E39E-F558-16B2-B1CE-93D204E34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29248" y="1218776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16075D2-4650-7EB1-4F7E-447F77C065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413163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02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B60F29-EAFD-D95F-11A7-522A796CA55D}"/>
              </a:ext>
            </a:extLst>
          </p:cNvPr>
          <p:cNvSpPr/>
          <p:nvPr userDrawn="1"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EF5E0159-2062-54D4-B444-4F04EED230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162837" y="0"/>
            <a:ext cx="16413163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A7D3A0-47E2-AF7B-E89C-6F90C67A8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429065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9A406-CE29-3A8D-BC16-6BD86203C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6CCF06A-1AE0-649C-7FD4-A4AD4CCADD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6896" y="3858768"/>
            <a:ext cx="14639544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28BF97-25AA-1462-7737-C9F688962248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7F96C-8641-759A-C4B4-91D493A323B7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2AD3A61-7583-56FE-D581-B662F99B0A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55D1BC-2F32-1320-2F7E-E97C10EFE149}"/>
              </a:ext>
            </a:extLst>
          </p:cNvPr>
          <p:cNvCxnSpPr>
            <a:cxnSpLocks/>
          </p:cNvCxnSpPr>
          <p:nvPr userDrawn="1"/>
        </p:nvCxnSpPr>
        <p:spPr>
          <a:xfrm>
            <a:off x="0" y="5693228"/>
            <a:ext cx="17236440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7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3CD4AC-6599-9139-48AD-37DCAEFC9C0F}"/>
              </a:ext>
            </a:extLst>
          </p:cNvPr>
          <p:cNvSpPr/>
          <p:nvPr userDrawn="1"/>
        </p:nvSpPr>
        <p:spPr>
          <a:xfrm>
            <a:off x="32689800" y="18333715"/>
            <a:ext cx="3886200" cy="22402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8CE70B-4A73-2CDA-4106-8F959E357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429065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303E50-8A83-54D2-8D06-1904385F2B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1B69A0B-9760-28C1-5DE8-5EE814EF52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6896" y="3858768"/>
            <a:ext cx="14639544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4800">
                <a:solidFill>
                  <a:schemeClr val="tx2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5C1B2-04C0-DFB7-6EBD-AB040BF7DEFF}"/>
              </a:ext>
            </a:extLst>
          </p:cNvPr>
          <p:cNvSpPr/>
          <p:nvPr userDrawn="1"/>
        </p:nvSpPr>
        <p:spPr>
          <a:xfrm>
            <a:off x="20162837" y="0"/>
            <a:ext cx="16413163" cy="20573998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</a:ln>
        </p:spPr>
        <p:txBody>
          <a:bodyPr tIns="2194560" anchor="ctr"/>
          <a:lstStyle/>
          <a:p>
            <a:pPr lvl="0" indent="0" algn="ctr" defTabSz="2743200">
              <a:lnSpc>
                <a:spcPct val="90000"/>
              </a:lnSpc>
              <a:spcBef>
                <a:spcPts val="3000"/>
              </a:spcBef>
              <a:buFontTx/>
              <a:buNone/>
            </a:pPr>
            <a:endParaRPr lang="en-US" sz="4000" err="1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C472DC-2279-F186-008D-6EC9A40B3DCA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F31711-1359-3AFC-3118-FB20395A8CC3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C69E3B1-A791-DCBA-5395-FDEBE9D69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DC2502-4915-5E9A-D92C-046E02303113}"/>
              </a:ext>
            </a:extLst>
          </p:cNvPr>
          <p:cNvCxnSpPr>
            <a:cxnSpLocks/>
          </p:cNvCxnSpPr>
          <p:nvPr userDrawn="1"/>
        </p:nvCxnSpPr>
        <p:spPr>
          <a:xfrm>
            <a:off x="0" y="5693228"/>
            <a:ext cx="17236440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6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NO SUBTITLE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94EE8E-8499-E649-9D65-52E13C0DE2CB}"/>
              </a:ext>
            </a:extLst>
          </p:cNvPr>
          <p:cNvSpPr/>
          <p:nvPr userDrawn="1"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224051-F6A0-1C68-72F2-09CC08062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1218776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684755-C5FC-AC50-65BB-81DB0D4B45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C3B833-0169-9942-0C34-3173DDB88C15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A304D4-014C-60EE-E0A3-7A7D03BDE871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6AC6FBB-55BD-E1DC-D634-E645384BD9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03C766-949A-7CC3-8AB3-538B5C8F7C60}"/>
              </a:ext>
            </a:extLst>
          </p:cNvPr>
          <p:cNvCxnSpPr>
            <a:cxnSpLocks/>
          </p:cNvCxnSpPr>
          <p:nvPr userDrawn="1"/>
        </p:nvCxnSpPr>
        <p:spPr>
          <a:xfrm>
            <a:off x="0" y="5693228"/>
            <a:ext cx="17236440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4F47D23-438F-22E0-F300-A852BA1BDC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162837" y="0"/>
            <a:ext cx="16413163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66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TITLE ONLY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6DF6B-AA28-1E18-7D69-34A1E206799E}"/>
              </a:ext>
            </a:extLst>
          </p:cNvPr>
          <p:cNvSpPr/>
          <p:nvPr userDrawn="1"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F8B1F53-1589-33D7-3C32-077E788C6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22623" y="0"/>
            <a:ext cx="20153377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F4C1EF-D7E4-3702-6092-EFE862FFB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8604153"/>
            <a:ext cx="12179806" cy="3365695"/>
          </a:xfrm>
        </p:spPr>
        <p:txBody>
          <a:bodyPr anchor="ctr"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137DE7-1D7A-32A3-A88D-722BA52766C9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07B295-1243-2BBD-AC77-7002AC68B56D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F124724-C9CF-DF8A-9FE0-CE1C65F9B0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23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NO BULLETS - Imag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5DADC-C505-F594-3ED9-E07FA6C3859F}"/>
              </a:ext>
            </a:extLst>
          </p:cNvPr>
          <p:cNvSpPr/>
          <p:nvPr userDrawn="1"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1B97FD-6C93-BC60-D63A-B88F2C3C2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6829593"/>
            <a:ext cx="12143232" cy="3365695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BB0DECC-5F4B-7918-876B-2BF2EA6527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6896" y="10283120"/>
            <a:ext cx="12143232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FD8965-93AC-C44D-A13A-AA1A59E48E89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76025B-4D61-0E71-7F02-BE092B8B6E56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868D588-6D8B-CDEB-A2E0-D376E5C6C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22DB8DA-38BC-95A4-39B5-5464378B46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22623" y="0"/>
            <a:ext cx="20153377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73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FCCF0B-2DC2-8E57-3E7D-FFCF707D3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B360914-09CF-7A4F-B58D-BFEBFBC3C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09FACE-5941-27B5-DA6F-38C6C2C95C9C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1D45BCD-7536-17AE-6159-40CEA184028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515718" y="-6973"/>
            <a:ext cx="24450701" cy="1375197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20C828A-0BA5-C2EA-BE2F-12A3E14E3F1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155680" y="14299678"/>
            <a:ext cx="14264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AD3C280-9A62-60E7-B49C-93320A3076B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55680" y="14967612"/>
            <a:ext cx="14264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B5230C-B98E-9B1A-08FC-0F47344BE841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4E1FDB-3F2E-4D8C-4A5E-5DF87A96EC4C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A4EC41-7CAD-A7F1-B139-1857CD0B2A6B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2" name="Picture 1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A7A7D99-07FF-5E23-13B2-F53CB256E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6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BB3409B-948A-8773-9D70-9DF741067B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34608" y="1897024"/>
            <a:ext cx="16403779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AE8E4BF-9A9B-5A4F-9849-F0B50DFBE9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534607" y="2608931"/>
            <a:ext cx="16403781" cy="6797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49000E6D-6B24-C699-A4D7-C6A67A0470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5" y="3380124"/>
            <a:ext cx="16403781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B65844D6-1D11-DE03-3650-0FC43C252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16403780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0DDE339-71F0-387D-2A82-F08F851FE75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534607" y="3380124"/>
            <a:ext cx="16403786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5204A9C-2ECE-6E0F-A214-51C0653021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5" y="2608929"/>
            <a:ext cx="16403782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C00550-9561-AB3F-FF3D-CACAE14FB625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C8987C-6CBA-E598-1DC0-516A58378A5F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8" name="Picture 1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1FD6E5B-1579-9C71-7BFE-9A98B87AE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9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Layou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B0827C7-03A8-FFEC-9067-CAF7E673BA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8534607" y="3380124"/>
            <a:ext cx="7955280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38">
            <a:extLst>
              <a:ext uri="{FF2B5EF4-FFF2-40B4-BE49-F238E27FC236}">
                <a16:creationId xmlns:a16="http://schemas.microsoft.com/office/drawing/2014/main" id="{8505BD07-F6AC-F09A-0AD7-67B45123EA9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8534607" y="1897024"/>
            <a:ext cx="7955279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2">
            <a:extLst>
              <a:ext uri="{FF2B5EF4-FFF2-40B4-BE49-F238E27FC236}">
                <a16:creationId xmlns:a16="http://schemas.microsoft.com/office/drawing/2014/main" id="{C961C021-F0B4-07F4-16E8-24724F21C3B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8534606" y="2608929"/>
            <a:ext cx="7955280" cy="6797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21">
            <a:extLst>
              <a:ext uri="{FF2B5EF4-FFF2-40B4-BE49-F238E27FC236}">
                <a16:creationId xmlns:a16="http://schemas.microsoft.com/office/drawing/2014/main" id="{A38D7412-F4FC-A7B1-44EB-ED75FD8E0E1C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27162377" y="4646144"/>
            <a:ext cx="7651149" cy="7879524"/>
          </a:xfrm>
          <a:prstGeom prst="rect">
            <a:avLst/>
          </a:prstGeom>
        </p:spPr>
        <p:txBody>
          <a:bodyPr anchor="ctr"/>
          <a:lstStyle>
            <a:lvl1pPr>
              <a:buClr>
                <a:schemeClr val="tx2"/>
              </a:buCl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245A0BE4-BE1D-E546-EFC5-A5DC427E085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637606" y="3380124"/>
            <a:ext cx="7955280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C00550-9561-AB3F-FF3D-CACAE14FB625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C8987C-6CBA-E598-1DC0-516A58378A5F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8" name="Picture 1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1FD6E5B-1579-9C71-7BFE-9A98B87AE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C5B1FF2B-2094-6982-A04B-C86DF6BFCE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37606" y="1897024"/>
            <a:ext cx="7955279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2">
            <a:extLst>
              <a:ext uri="{FF2B5EF4-FFF2-40B4-BE49-F238E27FC236}">
                <a16:creationId xmlns:a16="http://schemas.microsoft.com/office/drawing/2014/main" id="{4CC31822-FAF9-836E-1239-AC1F279BBD7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37605" y="2608929"/>
            <a:ext cx="7955280" cy="6797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1">
            <a:extLst>
              <a:ext uri="{FF2B5EF4-FFF2-40B4-BE49-F238E27FC236}">
                <a16:creationId xmlns:a16="http://schemas.microsoft.com/office/drawing/2014/main" id="{8288EAAC-25D2-AFB3-752E-5932BDC6FA66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10265376" y="4646144"/>
            <a:ext cx="7651149" cy="7879524"/>
          </a:xfrm>
          <a:prstGeom prst="rect">
            <a:avLst/>
          </a:prstGeom>
        </p:spPr>
        <p:txBody>
          <a:bodyPr anchor="ctr"/>
          <a:lstStyle>
            <a:lvl1pPr>
              <a:buClr>
                <a:schemeClr val="tx2"/>
              </a:buCl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  <a:p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0117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ED154-5FFA-3349-E601-C5300B673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7545933-CFED-CEA2-1D6E-C227DD927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434B88-2544-75AC-CBB8-19A1035D12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79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FCCF0B-2DC2-8E57-3E7D-FFCF707D3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B360914-09CF-7A4F-B58D-BFEBFBC3C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09FACE-5941-27B5-DA6F-38C6C2C95C9C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CB5230C-B98E-9B1A-08FC-0F47344BE841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7C9A394-5B31-995C-EC81-F154FE470F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16403780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66C97B3F-B8D2-376D-DF5F-216E153504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5" y="2608929"/>
            <a:ext cx="16403782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7F69E00-DF3B-AA2A-8D68-7F906F227A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5" y="3380124"/>
            <a:ext cx="16403781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BD106A-FCAD-7B67-8A95-BDAEF5E8440E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2579A-9CA0-D7A1-ACDC-46243FA5EC86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6" name="Picture 1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44A4D3A-B3C1-22B6-B3C5-C785640B4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71E9602-C598-4D1D-3181-F05064FD872E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20438076" y="4646144"/>
            <a:ext cx="13623324" cy="7879524"/>
          </a:xfrm>
          <a:prstGeom prst="rect">
            <a:avLst/>
          </a:prstGeom>
        </p:spPr>
        <p:txBody>
          <a:bodyPr anchor="ctr"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561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F110588-B13B-C741-B147-3C46EDBD9F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148473" y="3389852"/>
            <a:ext cx="10789920" cy="10368617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9119C4A-8539-DC5B-CFAB-E5CAB99789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893038" y="3389852"/>
            <a:ext cx="10789920" cy="10368617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9D4796D-8A1F-09E1-E761-F04C25C7B4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4" y="3389852"/>
            <a:ext cx="10789920" cy="10368617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3DADA86-366B-F98B-D1A6-8903DA28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2D8BE52-61A2-8538-2DBF-3059892511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4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FC2095B-60CB-E46E-7E6A-9C36A8C0C6A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893037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830A9F1-365F-65E0-6C72-F1B9EF21D0E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2893035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54671A2-6D7C-EEB9-8629-CB9EAE897F4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4148471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AD8A245-CADF-AA26-2EE4-6400212E22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148469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6311AB-1837-3D35-E157-08952A923728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FF92DA-E50F-8779-8C55-1D98D47844C5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6" name="Picture 2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7076A11-18EF-2807-24FC-43F02AFD0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0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69C86E0-2323-B69E-8A89-94DFEA8CBCE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8520757" y="3380124"/>
            <a:ext cx="7982985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4812205-69C9-3824-AE6E-33CD22A123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34609" y="1942193"/>
            <a:ext cx="795527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76CAF2D-6C43-8615-59D7-D8E3CA41DB5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986922" y="2608931"/>
            <a:ext cx="7958998" cy="6797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E098469A-E2E6-3DE0-237C-7858A297FD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72254" y="3380124"/>
            <a:ext cx="7982985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F3AB81B-BDE5-817F-9B3C-EF7569D6AC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86109" y="1942193"/>
            <a:ext cx="795527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7AAFD019-7259-A1D3-7BF3-AAE99A346A2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534607" y="2608931"/>
            <a:ext cx="7955279" cy="6797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C49DB811-72C5-843B-137D-3262D62230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6" y="3380124"/>
            <a:ext cx="7969130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C7F9AB8-4F4C-710D-9FFC-8F5B897B42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7955279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35045C8-E17B-3B50-E227-7B2A5F6690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6108" y="2608929"/>
            <a:ext cx="7951463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1C81A433-AC68-FE7D-1026-0D9333A68D3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6969260" y="3380124"/>
            <a:ext cx="7969133" cy="1037184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594CCBA-A024-2388-2CD9-1C62485EAA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986923" y="1942193"/>
            <a:ext cx="795146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8F946440-FA4D-FCC7-79B3-E090EA7C4EA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5" y="2608929"/>
            <a:ext cx="7955280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382478-6B82-B9F2-FF25-E37AC2D94005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CECF1B-2DBC-078C-6FAD-B9620BD31F42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1" name="Picture 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87D224A-7AFF-61C3-CF8E-F7F113B138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5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3220B4A-2DE8-C7C8-5BD2-67862F9F976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148473" y="338012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2E26082-FDC3-0248-EABB-B639E817B6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893038" y="338012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C85188-15C7-E71C-BFFA-620CB7A33C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4" y="338012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46CB3C0-176E-2429-E2F8-3285F85777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D4D1BD6-A498-90C9-3C68-6DF97AACEA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4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933C1F5-A925-FE9C-CDD7-07DD8E3C777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893037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641A8C3-6DE2-D9CB-0ED5-42340C514BD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2893035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21759C0-BB4D-F0CA-288C-32A6112E41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4148471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DB3FD17-FCCC-0B41-514C-C2A1D8E7910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148469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7AA17CB0-04A4-C7F5-113D-0C9EC6FE5D5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8517941" y="882161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FCF8D9BB-4A2A-D3F8-F041-3A264242F61A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262506" y="882161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7C119637-32C6-3DD6-824B-70BDBDB8CA6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262505" y="14254236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F0067BB8-EE02-FB55-8981-DE0214C87FE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262503" y="14966141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52B79920-C479-D5DF-3828-F0491BDBFD2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8517939" y="14254236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936D194A-8B6D-7F08-659B-7148118DD9AF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517937" y="14966141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EE5157-7832-4132-B602-5C2559EEB00D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81B12A-3115-29C2-9AF1-1FF76B35D1A1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6" name="Picture 2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96C91CE-694D-26EC-4B23-9A360DEB7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4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EC7FA17-7AA0-9D5F-61F4-FD47A0C65B5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148473" y="338012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74781F9-2937-9C4C-CA55-37EBFE44127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893038" y="338012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F847389-CCB9-9147-36D5-05A8A0449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4" y="338012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19A43C7-DC5A-774B-7F6D-9F1FB6EA8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423D92DA-CD45-9A67-D371-1CBB718460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4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5D79C779-858E-51EB-BEF7-775C8267411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893037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D3CA9AB-18EE-003A-696A-ECD85CF8526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2893035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DF2B724-290D-357D-54BA-7A4BF972C2A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4148471" y="1897024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F69B3FC-6E5E-4BD0-2408-F70347158A9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148469" y="2608929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942255B7-7696-2E49-2013-0708F8D92ED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24148473" y="882161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771EEA33-6105-1ED5-C867-C898134C0250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2893038" y="882161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79A98296-2273-2DA9-52ED-B4FB43995445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637604" y="8821615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7B42F65E-2A72-B1FD-32C2-3913ED5B148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37606" y="14254236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6B616C39-6227-353D-5EC7-74C969DF230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637604" y="14966141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37E45CB3-26EE-B579-7C58-7019ECD136C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893037" y="14254236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680DDE3C-B9DA-81A7-2242-8DB27B61A50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2893035" y="14966141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1E2C54E9-5E4E-54D2-2A7E-46DA81CE3F5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4148471" y="14254236"/>
            <a:ext cx="10789916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0D8D7B06-A1F0-906B-EF98-6A7FFC4C1EB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4148469" y="14966141"/>
            <a:ext cx="10789917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083FC0-D77C-A731-3C9A-D4F57F528D7D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78B8BAD-FA78-9BC4-5294-F2722BBAEF8F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C7B78F3-9B94-0848-470D-C555BE193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0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1ABC8A1-B78A-4957-D446-40D99D2E79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335071" y="14299678"/>
            <a:ext cx="795528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26FF180-7037-794C-C4B8-784F12DF05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86573" y="14299678"/>
            <a:ext cx="797033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7A43CC03-D7BC-FAFF-D64F-23C2B314045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335071" y="14967612"/>
            <a:ext cx="795528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436D388C-C609-42BD-0FA3-9224DEC2DCF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86573" y="14967612"/>
            <a:ext cx="7970338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33F4E18C-A255-9883-C35C-11B57464FE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886573" y="8814210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8A1D3BCF-891B-912B-5FEC-8A4FA6E54DC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4335074" y="8814210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D6A10879-165C-7C7A-5FA2-CC81B66D86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2783576" y="8814210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7A019032-18A2-557D-1382-C2F14A7A51E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783575" y="14299678"/>
            <a:ext cx="7951467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8BD1B5F-B671-3F70-0415-507A6400504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783575" y="14967612"/>
            <a:ext cx="7951467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41793DF-5053-624F-58EB-7119B5C5CA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8534610" y="3380125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DE2791D0-1DDD-E621-540A-47292D3EAA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34609" y="1897024"/>
            <a:ext cx="795527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D39C0925-0A6C-D0A3-26AE-C3AE62EF2E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986922" y="2608931"/>
            <a:ext cx="7958998" cy="6797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AB5C7BE3-1313-6C5F-4641-C104F4FF94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86108" y="3380125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4290CFAD-5603-6713-EC72-B06C41BA3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86109" y="1897024"/>
            <a:ext cx="795527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1715D7C5-7485-7E52-4E31-720F2D47EC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534607" y="2608931"/>
            <a:ext cx="7955279" cy="6797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2D0A017D-EA8C-DDA7-9716-5C82F4F58E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6" y="3380125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D278848C-CFF3-C167-08BB-757A67E8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7955279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43494FA5-5933-577F-DAE2-0B809203C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6108" y="2608929"/>
            <a:ext cx="7970338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804C8C5D-6905-9321-818A-7EC5BBB6EE0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6983113" y="3380125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67D167FA-8188-7C78-9DEB-7255D7B28E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986923" y="1897024"/>
            <a:ext cx="795146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29F53D49-8063-5D3C-4947-69D390B21E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5" y="2608929"/>
            <a:ext cx="7955280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2B7BEB-4944-7E01-D6A7-93C0493BE9A6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80F222B-2F73-AC56-6601-7B89B0972587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33" name="Picture 3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EC3831A-2BE7-2B98-573E-607BE24ABD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0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8C0C123-233C-4078-CE9B-D90334AEFD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34606" y="14299678"/>
            <a:ext cx="795528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F8A8F95-F129-E0CD-94FE-C24824C838C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86108" y="14299678"/>
            <a:ext cx="797033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4AC9A8F-6243-0380-2FB2-6D4DDC8089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534606" y="14967612"/>
            <a:ext cx="795528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936469AF-F91C-256E-F31C-80764C32AE4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637607" y="8814210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FCD1C95D-CAEB-F980-661D-DB74AEF828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37605" y="14299678"/>
            <a:ext cx="797033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61B32352-DFA7-FEA3-DBEA-5C2073AAE7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086108" y="14967612"/>
            <a:ext cx="7970338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3D8EA460-8A76-9B8F-6D5E-7284E8AF551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637605" y="14967612"/>
            <a:ext cx="7970338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4B12DBF-E59F-CF4F-37FF-0E68923A910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0086108" y="8814210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CC591BDF-BD1E-7E9E-87E3-712F2251A257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8534609" y="8814210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6C64BDF7-8224-74FE-6D23-16719700F4B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6983111" y="8814210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85F2CC41-E1FE-5E83-3614-BC39BD90A05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6983110" y="14299678"/>
            <a:ext cx="7951467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8C5C3658-6D19-BAC4-1B06-680B8206E54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6983110" y="14967612"/>
            <a:ext cx="7951467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B79D8215-AFCC-5539-4CFD-20776DC8990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8534610" y="3380125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0ABA4221-700A-B297-70FF-4BF94AFAA0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34609" y="1897024"/>
            <a:ext cx="795527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E3067B63-9D25-4811-C11B-562AD77EC8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986922" y="2608931"/>
            <a:ext cx="7958998" cy="6797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1321E28F-18B6-A6BD-C415-EB7843D6CF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86108" y="3380125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EB644AD8-829B-B2CC-2CB3-049651F9DF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86109" y="1897024"/>
            <a:ext cx="795527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E1DE9A93-407C-A529-388C-9298BD26EA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534607" y="2608931"/>
            <a:ext cx="7955279" cy="6797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9" name="Picture Placeholder 2">
            <a:extLst>
              <a:ext uri="{FF2B5EF4-FFF2-40B4-BE49-F238E27FC236}">
                <a16:creationId xmlns:a16="http://schemas.microsoft.com/office/drawing/2014/main" id="{B87F79F9-56DC-BF17-6C97-6155BF734C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6" y="3380125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55DF9F1C-8E30-5A67-E82B-3D86D0860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7955279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C97DFCEC-E9EC-DCA7-ADFF-1D5DE366B4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6108" y="2608929"/>
            <a:ext cx="7951463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061507B6-69F7-F21D-514D-D9E600C36EE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6983113" y="3380125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1CE234DF-723C-CD85-75E7-E1DF04CB33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986923" y="1897024"/>
            <a:ext cx="795146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8A4B9993-62AC-B275-1B35-BDAD0F651F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5" y="2608929"/>
            <a:ext cx="7955280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0A0467-9950-127D-222F-2057BCBCD3B2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2EBC1F7-578E-8D0B-6D34-50E28501E4A6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EA17BF0-2B37-EF22-F3C0-C24B23C5F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90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AE655606-4DFB-CBC0-AB51-49B3E1BBE0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782110" y="14299678"/>
            <a:ext cx="626148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AE26D10-01F7-2DA7-20ED-6FA06710CCA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37420" y="14299678"/>
            <a:ext cx="625484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09EB2E15-740E-996D-07E8-F1D851B79FF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782110" y="14967612"/>
            <a:ext cx="626148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9BE5B580-0F81-CA57-425A-2EDC709E9A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37420" y="14967612"/>
            <a:ext cx="625484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9D7A618F-182B-5421-9E85-B4B8E2797A5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21177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4AC640FE-CAE9-F3AF-A9C1-B76EA304E94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1779715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6A36BDDD-A613-0E7B-5587-8B529961C3A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5286158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6EF059F-AAAF-3CBA-7162-03AB719A7A9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532409" y="14299678"/>
            <a:ext cx="6263641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88D24094-9EE7-3500-049D-C6DEBA68219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8532409" y="14967612"/>
            <a:ext cx="6263641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04F6055-27A5-750A-27BE-393117C51E6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52060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B0652865-202A-4A28-0FD0-E6F365767D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94833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AF9304A9-EA61-DFD0-29D1-25DDE97362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6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F78AACAD-018B-96F8-7E2F-E0FCACC109E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909287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979BE099-59B0-E97F-61FD-435C8350F27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8666515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0F261ED6-4E81-A47E-1FA5-BA845C647DA8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8527620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EB29D344-8CFB-0379-31D2-6631B80304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5307424" y="14299678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1CBE6955-F65A-696D-3BBD-A333677B325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307424" y="14967612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FCB63C5D-B4C0-9996-F201-78CE516905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6263639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B2837655-CF8E-8202-10D5-BC4A236A52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5" y="2655235"/>
            <a:ext cx="6263640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190FED14-8AE4-759A-E6DE-270282FBDF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141913" y="1897024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9BBCC5DC-A254-8EC2-FCD1-1FDF63387F9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391957" y="1897024"/>
            <a:ext cx="6263639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D85A913D-E2F4-EC00-1101-13550E56E1F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141913" y="2584631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362F63BF-0940-DF43-5B1C-42AD2B6959D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391957" y="2584631"/>
            <a:ext cx="6263639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FF642D9C-031C-D60E-C16F-DF3D479B247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1900662" y="1897024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F28DEDCC-F449-CE39-04A6-E5D31C6C80D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1900662" y="2584631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033AFEBC-D7F0-7106-408F-FC855CDCD9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666515" y="1897024"/>
            <a:ext cx="62639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F8A11FED-8F99-FAD7-C725-9EA6650B14A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8666515" y="2584631"/>
            <a:ext cx="62639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09237B-6F06-00F1-BBDB-CE724FAD56C6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6514FCB-C664-D619-FDE9-EB15208F8D1D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36" name="Picture 3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FABC70D-3269-0110-5154-615E4CB9C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5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FFD3C1-05CD-5CDC-F612-6874D9DF2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16294137"/>
            <a:ext cx="20068309" cy="2514601"/>
          </a:xfrm>
        </p:spPr>
        <p:txBody>
          <a:bodyPr>
            <a:normAutofit/>
          </a:bodyPr>
          <a:lstStyle>
            <a:lvl1pPr algn="l">
              <a:defRPr sz="7200" b="1" cap="none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3B5DF9-FFBE-DC2B-0220-1DBE540035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760" y="18781305"/>
            <a:ext cx="20068309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CD6DC-7984-59EA-15D4-E7A2A3B92EA5}"/>
              </a:ext>
            </a:extLst>
          </p:cNvPr>
          <p:cNvCxnSpPr>
            <a:cxnSpLocks/>
          </p:cNvCxnSpPr>
          <p:nvPr userDrawn="1"/>
        </p:nvCxnSpPr>
        <p:spPr>
          <a:xfrm>
            <a:off x="0" y="16264128"/>
            <a:ext cx="224942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DA2E83-B345-92BF-8928-209F711D2B3F}"/>
              </a:ext>
            </a:extLst>
          </p:cNvPr>
          <p:cNvSpPr/>
          <p:nvPr userDrawn="1"/>
        </p:nvSpPr>
        <p:spPr>
          <a:xfrm>
            <a:off x="33517490" y="19107807"/>
            <a:ext cx="3058510" cy="1466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6D1B21EC-A9FB-DE71-43FA-F5473253659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52060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F93CA876-89BE-220D-AACA-F98EB282A6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94833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B387E38B-4633-170D-16B9-FD52DEA8F9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6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1C70B53-8C26-3617-9B99-D281896C1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606" y="1897024"/>
            <a:ext cx="6263639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4FA0019F-C6DC-A6C6-9531-BC409AB3BE0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909287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D2C4063-A686-DB2F-EB91-CDC32DC3E0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7605" y="2655235"/>
            <a:ext cx="6263640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E6DF3973-BFFD-0650-67B4-1FC60F39189A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8666515" y="3380125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10315198-4FB0-1605-E59B-51913EAA76D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141913" y="1897024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6F901150-FDFD-5FC2-11BF-321E8285D8B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391957" y="1897024"/>
            <a:ext cx="6263639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1964F185-CDC5-CE9D-251D-2E14171B955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141913" y="2584631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D57E0C5F-9777-59E0-A228-AE8430DE78C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391957" y="2584631"/>
            <a:ext cx="6263639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9696394F-9E7B-F98D-207D-E98E12004AA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1900662" y="1897024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C86B779E-BD1F-D554-3552-886C88AC302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1900662" y="2584631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BF365F5-1A62-4D50-E27D-277F174D7B9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666515" y="1897024"/>
            <a:ext cx="62639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962524B6-5167-D009-CB69-031B74C7BF8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8666515" y="2584631"/>
            <a:ext cx="62639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9" name="Picture Placeholder 2">
            <a:extLst>
              <a:ext uri="{FF2B5EF4-FFF2-40B4-BE49-F238E27FC236}">
                <a16:creationId xmlns:a16="http://schemas.microsoft.com/office/drawing/2014/main" id="{298B7426-D600-8C5C-9976-7E01486FA42D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15152060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9E377DD-E97F-7797-960C-D20F58551DF3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8394833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080AC593-D24D-00E5-745A-FA6F63CF30D6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1637606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0985A3EE-46B6-D138-D376-03BF0F9AEE05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21909287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3F50E89C-D144-42E1-43EF-79AA17014D88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28666515" y="881421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CA59DC0B-0E35-66BA-D2A9-5A171372A93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637606" y="14274088"/>
            <a:ext cx="6263639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49628C75-CF4F-258F-9A67-8F825D4D85A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637605" y="14961695"/>
            <a:ext cx="6263640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3C51AE03-20F2-081E-B061-07708A562F2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5141913" y="14319257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3" name="Text Placeholder 7">
            <a:extLst>
              <a:ext uri="{FF2B5EF4-FFF2-40B4-BE49-F238E27FC236}">
                <a16:creationId xmlns:a16="http://schemas.microsoft.com/office/drawing/2014/main" id="{ECCF7B72-B3E3-C659-19F6-E265F51422B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391957" y="14319257"/>
            <a:ext cx="6263639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4" name="Text Placeholder 7">
            <a:extLst>
              <a:ext uri="{FF2B5EF4-FFF2-40B4-BE49-F238E27FC236}">
                <a16:creationId xmlns:a16="http://schemas.microsoft.com/office/drawing/2014/main" id="{20BB3925-4BE3-26D3-7FFC-0A10052F02A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5141913" y="14961695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id="{77759BB8-38ED-2A9C-6BCC-7F76E0AA802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391957" y="14961695"/>
            <a:ext cx="6263639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id="{EB5D72B5-5D0D-E4F4-A83A-027D82B84E8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1900662" y="14319257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518591BD-B0CC-B55B-29C0-8D8387DCE72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1900662" y="14961695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061414DF-F8DB-0892-6DF6-A8E58CCCFB5D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8666515" y="14319257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6EEF9C7-1E0C-E2C6-0EF8-1148A85667E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8666515" y="14961695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FA73DE-CB94-3E83-7CCE-37D4989FFCED}"/>
              </a:ext>
            </a:extLst>
          </p:cNvPr>
          <p:cNvGrpSpPr/>
          <p:nvPr userDrawn="1"/>
        </p:nvGrpSpPr>
        <p:grpSpPr>
          <a:xfrm>
            <a:off x="34061399" y="0"/>
            <a:ext cx="2514601" cy="1084107"/>
            <a:chOff x="34061399" y="0"/>
            <a:chExt cx="2514601" cy="108410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B2D36DA-6AE0-7209-8488-CD56CF697708}"/>
                </a:ext>
              </a:extLst>
            </p:cNvPr>
            <p:cNvSpPr/>
            <p:nvPr userDrawn="1"/>
          </p:nvSpPr>
          <p:spPr>
            <a:xfrm>
              <a:off x="36420552" y="0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43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82002C1-86DD-46E6-965D-BC2C7425B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393869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4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C72E11-DD16-4EAC-A294-E115038AA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7920F6-AC26-4611-AAD3-44D6CEA3FB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</a:ln>
        </p:spPr>
        <p:txBody>
          <a:bodyPr tIns="0" bIns="4206240" anchor="ctr"/>
          <a:lstStyle>
            <a:lvl1pPr marL="0" indent="0" algn="ctr">
              <a:buFontTx/>
              <a:buNone/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1301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est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ED154-5FFA-3349-E601-C5300B673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7545933-CFED-CEA2-1D6E-C227DD927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434B88-2544-75AC-CBB8-19A1035D12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0B57E-B314-99BB-8DF8-2672644B4F4E}"/>
              </a:ext>
            </a:extLst>
          </p:cNvPr>
          <p:cNvSpPr/>
          <p:nvPr userDrawn="1"/>
        </p:nvSpPr>
        <p:spPr>
          <a:xfrm>
            <a:off x="15000920" y="10556523"/>
            <a:ext cx="11020290" cy="74920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90000"/>
              </a:lnSpc>
            </a:pPr>
            <a:endParaRPr lang="en-US" sz="9600" b="1" err="1">
              <a:solidFill>
                <a:schemeClr val="tx1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3F80E6-5287-D931-0053-EF9F8579E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7422" y="10556523"/>
            <a:ext cx="11022523" cy="78645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89DD87-13E1-B25F-EBCC-2BC52BA4AA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5951796" y="11141440"/>
            <a:ext cx="9273032" cy="255082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9144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18288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27432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36576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869C1B-4BC1-3F4F-4B38-F2FBE6DA615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5951796" y="13730012"/>
            <a:ext cx="9273032" cy="255082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96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9144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18288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27432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36576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4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 -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C72E11-DD16-4EAC-A294-E115038AA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7920F6-AC26-4611-AAD3-44D6CEA3FB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</a:ln>
        </p:spPr>
        <p:txBody>
          <a:bodyPr tIns="0" bIns="4206240" anchor="ctr"/>
          <a:lstStyle>
            <a:lvl1pPr marL="0" indent="0" algn="ctr">
              <a:buFontTx/>
              <a:buNone/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add image of video/demo</a:t>
            </a:r>
          </a:p>
        </p:txBody>
      </p:sp>
    </p:spTree>
    <p:extLst>
      <p:ext uri="{BB962C8B-B14F-4D97-AF65-F5344CB8AC3E}">
        <p14:creationId xmlns:p14="http://schemas.microsoft.com/office/powerpoint/2010/main" val="33908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- Insert 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834EEA-7CA3-4C82-B29B-3EA15B8822C9}"/>
              </a:ext>
            </a:extLst>
          </p:cNvPr>
          <p:cNvSpPr/>
          <p:nvPr userDrawn="1"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Media Placeholder 7">
            <a:extLst>
              <a:ext uri="{FF2B5EF4-FFF2-40B4-BE49-F238E27FC236}">
                <a16:creationId xmlns:a16="http://schemas.microsoft.com/office/drawing/2014/main" id="{95086AA8-FFA8-416F-AD2F-0B7223809227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</a:ln>
        </p:spPr>
        <p:txBody>
          <a:bodyPr tIns="0" bIns="4206240" anchor="ctr"/>
          <a:lstStyle>
            <a:lvl1pPr marL="0" indent="0" algn="ctr">
              <a:buFontTx/>
              <a:buNone/>
              <a:defRPr lang="en-US" sz="8400" b="1" dirty="0">
                <a:solidFill>
                  <a:schemeClr val="bg1"/>
                </a:solidFill>
                <a:latin typeface="+mn-lt"/>
              </a:defRPr>
            </a:lvl1pPr>
          </a:lstStyle>
          <a:p>
            <a:pPr marL="857250" lvl="0" indent="-857250" algn="ctr"/>
            <a:r>
              <a:rPr lang="en-US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260279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lur&#10;&#10;Description automatically generated">
            <a:extLst>
              <a:ext uri="{FF2B5EF4-FFF2-40B4-BE49-F238E27FC236}">
                <a16:creationId xmlns:a16="http://schemas.microsoft.com/office/drawing/2014/main" id="{2F3DB845-5766-4820-4918-271D91861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36576000" cy="2057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291D50-C916-93F1-BE1F-9876B2B209C5}"/>
              </a:ext>
            </a:extLst>
          </p:cNvPr>
          <p:cNvSpPr/>
          <p:nvPr userDrawn="1"/>
        </p:nvSpPr>
        <p:spPr>
          <a:xfrm flipV="1">
            <a:off x="1" y="14987091"/>
            <a:ext cx="36575999" cy="558690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A92C82-C327-5A90-C12A-8057E790A54C}"/>
              </a:ext>
            </a:extLst>
          </p:cNvPr>
          <p:cNvSpPr/>
          <p:nvPr userDrawn="1"/>
        </p:nvSpPr>
        <p:spPr>
          <a:xfrm>
            <a:off x="1" y="-1"/>
            <a:ext cx="36575999" cy="112677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CCEE02-87E6-1F2B-7676-44BDF7788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B50D318-3396-F41C-08C9-6F12DDA735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BE77BD-ED1F-A7D7-8432-E2BA5A5A8972}"/>
              </a:ext>
            </a:extLst>
          </p:cNvPr>
          <p:cNvCxnSpPr/>
          <p:nvPr userDrawn="1"/>
        </p:nvCxnSpPr>
        <p:spPr>
          <a:xfrm>
            <a:off x="0" y="11329275"/>
            <a:ext cx="36576000" cy="0"/>
          </a:xfrm>
          <a:prstGeom prst="line">
            <a:avLst/>
          </a:prstGeom>
          <a:ln w="508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1BE51B-1B8A-15D0-E565-FDD00D1E8984}"/>
              </a:ext>
            </a:extLst>
          </p:cNvPr>
          <p:cNvGrpSpPr/>
          <p:nvPr userDrawn="1"/>
        </p:nvGrpSpPr>
        <p:grpSpPr>
          <a:xfrm>
            <a:off x="34015681" y="19477636"/>
            <a:ext cx="2560319" cy="1099561"/>
            <a:chOff x="34015681" y="19477636"/>
            <a:chExt cx="2560319" cy="109956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C534D5-C446-A8C8-A1C5-D8D4F4AB8BB7}"/>
                </a:ext>
              </a:extLst>
            </p:cNvPr>
            <p:cNvSpPr/>
            <p:nvPr userDrawn="1"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C19F4DC3-AC6F-A784-716C-562AAEF28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5681" y="19477636"/>
              <a:ext cx="2159583" cy="743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Imag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icture containing blur&#10;&#10;Description automatically generated">
            <a:extLst>
              <a:ext uri="{FF2B5EF4-FFF2-40B4-BE49-F238E27FC236}">
                <a16:creationId xmlns:a16="http://schemas.microsoft.com/office/drawing/2014/main" id="{3D97DCAA-B02C-B9CD-73B9-F0CB591696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36576000" cy="20574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79E33CF-8322-948F-F6BF-0C2C9B17787F}"/>
              </a:ext>
            </a:extLst>
          </p:cNvPr>
          <p:cNvSpPr/>
          <p:nvPr userDrawn="1"/>
        </p:nvSpPr>
        <p:spPr>
          <a:xfrm flipV="1">
            <a:off x="1" y="14987091"/>
            <a:ext cx="36575999" cy="558690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B8751E-75F6-925A-8531-50B734C847AB}"/>
              </a:ext>
            </a:extLst>
          </p:cNvPr>
          <p:cNvSpPr/>
          <p:nvPr userDrawn="1"/>
        </p:nvSpPr>
        <p:spPr>
          <a:xfrm>
            <a:off x="1" y="-1"/>
            <a:ext cx="36575999" cy="112677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CCEE02-87E6-1F2B-7676-44BDF7788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B50D318-3396-F41C-08C9-6F12DDA735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1A4C02-2335-3840-A0B5-647FE4372B5A}"/>
              </a:ext>
            </a:extLst>
          </p:cNvPr>
          <p:cNvCxnSpPr/>
          <p:nvPr userDrawn="1"/>
        </p:nvCxnSpPr>
        <p:spPr>
          <a:xfrm>
            <a:off x="0" y="12517118"/>
            <a:ext cx="36576000" cy="0"/>
          </a:xfrm>
          <a:prstGeom prst="line">
            <a:avLst/>
          </a:prstGeom>
          <a:ln w="635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27B64A9-49B7-26AE-EEC1-3DFB7714FD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4900" y="8828853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5B24A7F-7007-8F97-B7C8-699C593826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4901" y="7108683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1" cap="none" baseline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E9F7FB4-6AA0-B491-27B8-845C8CCE95D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4900" y="7820588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32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31C6138-3339-1502-9812-8B9B39AF6D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4901" y="6365954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6B4F135-9336-3722-2593-739C386518B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53396" y="12016056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16A6D24-C230-8F9B-A12F-04BF3B073A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53397" y="10295886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1" cap="none" baseline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6F5CC89-1592-52B8-63DE-F83AAF64EBD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53396" y="11007791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32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1F14B17-DED6-D507-0F6F-0880EA7DD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53397" y="9553157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49A52FF-8F33-D50C-49C1-0A55140F332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5163793" y="8828853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5D8802B-FD04-DC3F-D5E6-9A1D927089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163794" y="7108683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1" cap="none" baseline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4956259-B8C8-1248-4F09-69EFFCCA6C2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163793" y="7820588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32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A510AB1-7D48-519B-BE8D-994DD848CCC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163794" y="6365954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0F3F011E-890F-E527-A5CB-421C1CE541C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212297" y="12016056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1CAB8F0-0055-E057-4C4A-7B3C6F7B94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212298" y="10295886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1" cap="none" baseline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8F5B73D-560B-E470-3B25-EAD525666B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212297" y="11007791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32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960F0BA-603E-23D9-F49B-C5B4462632D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212298" y="9553157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BBA2ABA5-D670-2BB6-7840-47F6198C0D4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298902" y="8828853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BEE0231-5854-76AF-A0C6-70879C2EA77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298903" y="7108683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1" cap="none" baseline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376ABB2-52CB-85AB-C186-532F75164A9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298902" y="7820588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32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3880F57-14E0-B28C-BF79-E4DCF3B7D67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298903" y="6365954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D98BD55-67D9-5A45-4CBE-EBEC932A1830}"/>
              </a:ext>
            </a:extLst>
          </p:cNvPr>
          <p:cNvGrpSpPr/>
          <p:nvPr userDrawn="1"/>
        </p:nvGrpSpPr>
        <p:grpSpPr>
          <a:xfrm>
            <a:off x="34015681" y="19477636"/>
            <a:ext cx="2560319" cy="1099561"/>
            <a:chOff x="34015681" y="19477636"/>
            <a:chExt cx="2560319" cy="10995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383E7A-E0ED-0BC6-D5A5-9CACFB53C5A7}"/>
                </a:ext>
              </a:extLst>
            </p:cNvPr>
            <p:cNvSpPr/>
            <p:nvPr userDrawn="1"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44" name="Picture 43" descr="Logo&#10;&#10;Description automatically generated">
              <a:extLst>
                <a:ext uri="{FF2B5EF4-FFF2-40B4-BE49-F238E27FC236}">
                  <a16:creationId xmlns:a16="http://schemas.microsoft.com/office/drawing/2014/main" id="{0CCC6649-3A72-1102-B390-E3CC2FBD1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5681" y="19477636"/>
              <a:ext cx="2159583" cy="743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0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O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BEE438-ADD8-FD38-361B-6F659E263AE2}"/>
              </a:ext>
            </a:extLst>
          </p:cNvPr>
          <p:cNvSpPr/>
          <p:nvPr userDrawn="1"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23213-383B-D1D3-66AB-AB7666ACC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169B9-6067-E8C5-5485-E56BC06E5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7145000"/>
            <a:ext cx="36576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76E5FE-3389-CDF1-B065-8C9BC2DE8FAA}"/>
              </a:ext>
            </a:extLst>
          </p:cNvPr>
          <p:cNvSpPr/>
          <p:nvPr userDrawn="1"/>
        </p:nvSpPr>
        <p:spPr>
          <a:xfrm flipV="1">
            <a:off x="0" y="17144998"/>
            <a:ext cx="36576000" cy="21517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4A677-9010-9804-E632-B81F4DD31B74}"/>
              </a:ext>
            </a:extLst>
          </p:cNvPr>
          <p:cNvSpPr/>
          <p:nvPr userDrawn="1"/>
        </p:nvSpPr>
        <p:spPr>
          <a:xfrm>
            <a:off x="0" y="4706222"/>
            <a:ext cx="36576000" cy="21517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F26D4B9E-06E4-79B6-32C5-11909387A7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8753" y="14634710"/>
            <a:ext cx="24258494" cy="10439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4400" i="1" cap="none" baseline="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— Quote source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B813065-2E49-0E5F-0857-6E6D15B25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8754" y="6906358"/>
            <a:ext cx="24258494" cy="73070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200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AB51B-6576-2407-EADC-1F10EFB91ADD}"/>
              </a:ext>
            </a:extLst>
          </p:cNvPr>
          <p:cNvSpPr txBox="1"/>
          <p:nvPr userDrawn="1"/>
        </p:nvSpPr>
        <p:spPr>
          <a:xfrm rot="10800000">
            <a:off x="17582278" y="13476815"/>
            <a:ext cx="146867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700">
                <a:solidFill>
                  <a:schemeClr val="tx2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6BD1E2-CE6D-6688-0584-9A2955FE408E}"/>
              </a:ext>
            </a:extLst>
          </p:cNvPr>
          <p:cNvCxnSpPr>
            <a:cxnSpLocks/>
          </p:cNvCxnSpPr>
          <p:nvPr userDrawn="1"/>
        </p:nvCxnSpPr>
        <p:spPr>
          <a:xfrm>
            <a:off x="6158753" y="16723659"/>
            <a:ext cx="11394911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3FC36B-1A07-1145-6E8D-04ACFA6D494B}"/>
              </a:ext>
            </a:extLst>
          </p:cNvPr>
          <p:cNvCxnSpPr>
            <a:cxnSpLocks/>
          </p:cNvCxnSpPr>
          <p:nvPr userDrawn="1"/>
        </p:nvCxnSpPr>
        <p:spPr>
          <a:xfrm>
            <a:off x="19022336" y="16723659"/>
            <a:ext cx="11394911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842FDB-FDE6-5E7F-7B79-1A99C3156DB1}"/>
              </a:ext>
            </a:extLst>
          </p:cNvPr>
          <p:cNvGrpSpPr/>
          <p:nvPr userDrawn="1"/>
        </p:nvGrpSpPr>
        <p:grpSpPr>
          <a:xfrm>
            <a:off x="6158753" y="4996959"/>
            <a:ext cx="24258494" cy="4508927"/>
            <a:chOff x="6158753" y="6234204"/>
            <a:chExt cx="24258494" cy="450892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8141CA-E027-D902-683A-1667C29F1FAC}"/>
                </a:ext>
              </a:extLst>
            </p:cNvPr>
            <p:cNvSpPr txBox="1"/>
            <p:nvPr userDrawn="1"/>
          </p:nvSpPr>
          <p:spPr>
            <a:xfrm>
              <a:off x="17553664" y="6234204"/>
              <a:ext cx="1468672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700">
                  <a:solidFill>
                    <a:schemeClr val="tx2"/>
                  </a:solidFill>
                  <a:latin typeface="NVIDIA Sans Light" panose="020B0303020203020204" pitchFamily="34" charset="0"/>
                  <a:cs typeface="NVIDIA Sans Light" panose="020B0303020203020204" pitchFamily="34" charset="0"/>
                </a:rPr>
                <a:t>“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DDB5846-7BC9-957E-F577-9E514F9709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58753" y="7454586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06C089-7008-374C-948F-79A6B94EB3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022336" y="7454586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1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SHO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BEE438-ADD8-FD38-361B-6F659E263AE2}"/>
              </a:ext>
            </a:extLst>
          </p:cNvPr>
          <p:cNvSpPr/>
          <p:nvPr userDrawn="1"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23213-383B-D1D3-66AB-AB7666ACC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169B9-6067-E8C5-5485-E56BC06E5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7145000"/>
            <a:ext cx="36576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76E5FE-3389-CDF1-B065-8C9BC2DE8FAA}"/>
              </a:ext>
            </a:extLst>
          </p:cNvPr>
          <p:cNvSpPr/>
          <p:nvPr userDrawn="1"/>
        </p:nvSpPr>
        <p:spPr>
          <a:xfrm flipV="1">
            <a:off x="0" y="17144998"/>
            <a:ext cx="36576000" cy="21517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4A677-9010-9804-E632-B81F4DD31B74}"/>
              </a:ext>
            </a:extLst>
          </p:cNvPr>
          <p:cNvSpPr/>
          <p:nvPr userDrawn="1"/>
        </p:nvSpPr>
        <p:spPr>
          <a:xfrm>
            <a:off x="0" y="4706222"/>
            <a:ext cx="36576000" cy="21517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88F578A-9027-1B83-EA9B-9C3A615FC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8753" y="12875952"/>
            <a:ext cx="24258494" cy="10439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4400" i="1" cap="none" baseline="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— Quote source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3210519-0067-2C0F-62E9-5F65AC56F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8754" y="8051173"/>
            <a:ext cx="24258494" cy="440322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200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Click to add quote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82E0F9-288A-90DE-BB74-628A1359AC3E}"/>
              </a:ext>
            </a:extLst>
          </p:cNvPr>
          <p:cNvGrpSpPr/>
          <p:nvPr userDrawn="1"/>
        </p:nvGrpSpPr>
        <p:grpSpPr>
          <a:xfrm>
            <a:off x="6158753" y="6264684"/>
            <a:ext cx="24258494" cy="10102852"/>
            <a:chOff x="6158753" y="6264684"/>
            <a:chExt cx="24258494" cy="101028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C93DBF-D2D6-8083-19B0-AF30804DA58C}"/>
                </a:ext>
              </a:extLst>
            </p:cNvPr>
            <p:cNvGrpSpPr/>
            <p:nvPr userDrawn="1"/>
          </p:nvGrpSpPr>
          <p:grpSpPr>
            <a:xfrm>
              <a:off x="17553664" y="6264684"/>
              <a:ext cx="1497286" cy="10102852"/>
              <a:chOff x="17553664" y="5634063"/>
              <a:chExt cx="1497286" cy="1010285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8DD94C-355B-A033-C107-A15F252ED4E9}"/>
                  </a:ext>
                </a:extLst>
              </p:cNvPr>
              <p:cNvSpPr txBox="1"/>
              <p:nvPr/>
            </p:nvSpPr>
            <p:spPr>
              <a:xfrm>
                <a:off x="17553664" y="5634063"/>
                <a:ext cx="1468672" cy="4508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700">
                    <a:solidFill>
                      <a:schemeClr val="tx2"/>
                    </a:solidFill>
                    <a:latin typeface="NVIDIA Sans Light" panose="020B0303020203020204" pitchFamily="34" charset="0"/>
                    <a:cs typeface="NVIDIA Sans Light" panose="020B0303020203020204" pitchFamily="34" charset="0"/>
                  </a:rPr>
                  <a:t>“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53008A-080C-E6EB-F461-AAEE45CA3F36}"/>
                  </a:ext>
                </a:extLst>
              </p:cNvPr>
              <p:cNvSpPr txBox="1"/>
              <p:nvPr/>
            </p:nvSpPr>
            <p:spPr>
              <a:xfrm rot="10800000">
                <a:off x="17582278" y="11227988"/>
                <a:ext cx="1468672" cy="4508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700">
                    <a:solidFill>
                      <a:schemeClr val="tx2"/>
                    </a:solidFill>
                    <a:latin typeface="NVIDIA Sans Light" panose="020B0303020203020204" pitchFamily="34" charset="0"/>
                    <a:cs typeface="NVIDIA Sans Light" panose="020B0303020203020204" pitchFamily="34" charset="0"/>
                  </a:rPr>
                  <a:t>“</a:t>
                </a: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CA9062D-3F8E-0EB7-7655-3FE2E71A90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58753" y="7454586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E2AF76-DB4B-F5A7-4606-B9F28CFDFB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022336" y="7454586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72D99F-325B-F312-0F24-EB70E5069E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58753" y="15144241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81431FB-5B38-A226-873D-9860A5EFE6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022336" y="15144241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40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FE7366-C86A-7B24-4079-3556645CE52B}"/>
              </a:ext>
            </a:extLst>
          </p:cNvPr>
          <p:cNvSpPr/>
          <p:nvPr userDrawn="1"/>
        </p:nvSpPr>
        <p:spPr>
          <a:xfrm>
            <a:off x="17204620" y="5394960"/>
            <a:ext cx="566928" cy="15179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F39F7-6D39-E797-5348-2E9A9D5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52" t="9168" r="17269" b="9409"/>
          <a:stretch/>
        </p:blipFill>
        <p:spPr>
          <a:xfrm>
            <a:off x="0" y="0"/>
            <a:ext cx="17239129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60ED5B-D8C2-6478-85A0-E349332E7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25" t="2855" r="30531" b="36101"/>
          <a:stretch/>
        </p:blipFill>
        <p:spPr>
          <a:xfrm>
            <a:off x="1" y="1"/>
            <a:ext cx="36576000" cy="2057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AD3F4-3771-EC4B-882B-5E3EA6379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3866" y="1865236"/>
            <a:ext cx="18476688" cy="5943600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 lang="en-US" sz="9000" b="1" kern="0" cap="none" baseline="0" dirty="0" smtClean="0">
                <a:solidFill>
                  <a:schemeClr val="tx1"/>
                </a:solidFill>
                <a:latin typeface="NVIDIA Sans" panose="020B0503020203020204" pitchFamily="34" charset="0"/>
                <a:ea typeface="+mj-ea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lang="en-US" sz="8000" b="1" kern="0" cap="all" baseline="0" dirty="0" smtClean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2pPr>
            <a:lvl3pPr marL="4883584" indent="0">
              <a:buFontTx/>
              <a:buNone/>
              <a:defRPr lang="en-US" sz="8000" b="1" kern="0" cap="all" baseline="0" dirty="0" smtClean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3pPr>
            <a:lvl4pPr marL="6933729" indent="0">
              <a:buFontTx/>
              <a:buNone/>
              <a:defRPr lang="en-US" sz="8000" b="1" kern="0" cap="all" baseline="0" dirty="0" smtClean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4pPr>
            <a:lvl5pPr marL="8471409" indent="0">
              <a:buFontTx/>
              <a:buNone/>
              <a:defRPr lang="en-US" sz="8000" b="1" kern="0" cap="all" baseline="0" dirty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690F0-C869-92D8-B1E3-3151C511786C}"/>
              </a:ext>
            </a:extLst>
          </p:cNvPr>
          <p:cNvSpPr/>
          <p:nvPr userDrawn="1"/>
        </p:nvSpPr>
        <p:spPr>
          <a:xfrm>
            <a:off x="-1" y="0"/>
            <a:ext cx="566928" cy="7498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ar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068417-0A49-4E97-BD32-9EE897037421}"/>
              </a:ext>
            </a:extLst>
          </p:cNvPr>
          <p:cNvSpPr/>
          <p:nvPr userDrawn="1"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CE798D4-9140-2EC5-6DC9-6C6A5F573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4260" y="10771999"/>
            <a:ext cx="22733876" cy="547618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4400" cap="none" baseline="0">
                <a:solidFill>
                  <a:schemeClr val="tx1"/>
                </a:solidFill>
                <a:latin typeface="NVIDIA Sans Medium" panose="020B0603020203020204" pitchFamily="34" charset="0"/>
                <a:cs typeface="NVIDIA Sans Medium" panose="020B06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Edit Text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AAD9D4-FB4F-9DA0-9C5E-7AD5B9D1B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260" y="9024760"/>
            <a:ext cx="22733877" cy="1754266"/>
          </a:xfrm>
          <a:prstGeom prst="rect">
            <a:avLst/>
          </a:prstGeom>
        </p:spPr>
        <p:txBody>
          <a:bodyPr/>
          <a:lstStyle>
            <a:lvl1pPr algn="l">
              <a:defRPr sz="12000" b="0" cap="none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1DC9D6B-A1D3-6E9D-3F5B-25ABC3B87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3140" y="6248046"/>
            <a:ext cx="2357259" cy="23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F7E653-B7EE-05E2-34FD-F035A4A64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36576001" cy="20574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2A4F396-AF1A-AFD8-3D29-A26B64BFC4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7" y="2587248"/>
            <a:ext cx="8439773" cy="290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ED154-5FFA-3349-E601-C5300B673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7545933-CFED-CEA2-1D6E-C227DD927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537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3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B7DB07-2DFA-CD40-73FF-A82805405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36576001" cy="20574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B04279-0FA3-FC91-70E4-DA84533BEBED}"/>
              </a:ext>
            </a:extLst>
          </p:cNvPr>
          <p:cNvSpPr/>
          <p:nvPr userDrawn="1"/>
        </p:nvSpPr>
        <p:spPr>
          <a:xfrm flipV="1">
            <a:off x="0" y="-3"/>
            <a:ext cx="36576000" cy="758190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79A531-D51E-87A0-429F-341D04DB76DB}"/>
              </a:ext>
            </a:extLst>
          </p:cNvPr>
          <p:cNvSpPr/>
          <p:nvPr userDrawn="1"/>
        </p:nvSpPr>
        <p:spPr>
          <a:xfrm>
            <a:off x="0" y="10287000"/>
            <a:ext cx="36576000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NVIDIA Sans Light" panose="020B0303020203020204" pitchFamily="34" charset="0"/>
              <a:cs typeface="NVIDIA Sans Light" panose="020B0303020203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DC8E3-390F-72BE-ED9D-3183C9E641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3012" y="13704917"/>
            <a:ext cx="27432000" cy="4937760"/>
          </a:xfrm>
        </p:spPr>
        <p:txBody>
          <a:bodyPr anchor="b">
            <a:normAutofit/>
          </a:bodyPr>
          <a:lstStyle>
            <a:lvl1pPr algn="l">
              <a:defRPr sz="8800" b="1" cap="none" baseline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447EE54-7C0B-4DC2-E9D5-B1B5DE7EC4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3012" y="18663067"/>
            <a:ext cx="27432000" cy="17038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400" b="0" cap="none" baseline="0"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Add Subtitle/Name/Date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4366ACC-A61F-36E5-53FC-C102A67A79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7" y="2587248"/>
            <a:ext cx="8439773" cy="290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ED154-5FFA-3349-E601-C5300B673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7545933-CFED-CEA2-1D6E-C227DD927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434B88-2544-75AC-CBB8-19A1035D12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2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est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ED154-5FFA-3349-E601-C5300B673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7545933-CFED-CEA2-1D6E-C227DD927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434B88-2544-75AC-CBB8-19A1035D12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0B57E-B314-99BB-8DF8-2672644B4F4E}"/>
              </a:ext>
            </a:extLst>
          </p:cNvPr>
          <p:cNvSpPr/>
          <p:nvPr userDrawn="1"/>
        </p:nvSpPr>
        <p:spPr>
          <a:xfrm>
            <a:off x="15000920" y="10556523"/>
            <a:ext cx="11020290" cy="74920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90000"/>
              </a:lnSpc>
            </a:pPr>
            <a:endParaRPr lang="en-US" sz="9600" b="1" err="1">
              <a:solidFill>
                <a:schemeClr val="tx1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3F80E6-5287-D931-0053-EF9F8579E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7422" y="10556523"/>
            <a:ext cx="11022523" cy="78645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89DD87-13E1-B25F-EBCC-2BC52BA4AA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5951796" y="11141440"/>
            <a:ext cx="9273032" cy="255082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9144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18288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27432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36576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869C1B-4BC1-3F4F-4B38-F2FBE6DA615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5951796" y="13730012"/>
            <a:ext cx="9273032" cy="255082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96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9144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18288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27432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3657600" indent="0">
              <a:buClr>
                <a:schemeClr val="tx2"/>
              </a:buClr>
              <a:buFontTx/>
              <a:buNone/>
              <a:defRPr sz="9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0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ED154-5FFA-3349-E601-C5300B673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7545933-CFED-CEA2-1D6E-C227DD927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5007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0B5A3B7-671E-C83C-D30C-891E7AC20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591E553-3F88-CE75-0B41-84F0FCE66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4C6155-7E24-522A-D9BC-0187CC5320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4777A-F626-7644-27B7-BFAC0B981393}"/>
              </a:ext>
            </a:extLst>
          </p:cNvPr>
          <p:cNvSpPr txBox="1"/>
          <p:nvPr userDrawn="1"/>
        </p:nvSpPr>
        <p:spPr>
          <a:xfrm>
            <a:off x="708485" y="19635786"/>
            <a:ext cx="650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NVIDIA Sans Medium" panose="020B0603020203020204" pitchFamily="34" charset="0"/>
                <a:cs typeface="NVIDIA Sans Medium" panose="020B0603020203020204" pitchFamily="34" charset="0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7010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_Title, Sub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8F5163-CB61-79FB-F160-F5D40ECCE6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>
            <a:normAutofit/>
          </a:bodyPr>
          <a:lstStyle>
            <a:lvl1pPr>
              <a:defRPr sz="7200" b="1" cap="none"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4DE4CF-0F8A-C449-EB63-E6FB16955E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73752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B67495D-7B41-2537-BC39-7393489E5B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484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_Co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BB3E37-708E-211E-579F-07C9AF797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>
            <a:normAutofit/>
          </a:bodyPr>
          <a:lstStyle>
            <a:lvl1pPr>
              <a:defRPr sz="7200" b="1" cap="none"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0FC4D5-AB7A-23D7-9D7B-80DEBB4B5F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73752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46F2B23-740A-C60D-727C-DC63D8F8D8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AAC10-E9F2-1A13-3A59-F02BCBD31C18}"/>
              </a:ext>
            </a:extLst>
          </p:cNvPr>
          <p:cNvSpPr txBox="1"/>
          <p:nvPr userDrawn="1"/>
        </p:nvSpPr>
        <p:spPr>
          <a:xfrm>
            <a:off x="708485" y="19635786"/>
            <a:ext cx="650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NVIDIA Sans Medium" panose="020B0603020203020204" pitchFamily="34" charset="0"/>
                <a:cs typeface="NVIDIA Sans Medium" panose="020B0603020203020204" pitchFamily="34" charset="0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8123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6812F5-ABE3-E984-84D2-2BCF62F74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8D5FFB6-C6A8-037E-5413-097EB66C5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2EAC335-6BA5-09DF-D45A-2D1E4919D6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15215615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7F3906-FA1F-F5DB-AEEC-275E973390E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8845785" y="4846320"/>
            <a:ext cx="15215615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03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02BC1FA-1DB5-2C7E-04B8-FED750886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2AEF98B-5FB8-3A4F-796B-DD99AF3F2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51F2F2-6278-B4DF-1110-A1875E182B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15215615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4011BA-8847-33A7-3882-70122015054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8845785" y="4846320"/>
            <a:ext cx="15215615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B4AC74-E8E5-AA23-89B3-FDB8D3DEFA54}"/>
              </a:ext>
            </a:extLst>
          </p:cNvPr>
          <p:cNvSpPr txBox="1"/>
          <p:nvPr userDrawn="1"/>
        </p:nvSpPr>
        <p:spPr>
          <a:xfrm>
            <a:off x="708485" y="19635786"/>
            <a:ext cx="650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NVIDIA Sans Medium" panose="020B0603020203020204" pitchFamily="34" charset="0"/>
                <a:cs typeface="NVIDIA Sans Medium" panose="020B0603020203020204" pitchFamily="34" charset="0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25161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0B5A3B7-671E-C83C-D30C-891E7AC20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591E553-3F88-CE75-0B41-84F0FCE66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4C6155-7E24-522A-D9BC-0187CC5320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4777A-F626-7644-27B7-BFAC0B981393}"/>
              </a:ext>
            </a:extLst>
          </p:cNvPr>
          <p:cNvSpPr txBox="1"/>
          <p:nvPr userDrawn="1"/>
        </p:nvSpPr>
        <p:spPr>
          <a:xfrm>
            <a:off x="708485" y="19635786"/>
            <a:ext cx="650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NVIDIA Sans Medium" panose="020B0603020203020204" pitchFamily="34" charset="0"/>
                <a:cs typeface="NVIDIA Sans Medium" panose="020B0603020203020204" pitchFamily="34" charset="0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26554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ECDE791-270C-BF8C-81C1-76A0831C1A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413163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45783C-AD8B-1C6E-6189-2C6A7ED49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29248" y="302065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C7C90A-73D6-E171-33CA-4E89BA293C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29248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93474C4-48DE-3777-A7E6-66A14FC6BB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248" y="3731768"/>
            <a:ext cx="14639544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FA87B4-E089-FC07-89C2-EA0620853B79}"/>
              </a:ext>
            </a:extLst>
          </p:cNvPr>
          <p:cNvCxnSpPr>
            <a:cxnSpLocks/>
          </p:cNvCxnSpPr>
          <p:nvPr userDrawn="1"/>
        </p:nvCxnSpPr>
        <p:spPr>
          <a:xfrm>
            <a:off x="16413162" y="5693228"/>
            <a:ext cx="17282478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94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ext Righ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02E9B9-4BF5-6080-A68D-577B3CFA39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29248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D73545-7C20-075B-2C1C-DF7F4214DAD6}"/>
              </a:ext>
            </a:extLst>
          </p:cNvPr>
          <p:cNvCxnSpPr>
            <a:cxnSpLocks/>
          </p:cNvCxnSpPr>
          <p:nvPr userDrawn="1"/>
        </p:nvCxnSpPr>
        <p:spPr>
          <a:xfrm>
            <a:off x="16413162" y="5693228"/>
            <a:ext cx="17282478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CA42E39E-F558-16B2-B1CE-93D204E34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29248" y="1218776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16075D2-4650-7EB1-4F7E-447F77C065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413163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7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B60F29-EAFD-D95F-11A7-522A796CA55D}"/>
              </a:ext>
            </a:extLst>
          </p:cNvPr>
          <p:cNvSpPr/>
          <p:nvPr userDrawn="1"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EF5E0159-2062-54D4-B444-4F04EED230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162837" y="0"/>
            <a:ext cx="16413163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A7D3A0-47E2-AF7B-E89C-6F90C67A8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302065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9A406-CE29-3A8D-BC16-6BD86203C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6CCF06A-1AE0-649C-7FD4-A4AD4CCADD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6896" y="3731768"/>
            <a:ext cx="14639544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28BF97-25AA-1462-7737-C9F688962248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7F96C-8641-759A-C4B4-91D493A323B7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2AD3A61-7583-56FE-D581-B662F99B0A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55D1BC-2F32-1320-2F7E-E97C10EFE149}"/>
              </a:ext>
            </a:extLst>
          </p:cNvPr>
          <p:cNvCxnSpPr>
            <a:cxnSpLocks/>
          </p:cNvCxnSpPr>
          <p:nvPr userDrawn="1"/>
        </p:nvCxnSpPr>
        <p:spPr>
          <a:xfrm>
            <a:off x="0" y="5693228"/>
            <a:ext cx="17236440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5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3CD4AC-6599-9139-48AD-37DCAEFC9C0F}"/>
              </a:ext>
            </a:extLst>
          </p:cNvPr>
          <p:cNvSpPr/>
          <p:nvPr userDrawn="1"/>
        </p:nvSpPr>
        <p:spPr>
          <a:xfrm>
            <a:off x="32689800" y="18333715"/>
            <a:ext cx="3886200" cy="22402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8CE70B-4A73-2CDA-4106-8F959E357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302065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303E50-8A83-54D2-8D06-1904385F2B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1B69A0B-9760-28C1-5DE8-5EE814EF52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6896" y="3731768"/>
            <a:ext cx="14639544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4800">
                <a:solidFill>
                  <a:schemeClr val="tx2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5C1B2-04C0-DFB7-6EBD-AB040BF7DEFF}"/>
              </a:ext>
            </a:extLst>
          </p:cNvPr>
          <p:cNvSpPr/>
          <p:nvPr userDrawn="1"/>
        </p:nvSpPr>
        <p:spPr>
          <a:xfrm>
            <a:off x="20162837" y="0"/>
            <a:ext cx="16413163" cy="20573998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</a:ln>
        </p:spPr>
        <p:txBody>
          <a:bodyPr tIns="2194560" anchor="ctr"/>
          <a:lstStyle/>
          <a:p>
            <a:pPr lvl="0" indent="0" algn="ctr" defTabSz="2743200">
              <a:lnSpc>
                <a:spcPct val="90000"/>
              </a:lnSpc>
              <a:spcBef>
                <a:spcPts val="3000"/>
              </a:spcBef>
              <a:buFontTx/>
              <a:buNone/>
            </a:pPr>
            <a:endParaRPr lang="en-US" sz="4000" err="1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C472DC-2279-F186-008D-6EC9A40B3DCA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F31711-1359-3AFC-3118-FB20395A8CC3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C69E3B1-A791-DCBA-5395-FDEBE9D69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DC2502-4915-5E9A-D92C-046E02303113}"/>
              </a:ext>
            </a:extLst>
          </p:cNvPr>
          <p:cNvCxnSpPr>
            <a:cxnSpLocks/>
          </p:cNvCxnSpPr>
          <p:nvPr userDrawn="1"/>
        </p:nvCxnSpPr>
        <p:spPr>
          <a:xfrm>
            <a:off x="0" y="5693228"/>
            <a:ext cx="17236440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2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NO SUBTITLE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94EE8E-8499-E649-9D65-52E13C0DE2CB}"/>
              </a:ext>
            </a:extLst>
          </p:cNvPr>
          <p:cNvSpPr/>
          <p:nvPr userDrawn="1"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224051-F6A0-1C68-72F2-09CC08062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1218776"/>
            <a:ext cx="14639544" cy="3365695"/>
          </a:xfrm>
        </p:spPr>
        <p:txBody>
          <a:bodyPr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684755-C5FC-AC50-65BB-81DB0D4B45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C3B833-0169-9942-0C34-3173DDB88C15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A304D4-014C-60EE-E0A3-7A7D03BDE871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6AC6FBB-55BD-E1DC-D634-E645384BD9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03C766-949A-7CC3-8AB3-538B5C8F7C60}"/>
              </a:ext>
            </a:extLst>
          </p:cNvPr>
          <p:cNvCxnSpPr>
            <a:cxnSpLocks/>
          </p:cNvCxnSpPr>
          <p:nvPr userDrawn="1"/>
        </p:nvCxnSpPr>
        <p:spPr>
          <a:xfrm>
            <a:off x="0" y="5693228"/>
            <a:ext cx="17236440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4F47D23-438F-22E0-F300-A852BA1BDC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162837" y="0"/>
            <a:ext cx="16413163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48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TITLE ONLY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6DF6B-AA28-1E18-7D69-34A1E206799E}"/>
              </a:ext>
            </a:extLst>
          </p:cNvPr>
          <p:cNvSpPr/>
          <p:nvPr userDrawn="1"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F8B1F53-1589-33D7-3C32-077E788C6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22623" y="0"/>
            <a:ext cx="20153377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F4C1EF-D7E4-3702-6092-EFE862FFB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8604153"/>
            <a:ext cx="12179806" cy="3365695"/>
          </a:xfrm>
        </p:spPr>
        <p:txBody>
          <a:bodyPr anchor="ctr"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137DE7-1D7A-32A3-A88D-722BA52766C9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07B295-1243-2BBD-AC77-7002AC68B56D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F124724-C9CF-DF8A-9FE0-CE1C65F9B0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7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NO BULLETS - Imag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5DADC-C505-F594-3ED9-E07FA6C3859F}"/>
              </a:ext>
            </a:extLst>
          </p:cNvPr>
          <p:cNvSpPr/>
          <p:nvPr userDrawn="1"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1B97FD-6C93-BC60-D63A-B88F2C3C2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6896" y="6829593"/>
            <a:ext cx="12143232" cy="3365695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spcAft>
                <a:spcPts val="600"/>
              </a:spcAft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BB0DECC-5F4B-7918-876B-2BF2EA6527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6896" y="10283120"/>
            <a:ext cx="12143232" cy="140817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FD8965-93AC-C44D-A13A-AA1A59E48E89}"/>
              </a:ext>
            </a:extLst>
          </p:cNvPr>
          <p:cNvGrpSpPr/>
          <p:nvPr userDrawn="1"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76025B-4D61-0E71-7F02-BE092B8B6E56}"/>
                </a:ext>
              </a:extLst>
            </p:cNvPr>
            <p:cNvSpPr/>
            <p:nvPr userDrawn="1"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868D588-6D8B-CDEB-A2E0-D376E5C6C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</p:spPr>
        </p:pic>
      </p:grp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22DB8DA-38BC-95A4-39B5-5464378B46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22623" y="0"/>
            <a:ext cx="20153377" cy="20574000"/>
          </a:xfrm>
          <a:prstGeom prst="rect">
            <a:avLst/>
          </a:prstGeom>
          <a:solidFill>
            <a:schemeClr val="tx1">
              <a:lumMod val="95000"/>
              <a:alpha val="61000"/>
            </a:scheme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lang="en-US"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727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FA34CC3-F5EE-3A8A-AA13-FC23B233B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A682B68-3659-B898-36D3-E447501FB6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59F3285-DAE4-EEAA-1022-7AE1DD168FD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62650" y="4849813"/>
            <a:ext cx="24450701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ACFA6DD-1412-CA3C-15F4-ED8AD6B2B85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062650" y="17063961"/>
            <a:ext cx="24450701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A36BBB72-064F-A97E-FE2D-2916C4D3DAF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062650" y="17751568"/>
            <a:ext cx="24450701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842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04B512-77C9-3A9F-0589-67D0C765FDC0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19354800" y="6919968"/>
            <a:ext cx="15583596" cy="7879524"/>
          </a:xfrm>
          <a:prstGeom prst="rect">
            <a:avLst/>
          </a:prstGeom>
        </p:spPr>
        <p:txBody>
          <a:bodyPr anchor="ctr"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C8AA277-6DD1-2CCF-12CD-C2AD75B0A1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4" y="4849813"/>
            <a:ext cx="16345595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D79B1E-BCCA-42A9-FF20-7B376772A56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637604" y="17063961"/>
            <a:ext cx="16345595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8FAA03E-2924-5648-AA06-0B8C894A49D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637604" y="17751568"/>
            <a:ext cx="16345595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A33F69-6DBC-F1DB-EAD6-D5B9002DF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0430B97A-31FA-023E-3290-2B9B63D005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148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BBA88D4-0997-C5B9-36CF-9B1633F8B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E739272-8253-AD42-BD05-8F666D4982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78AB0E9-F286-1C40-1AD6-B85103B0AF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4" y="4849813"/>
            <a:ext cx="16345595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FC3074C-54D1-DCE0-426E-97BA7CD58B8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8592799" y="4849813"/>
            <a:ext cx="16345595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25477F0-8392-CEDA-19F2-0A29016EECC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637604" y="17063961"/>
            <a:ext cx="16345595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A2AF85A-9EEE-C062-1006-74D7741E330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637604" y="17751568"/>
            <a:ext cx="16345595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9E96633-6475-1F2C-E726-28BE8668FBC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8592805" y="17063961"/>
            <a:ext cx="1634627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2428D4D-F13F-B280-6137-8C32CD9EEF0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8592805" y="17751568"/>
            <a:ext cx="16346278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302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_Title, Sub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8F5163-CB61-79FB-F160-F5D40ECCE6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>
            <a:normAutofit/>
          </a:bodyPr>
          <a:lstStyle>
            <a:lvl1pPr>
              <a:defRPr sz="7200" b="1" cap="none"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4DE4CF-0F8A-C449-EB63-E6FB16955E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73752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B67495D-7B41-2537-BC39-7393489E5B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8844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Image Layou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C16114AB-138A-4EAC-3492-E7D7CA151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B79CE2D-84D0-541E-C116-5E768BBF9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431A644-F8BA-5000-F78A-9BB8A4809E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604" y="4849813"/>
            <a:ext cx="8832277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46989B9-88FE-F861-A0B6-8F80720B5C7E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11058350" y="6919968"/>
            <a:ext cx="6924849" cy="7879524"/>
          </a:xfrm>
          <a:prstGeom prst="rect">
            <a:avLst/>
          </a:prstGeom>
        </p:spPr>
        <p:txBody>
          <a:bodyPr anchor="ctr"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3B8B69-1B16-2A38-932F-E517F5C0529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8592805" y="4849813"/>
            <a:ext cx="8832277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60E8F47-2868-457B-7861-466422E34231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28013551" y="6919968"/>
            <a:ext cx="6924849" cy="7879524"/>
          </a:xfrm>
          <a:prstGeom prst="rect">
            <a:avLst/>
          </a:prstGeom>
        </p:spPr>
        <p:txBody>
          <a:bodyPr anchor="ctr"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B5FB899-4F67-DA8C-A516-B71387137DB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637604" y="17063961"/>
            <a:ext cx="8832277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1A5AAD0-2B0D-F6DE-8C5D-5C0625FD55A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637604" y="17751568"/>
            <a:ext cx="8832277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BD83B1D-F849-2310-DE25-451C7BD75C5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8592805" y="17063961"/>
            <a:ext cx="8832646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E0292527-B9F3-D59F-1575-33C8C564E87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8592805" y="17751568"/>
            <a:ext cx="8832646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881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06EC4D90-EA3E-9A18-FEA5-3EEF50715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BFC61ED-E368-EADF-A0C1-3AE9904C7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5FE98CD1-AB1E-1E7B-2FF4-F7E242CBAB8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148473" y="4849813"/>
            <a:ext cx="10789920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CCCE8B13-298C-67A4-073D-4636A3BCE7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893038" y="4849813"/>
            <a:ext cx="10789920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F9FA27DB-2E4D-388B-2F4A-FE708B1D264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637604" y="4849813"/>
            <a:ext cx="10789920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5E18C58-3C84-ECE1-A164-6A5FF953635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653110" y="17063961"/>
            <a:ext cx="1078992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D55A3EC-8AF3-3222-5E82-1A74FA5AB0D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653110" y="17751568"/>
            <a:ext cx="1078992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5F9A555E-B5A7-F2B9-6D6D-E24CAD68B92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2893040" y="17063961"/>
            <a:ext cx="1078992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FC4CC4C-42B6-5D87-37D6-FE779B1ABFE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893040" y="17751568"/>
            <a:ext cx="1078992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E4DE79F6-DE99-BDFD-033A-5AB8981A3A0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4132970" y="17063961"/>
            <a:ext cx="10790371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6F712D3-EAE3-8A7F-010B-AFEF00AE6B0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4132970" y="17751568"/>
            <a:ext cx="10790371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642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459D9FFB-F331-2BA3-76DB-D0D67666F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737A17E-9A03-1AA3-D59C-3833F19EFE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7FF59CD9-73FD-415B-F082-C27D3FC74CC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8520757" y="4849813"/>
            <a:ext cx="7982985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 typeface="Arial" panose="020B0604020202020204" pitchFamily="34" charset="0"/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0082BEB-34AF-6104-9172-84A9393C73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72254" y="4849813"/>
            <a:ext cx="7982985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 typeface="Arial" panose="020B0604020202020204" pitchFamily="34" charset="0"/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ACBD8DD-E9B6-20E0-AF99-F566611D525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637606" y="4849813"/>
            <a:ext cx="7969130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 typeface="Arial" panose="020B0604020202020204" pitchFamily="34" charset="0"/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3F34C73B-16DF-6108-33FA-2019F4A18A9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6969260" y="4849813"/>
            <a:ext cx="7969133" cy="12019835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 typeface="Arial" panose="020B0604020202020204" pitchFamily="34" charset="0"/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A0C0A2B-E05B-6582-22E0-E2FB87D4F5F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087333" y="17063961"/>
            <a:ext cx="7967906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252818C-30B9-BEAB-C34B-3FDB45B0785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630527" y="17063961"/>
            <a:ext cx="794697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E94F7E10-2AF0-1049-A3BD-C3667BA1A7B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087333" y="17751568"/>
            <a:ext cx="7967906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CCE2100E-D959-41B2-929B-D1BC5577201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630527" y="17751568"/>
            <a:ext cx="794697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F9556000-DFCA-8B90-EBBC-359C95C3B36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8527529" y="17063961"/>
            <a:ext cx="794697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80DB8C8F-25FA-6C95-C2D7-C138BAA32B5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8527529" y="17751568"/>
            <a:ext cx="794697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63D94597-BF94-1410-90DE-B1569E6B339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6976037" y="17063961"/>
            <a:ext cx="7947304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BF06A1A9-1746-181C-9E88-1422CE2DFEC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6976037" y="17751568"/>
            <a:ext cx="7947304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74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8907B76C-DA4A-68FA-C798-F3D3ED6D3E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891393" y="4849814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80A5F7E9-98C2-BE12-2CFF-1D4269C21CE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45583" y="4849814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C40D16D0-F1BB-6699-BB7A-3010F14B4E5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148473" y="4849814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669BAFFD-DE29-C3FE-3E3D-0742C54E776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56844" y="9981886"/>
            <a:ext cx="1077865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6F8CDCB5-2334-0382-7EDF-D6A8C4C3791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656844" y="10669493"/>
            <a:ext cx="1077865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3E8130F2-A049-2C2C-49C2-814F60E02EF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2894348" y="9981886"/>
            <a:ext cx="1077865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2EF59D26-21AA-0628-FEAE-B2017AD93D4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2894348" y="10669493"/>
            <a:ext cx="1077865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FA27073E-24AC-35B6-4579-F3553211D14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4151315" y="9981886"/>
            <a:ext cx="107791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B7137105-F7C8-86F9-A19D-CC0280C9551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4151315" y="10669493"/>
            <a:ext cx="107791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215F7B2-F4E2-412D-DB90-96FF4E146F17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18520757" y="11931888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 typeface="Arial" panose="020B0604020202020204" pitchFamily="34" charset="0"/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F6B1B50B-4191-7EA1-DD61-A96EBE2A0C65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7265320" y="11931888"/>
            <a:ext cx="10789919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 typeface="Arial" panose="020B0604020202020204" pitchFamily="34" charset="0"/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65B4C94D-3029-61DE-18DE-8A6472E970BD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276587" y="17063961"/>
            <a:ext cx="10778651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CE518717-6ECD-F803-EEF8-2B2D7CF9EB4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276587" y="17751568"/>
            <a:ext cx="10778651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C5D8EE17-AD94-2DE2-C337-573533395DA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8533554" y="17063961"/>
            <a:ext cx="107791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85A95BB1-6B72-7CA5-06BB-430623F1D273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8533554" y="17751568"/>
            <a:ext cx="107791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DC5F873-F78F-F1B6-1AFB-37B1EE509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8631CFA9-583B-6069-2D7A-BD83D75791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644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B1953C1A-70BD-1EAA-9874-87A836A8195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891393" y="4849814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9252F9A9-D932-EDF6-7A48-D5D93A40455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45583" y="4849814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D0D95889-F2DB-3BC9-69A2-99832FFC984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148473" y="4849814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20BBE6F4-0357-A4FD-1E64-134C0BB676E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56844" y="9981886"/>
            <a:ext cx="1077865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FAE3A57-5BF4-79B4-4629-2CC735C71FE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656844" y="10669493"/>
            <a:ext cx="1077865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9A50CCA-B5CD-F9AE-216F-C421A1BD9F0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2894348" y="9981886"/>
            <a:ext cx="1077865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757508AA-A2C8-98B6-81F3-50D83C5092C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2894348" y="10669493"/>
            <a:ext cx="1077865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F4222A90-C423-A76E-E4A1-DC33CE530C3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4151315" y="9981886"/>
            <a:ext cx="107791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4209A868-D6F4-3E49-A6A2-D0B83BADF3A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4151315" y="10669493"/>
            <a:ext cx="107791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9C37E9B7-863B-6FEB-5E35-885ED1194BFF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12902654" y="11931889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577FA631-E033-ADBD-0DC9-D0DB5E39C199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1656844" y="11931889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81881A2-4556-E0E7-4976-CE4CA8B44BD2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24159734" y="11931889"/>
            <a:ext cx="1078992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E8E5407-C49C-0C9D-34F8-F6F0488021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668105" y="17063961"/>
            <a:ext cx="1077865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22DA5A94-C231-4766-8AC7-EF73C16EBD6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668105" y="17751568"/>
            <a:ext cx="1077865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00B4030C-05CF-B466-BA8F-C340617A578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2905609" y="17063961"/>
            <a:ext cx="1077865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894CEECC-D038-E547-DC3E-DE08CED8E7D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2905609" y="17751568"/>
            <a:ext cx="1077865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194DC10A-126A-4CF6-0FD2-5B6BB2EFDEB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4162576" y="17063961"/>
            <a:ext cx="107791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57F8B789-2F41-F510-798B-CCE7F38AB05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4162576" y="17751568"/>
            <a:ext cx="107791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01540E5A-2872-4A69-C821-D69B87963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C4FBCAD5-F75E-2024-91A6-AF69090C6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33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44D2068-6849-9B7C-6BC5-5E5F7AA4A6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335071" y="17059122"/>
            <a:ext cx="795528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BD648D6-A7DD-1281-7F44-26AAC46ED2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86573" y="17059122"/>
            <a:ext cx="7970338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A889FC2-EEE4-383A-34F1-AA6640C2BEE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335071" y="17727056"/>
            <a:ext cx="795528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7DD1B20-C6FB-A50F-E2B0-453434ECCBA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86573" y="17727056"/>
            <a:ext cx="7970338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AE5F378B-4650-A769-498F-70E97D83294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886573" y="11926198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4D0EBD50-D183-BA46-8F9A-CA94A31E251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4335074" y="11926198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B28D2A90-D084-131D-BC81-F32026B9D48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2783576" y="11926198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C31F641B-69D7-D8F7-664B-8DC4432B48D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783575" y="17059122"/>
            <a:ext cx="7951467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523F0B05-8C96-0447-48C6-977D2CE109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783575" y="17727056"/>
            <a:ext cx="7951467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450F6A7B-55D2-E137-09E7-D5EB0FECCA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8534610" y="4849814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36E7E436-EF57-51FD-A8FB-FDA402DAB66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86108" y="4849814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11D06D85-EEB0-0A4E-44A0-04EB0FDA491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637606" y="4849814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9CAB601B-BE03-84B9-C2D3-F9A9DD36F0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6983113" y="4849814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2901EEFF-A05E-86EF-2959-BEBE7506CE3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094409" y="9981886"/>
            <a:ext cx="794697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A5DE0BE-2247-E600-19F8-62852DE95A3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637603" y="9981886"/>
            <a:ext cx="794697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7D33E875-82FA-EFBA-E610-7A1BB8D8E0D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094409" y="10669493"/>
            <a:ext cx="794697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16E04D83-5D56-3ED0-0106-291190FF16C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637603" y="10669493"/>
            <a:ext cx="794697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B72D7370-4F41-FFA7-2106-37908325FCC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8534605" y="9981886"/>
            <a:ext cx="794697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AFF43D71-DEF4-2B0C-C6B4-BCAFBD852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534605" y="10669493"/>
            <a:ext cx="794697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F818D8AD-CFB5-A8CB-CABB-19C1B1AFE5B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6983113" y="9981886"/>
            <a:ext cx="7947304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23409FA5-2A41-C5C8-6575-A607630F90F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6983113" y="10669493"/>
            <a:ext cx="7947304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3B193957-7130-A79D-273C-851474BDC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DA822B21-EE98-CD37-EC99-C8836B300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567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5EA57D4F-DD4C-CA06-8F17-B354B7AF0AE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637603" y="11926198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06F88D93-EC5D-0F4F-2D03-D40CFF157D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086104" y="11926198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E2460103-C7AD-1E73-A79D-2130A59BA43E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8534606" y="11926198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CB4626F4-FF48-A6FD-42A0-87CB9D35E8B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8534610" y="4849814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BBF469D-EB9A-C1CD-A4E0-EFCD4EF63ED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86108" y="4849814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398E7A27-AB90-AE4B-9C41-537061139935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637606" y="4849814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375CDD23-925E-31A1-C3FF-2D6ED9D05AA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6983113" y="4849814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15BDAD05-3EAC-DFAA-EDD1-1D9E9C00211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26968061" y="11926198"/>
            <a:ext cx="795528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40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2360B2E4-D618-5423-3E76-F376EBCA010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094409" y="9981886"/>
            <a:ext cx="794697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D06D986-4434-AF51-6805-3B97BBB7694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637603" y="9981886"/>
            <a:ext cx="794697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1F515353-8B00-746C-A2DE-32E93A0F1A0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094409" y="10669493"/>
            <a:ext cx="794697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5744BB22-B21A-41F1-3AC0-E5405D3F38B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637603" y="10669493"/>
            <a:ext cx="794697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8435F4BE-979D-A31E-822F-BE5B89134C2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8534605" y="9981886"/>
            <a:ext cx="794697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677BC232-CE11-33FD-E959-01E1784345E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534605" y="10669493"/>
            <a:ext cx="794697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44F4CD93-1747-0EB8-E78A-72E497AAB23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6983113" y="9981886"/>
            <a:ext cx="7947304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1A697863-003A-44B9-586E-527F58EF782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6983113" y="10669493"/>
            <a:ext cx="7947304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F51F4D18-0362-FD9E-AC25-A4A81A8B19E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087333" y="17059122"/>
            <a:ext cx="794697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53B0CD77-A671-31CB-AC75-0C7EC845BB1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630527" y="17059122"/>
            <a:ext cx="794697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D5373FC8-B0DB-5978-E125-CA5A68C0257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087333" y="17746729"/>
            <a:ext cx="794697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E6B03167-9698-83DC-3B32-0493773EDDC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630527" y="17746729"/>
            <a:ext cx="794697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A6B7D653-72EF-B0B1-6654-9E4D6E8DCA7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8527529" y="17059122"/>
            <a:ext cx="794697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68246EB6-5778-F487-E211-E6E38EDCBD3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8527529" y="17746729"/>
            <a:ext cx="794697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46E19FE0-274C-8D86-A257-C3C9C6050C5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6976037" y="17059122"/>
            <a:ext cx="7947304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6EE28B31-BBFD-198B-6E2A-89E9C4CCFA8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6976037" y="17746729"/>
            <a:ext cx="7947304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7782373E-DEA5-D3FA-DF0B-FC71246BA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66E4B878-2BFA-C852-759E-04F4BD4E45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989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AC8872D6-E3D9-128D-6975-7E43AE049D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782110" y="17059122"/>
            <a:ext cx="626148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124D63DA-1ECC-62E5-3223-DD9853116B9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37420" y="17059122"/>
            <a:ext cx="625484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4296C6CE-75C2-58D3-2077-098855EC50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782110" y="17727056"/>
            <a:ext cx="626148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CB889168-9CA5-7858-11A4-7E282071DD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37420" y="17727056"/>
            <a:ext cx="625484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3F8F5E2E-FAA9-873C-63EB-B4940E3D490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21177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119A3EE3-90A6-60F9-3E78-60D1CE1FB24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1779715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C639A2E5-6B54-F354-C964-79CE29BEB3D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5286158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405A4B4F-FDD8-68B8-BEC0-2C9F5E7703B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532409" y="17059122"/>
            <a:ext cx="6263641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6A9D8994-57AB-FC46-F970-8A9BC7CAD26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8532409" y="17727056"/>
            <a:ext cx="6263641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34A2868F-2DD9-684C-4C82-813EEBD15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52060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D2FB10F1-37BA-6882-EBF3-73F1E627FF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94833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F7972475-48C0-DE70-4A42-09E610902CE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637606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69" name="Picture Placeholder 2">
            <a:extLst>
              <a:ext uri="{FF2B5EF4-FFF2-40B4-BE49-F238E27FC236}">
                <a16:creationId xmlns:a16="http://schemas.microsoft.com/office/drawing/2014/main" id="{03F70687-E13E-779B-ECD8-584B6FB4FB1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909287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EB21B6ED-31E4-7226-13B1-F2AA1B5EC045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28666515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6C21D96F-4A3F-E55C-9A59-55E018F25D9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8527620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485D12D2-2B06-3201-0659-EE86413C68D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307424" y="17059122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7241A741-AE7C-3428-6194-0F6E94BF06F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5307424" y="17727056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8D28CF82-511F-AF83-F5D5-77ECB99010E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5141913" y="9981886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1439B33F-68A6-6AFE-68C2-8A0B706EE9E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391957" y="9981886"/>
            <a:ext cx="6263639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1B9EFC83-50E5-49BB-B838-4F101E95AB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5141913" y="10669493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3" name="Text Placeholder 7">
            <a:extLst>
              <a:ext uri="{FF2B5EF4-FFF2-40B4-BE49-F238E27FC236}">
                <a16:creationId xmlns:a16="http://schemas.microsoft.com/office/drawing/2014/main" id="{BFB3F389-B76A-63C4-BC38-E857B1B0979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391957" y="10669493"/>
            <a:ext cx="6263639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4" name="Text Placeholder 7">
            <a:extLst>
              <a:ext uri="{FF2B5EF4-FFF2-40B4-BE49-F238E27FC236}">
                <a16:creationId xmlns:a16="http://schemas.microsoft.com/office/drawing/2014/main" id="{8AAEBAC8-FBC5-9068-A8B4-AEE29F8FC0A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1900662" y="9981886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id="{A17BBB11-F155-8A2D-2741-A48639DDC93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1900662" y="10669493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id="{74BB25EE-CFA9-E005-5BB1-CAC4EA6436E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8666515" y="9981886"/>
            <a:ext cx="62639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3505C59D-AFAD-58D3-4166-F5257E096C4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8666515" y="10669493"/>
            <a:ext cx="62639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9183A493-96AB-21A4-F2F2-55F4C25B4A3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637606" y="9981886"/>
            <a:ext cx="6263639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9F09929-49C9-A912-1E78-C37DD2A4005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637606" y="10669493"/>
            <a:ext cx="6263639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2700C3A0-30EC-1996-7732-DE4E1CF95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1" name="Text Placeholder 7">
            <a:extLst>
              <a:ext uri="{FF2B5EF4-FFF2-40B4-BE49-F238E27FC236}">
                <a16:creationId xmlns:a16="http://schemas.microsoft.com/office/drawing/2014/main" id="{A0EDA14A-3243-B144-7B6A-EA7981E5DC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7694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9B94E87-6C45-B9E5-F5AE-D69D71E6165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295" y="17059122"/>
            <a:ext cx="626148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960A4EC5-468D-A3E6-9294-084BA073A23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37605" y="17059122"/>
            <a:ext cx="625484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AB65765-2201-817D-E699-AB8E899F5A0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82295" y="17727056"/>
            <a:ext cx="626148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A54B1517-FE34-AAC0-C4EE-52F7D477D2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37605" y="17727056"/>
            <a:ext cx="625484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30BC2C71-2AC1-DDC7-734C-63EE3CA218F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637605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4A5495BC-7C50-8C58-B54F-D3C882FECC1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396143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48C56C91-18A4-7D8E-94FC-6714566B099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1902586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528A02C1-AD1D-1EE4-C6AC-3B590D52778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132594" y="17059122"/>
            <a:ext cx="6263641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F1D675D5-3EFF-B8AD-BA35-187E996A9B6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5132594" y="17727056"/>
            <a:ext cx="6263641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F1029ABF-1C3A-2F51-92CB-AA5A3AC353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52060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8FE2B66F-F99F-570D-A31D-3578C4B3B17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94833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42FEAB60-4C6E-41A0-FC52-81583615683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637606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A2963118-2A95-082A-4DFF-6C0DA33F59B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909287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:a16="http://schemas.microsoft.com/office/drawing/2014/main" id="{F1791F3A-0E82-06A9-0588-000305CD1590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28666515" y="4848840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7E0D42E0-350E-2247-45F3-56D42F8A4B66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144048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A7640883-7B53-617D-BE12-A19E85F82D7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1907609" y="17059122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D9B189E3-4BDB-A032-87AD-39D194013B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1907609" y="17727056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2A34B9E8-CFB0-ABCC-D2C4-A8F174FDB90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5141913" y="9981886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716C5C95-2BC4-4D5A-9F5E-FA8B8CECBF6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391957" y="9981886"/>
            <a:ext cx="6263639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471A9256-6A6C-5C2D-1DEA-813569F4D29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5141913" y="10669493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43D755B0-CB88-73DF-77BE-F524AF55542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391957" y="10669493"/>
            <a:ext cx="6263639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3198CB65-E1BB-0862-2BBA-EDF38803C3B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1900662" y="9981886"/>
            <a:ext cx="6263640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D76AC962-A132-DA02-DE26-644561C88B3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1900662" y="10669493"/>
            <a:ext cx="6263640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7EC2D322-35AF-3168-CAE7-F7242C22DE6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8666515" y="9981886"/>
            <a:ext cx="62639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B0179DD1-4F77-A229-F54C-117D786F649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8666515" y="10669493"/>
            <a:ext cx="62639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1" name="Picture Placeholder 2">
            <a:extLst>
              <a:ext uri="{FF2B5EF4-FFF2-40B4-BE49-F238E27FC236}">
                <a16:creationId xmlns:a16="http://schemas.microsoft.com/office/drawing/2014/main" id="{1B3ED7E6-3440-4DEC-6512-E64B9960C25B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28661124" y="11926198"/>
            <a:ext cx="6263640" cy="4937760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None/>
              <a:defRPr lang="en-US" sz="3600" dirty="0">
                <a:solidFill>
                  <a:schemeClr val="bg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pPr marL="685800" lvl="0" indent="-685800" algn="ctr"/>
            <a:r>
              <a:rPr lang="en-US"/>
              <a:t>Click icon to add picture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9C3AE372-0E56-771E-CCB5-C1E77A38D34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8644881" y="17103569"/>
            <a:ext cx="6263902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3" name="Text Placeholder 7">
            <a:extLst>
              <a:ext uri="{FF2B5EF4-FFF2-40B4-BE49-F238E27FC236}">
                <a16:creationId xmlns:a16="http://schemas.microsoft.com/office/drawing/2014/main" id="{F415D1AB-B98D-8EC8-08B0-3DAD5A3D8CB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8644881" y="17791176"/>
            <a:ext cx="6263902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4" name="Text Placeholder 7">
            <a:extLst>
              <a:ext uri="{FF2B5EF4-FFF2-40B4-BE49-F238E27FC236}">
                <a16:creationId xmlns:a16="http://schemas.microsoft.com/office/drawing/2014/main" id="{5A71691E-DD29-C12F-E295-A972376CE11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637606" y="9981886"/>
            <a:ext cx="6263639" cy="75035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bg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5" name="Text Placeholder 7">
            <a:extLst>
              <a:ext uri="{FF2B5EF4-FFF2-40B4-BE49-F238E27FC236}">
                <a16:creationId xmlns:a16="http://schemas.microsoft.com/office/drawing/2014/main" id="{909DF864-DBFA-F92D-B685-429A430B260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637606" y="10669493"/>
            <a:ext cx="6263639" cy="7503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4AD4D5AB-34C6-812D-8AD2-BF8272B62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7" name="Text Placeholder 7">
            <a:extLst>
              <a:ext uri="{FF2B5EF4-FFF2-40B4-BE49-F238E27FC236}">
                <a16:creationId xmlns:a16="http://schemas.microsoft.com/office/drawing/2014/main" id="{B1FCE4BF-7751-CC7B-D446-A5791D382E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684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C72E11-DD16-4EAC-A294-E115038AA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7920F6-AC26-4611-AAD3-44D6CEA3FB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</a:ln>
        </p:spPr>
        <p:txBody>
          <a:bodyPr tIns="0" bIns="4206240" anchor="ctr"/>
          <a:lstStyle>
            <a:lvl1pPr marL="0" indent="0" algn="ctr">
              <a:buFontTx/>
              <a:buNone/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9818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_Co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BB3E37-708E-211E-579F-07C9AF797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>
            <a:normAutofit/>
          </a:bodyPr>
          <a:lstStyle>
            <a:lvl1pPr>
              <a:defRPr sz="7200" b="1" cap="none"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0FC4D5-AB7A-23D7-9D7B-80DEBB4B5F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73752"/>
            <a:ext cx="31546800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46F2B23-740A-C60D-727C-DC63D8F8D8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Roboto Mono" panose="00000009000000000000" pitchFamily="49" charset="0"/>
                <a:ea typeface="Roboto Mono" panose="00000009000000000000" pitchFamily="49" charset="0"/>
                <a:cs typeface="Courier New" panose="02070309020205020404" pitchFamily="49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AAC10-E9F2-1A13-3A59-F02BCBD31C18}"/>
              </a:ext>
            </a:extLst>
          </p:cNvPr>
          <p:cNvSpPr txBox="1"/>
          <p:nvPr userDrawn="1"/>
        </p:nvSpPr>
        <p:spPr>
          <a:xfrm>
            <a:off x="708485" y="19635786"/>
            <a:ext cx="650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NVIDIA Sans Medium" panose="020B0603020203020204" pitchFamily="34" charset="0"/>
                <a:cs typeface="NVIDIA Sans Medium" panose="020B0603020203020204" pitchFamily="34" charset="0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6539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 -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C72E11-DD16-4EAC-A294-E115038AA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7920F6-AC26-4611-AAD3-44D6CEA3FB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</a:ln>
        </p:spPr>
        <p:txBody>
          <a:bodyPr tIns="0" bIns="4206240" anchor="ctr"/>
          <a:lstStyle>
            <a:lvl1pPr marL="0" indent="0" algn="ctr">
              <a:buFontTx/>
              <a:buNone/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add image of video/demo</a:t>
            </a:r>
          </a:p>
        </p:txBody>
      </p:sp>
    </p:spTree>
    <p:extLst>
      <p:ext uri="{BB962C8B-B14F-4D97-AF65-F5344CB8AC3E}">
        <p14:creationId xmlns:p14="http://schemas.microsoft.com/office/powerpoint/2010/main" val="26796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- Insert 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834EEA-7CA3-4C82-B29B-3EA15B8822C9}"/>
              </a:ext>
            </a:extLst>
          </p:cNvPr>
          <p:cNvSpPr/>
          <p:nvPr userDrawn="1"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Media Placeholder 7">
            <a:extLst>
              <a:ext uri="{FF2B5EF4-FFF2-40B4-BE49-F238E27FC236}">
                <a16:creationId xmlns:a16="http://schemas.microsoft.com/office/drawing/2014/main" id="{95086AA8-FFA8-416F-AD2F-0B7223809227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</a:ln>
        </p:spPr>
        <p:txBody>
          <a:bodyPr tIns="0" bIns="4206240" anchor="ctr"/>
          <a:lstStyle>
            <a:lvl1pPr marL="0" indent="0" algn="ctr">
              <a:buFontTx/>
              <a:buNone/>
              <a:defRPr lang="en-US" sz="8400" b="1" dirty="0">
                <a:solidFill>
                  <a:schemeClr val="bg1"/>
                </a:solidFill>
                <a:latin typeface="+mn-lt"/>
              </a:defRPr>
            </a:lvl1pPr>
          </a:lstStyle>
          <a:p>
            <a:pPr marL="857250" lvl="0" indent="-857250" algn="ctr"/>
            <a:r>
              <a:rPr lang="en-US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7694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lur&#10;&#10;Description automatically generated">
            <a:extLst>
              <a:ext uri="{FF2B5EF4-FFF2-40B4-BE49-F238E27FC236}">
                <a16:creationId xmlns:a16="http://schemas.microsoft.com/office/drawing/2014/main" id="{2F3DB845-5766-4820-4918-271D91861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36576000" cy="2057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291D50-C916-93F1-BE1F-9876B2B209C5}"/>
              </a:ext>
            </a:extLst>
          </p:cNvPr>
          <p:cNvSpPr/>
          <p:nvPr userDrawn="1"/>
        </p:nvSpPr>
        <p:spPr>
          <a:xfrm flipV="1">
            <a:off x="1" y="14987091"/>
            <a:ext cx="36575999" cy="558690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A92C82-C327-5A90-C12A-8057E790A54C}"/>
              </a:ext>
            </a:extLst>
          </p:cNvPr>
          <p:cNvSpPr/>
          <p:nvPr userDrawn="1"/>
        </p:nvSpPr>
        <p:spPr>
          <a:xfrm>
            <a:off x="1" y="-1"/>
            <a:ext cx="36575999" cy="112677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CCEE02-87E6-1F2B-7676-44BDF7788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B50D318-3396-F41C-08C9-6F12DDA735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BE77BD-ED1F-A7D7-8432-E2BA5A5A8972}"/>
              </a:ext>
            </a:extLst>
          </p:cNvPr>
          <p:cNvCxnSpPr/>
          <p:nvPr userDrawn="1"/>
        </p:nvCxnSpPr>
        <p:spPr>
          <a:xfrm>
            <a:off x="0" y="11329275"/>
            <a:ext cx="36576000" cy="0"/>
          </a:xfrm>
          <a:prstGeom prst="line">
            <a:avLst/>
          </a:prstGeom>
          <a:ln w="508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1BE51B-1B8A-15D0-E565-FDD00D1E8984}"/>
              </a:ext>
            </a:extLst>
          </p:cNvPr>
          <p:cNvGrpSpPr/>
          <p:nvPr userDrawn="1"/>
        </p:nvGrpSpPr>
        <p:grpSpPr>
          <a:xfrm>
            <a:off x="34015681" y="19477636"/>
            <a:ext cx="2560319" cy="1099561"/>
            <a:chOff x="34015681" y="19477636"/>
            <a:chExt cx="2560319" cy="109956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C534D5-C446-A8C8-A1C5-D8D4F4AB8BB7}"/>
                </a:ext>
              </a:extLst>
            </p:cNvPr>
            <p:cNvSpPr/>
            <p:nvPr userDrawn="1"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C19F4DC3-AC6F-A784-716C-562AAEF28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5681" y="19477636"/>
              <a:ext cx="2159583" cy="743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38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lur&#10;&#10;Description automatically generated">
            <a:extLst>
              <a:ext uri="{FF2B5EF4-FFF2-40B4-BE49-F238E27FC236}">
                <a16:creationId xmlns:a16="http://schemas.microsoft.com/office/drawing/2014/main" id="{2F3DB845-5766-4820-4918-271D91861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36576000" cy="2057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291D50-C916-93F1-BE1F-9876B2B209C5}"/>
              </a:ext>
            </a:extLst>
          </p:cNvPr>
          <p:cNvSpPr/>
          <p:nvPr userDrawn="1"/>
        </p:nvSpPr>
        <p:spPr>
          <a:xfrm flipV="1">
            <a:off x="1" y="14987091"/>
            <a:ext cx="36575999" cy="558690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A92C82-C327-5A90-C12A-8057E790A54C}"/>
              </a:ext>
            </a:extLst>
          </p:cNvPr>
          <p:cNvSpPr/>
          <p:nvPr userDrawn="1"/>
        </p:nvSpPr>
        <p:spPr>
          <a:xfrm>
            <a:off x="1" y="-1"/>
            <a:ext cx="36575999" cy="112677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CCEE02-87E6-1F2B-7676-44BDF7788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B50D318-3396-F41C-08C9-6F12DDA735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1BE51B-1B8A-15D0-E565-FDD00D1E8984}"/>
              </a:ext>
            </a:extLst>
          </p:cNvPr>
          <p:cNvGrpSpPr/>
          <p:nvPr userDrawn="1"/>
        </p:nvGrpSpPr>
        <p:grpSpPr>
          <a:xfrm>
            <a:off x="34015681" y="19477636"/>
            <a:ext cx="2560319" cy="1099561"/>
            <a:chOff x="34015681" y="19477636"/>
            <a:chExt cx="2560319" cy="109956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C534D5-C446-A8C8-A1C5-D8D4F4AB8BB7}"/>
                </a:ext>
              </a:extLst>
            </p:cNvPr>
            <p:cNvSpPr/>
            <p:nvPr userDrawn="1"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C19F4DC3-AC6F-A784-716C-562AAEF28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5681" y="19477636"/>
              <a:ext cx="2159583" cy="743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0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Imag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icture containing blur&#10;&#10;Description automatically generated">
            <a:extLst>
              <a:ext uri="{FF2B5EF4-FFF2-40B4-BE49-F238E27FC236}">
                <a16:creationId xmlns:a16="http://schemas.microsoft.com/office/drawing/2014/main" id="{3D97DCAA-B02C-B9CD-73B9-F0CB591696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36576000" cy="20574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79E33CF-8322-948F-F6BF-0C2C9B17787F}"/>
              </a:ext>
            </a:extLst>
          </p:cNvPr>
          <p:cNvSpPr/>
          <p:nvPr userDrawn="1"/>
        </p:nvSpPr>
        <p:spPr>
          <a:xfrm flipV="1">
            <a:off x="1" y="14987091"/>
            <a:ext cx="36575999" cy="558690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B8751E-75F6-925A-8531-50B734C847AB}"/>
              </a:ext>
            </a:extLst>
          </p:cNvPr>
          <p:cNvSpPr/>
          <p:nvPr userDrawn="1"/>
        </p:nvSpPr>
        <p:spPr>
          <a:xfrm>
            <a:off x="1" y="-1"/>
            <a:ext cx="36575999" cy="112677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CCEE02-87E6-1F2B-7676-44BDF7788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B50D318-3396-F41C-08C9-6F12DDA735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1A4C02-2335-3840-A0B5-647FE4372B5A}"/>
              </a:ext>
            </a:extLst>
          </p:cNvPr>
          <p:cNvCxnSpPr/>
          <p:nvPr userDrawn="1"/>
        </p:nvCxnSpPr>
        <p:spPr>
          <a:xfrm>
            <a:off x="0" y="12517118"/>
            <a:ext cx="36576000" cy="0"/>
          </a:xfrm>
          <a:prstGeom prst="line">
            <a:avLst/>
          </a:prstGeom>
          <a:ln w="635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27B64A9-49B7-26AE-EEC1-3DFB7714FD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4900" y="8828853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5B24A7F-7007-8F97-B7C8-699C593826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4901" y="7235683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tx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E9F7FB4-6AA0-B491-27B8-845C8CCE95D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4900" y="7947588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31C6138-3339-1502-9812-8B9B39AF6D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4901" y="6492954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6B4F135-9336-3722-2593-739C386518B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53396" y="12016056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16A6D24-C230-8F9B-A12F-04BF3B073A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53397" y="10422886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tx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6F5CC89-1592-52B8-63DE-F83AAF64EBD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53396" y="11134791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1F14B17-DED6-D507-0F6F-0880EA7DD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53397" y="9680157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49A52FF-8F33-D50C-49C1-0A55140F332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5163793" y="8828853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5D8802B-FD04-DC3F-D5E6-9A1D927089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163794" y="7235683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tx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4956259-B8C8-1248-4F09-69EFFCCA6C2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163793" y="7947588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A510AB1-7D48-519B-BE8D-994DD848CCC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163794" y="6492954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0F3F011E-890F-E527-A5CB-421C1CE541C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212297" y="12016056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1CAB8F0-0055-E057-4C4A-7B3C6F7B94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212298" y="10422886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tx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8F5B73D-560B-E470-3B25-EAD525666B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212297" y="11134791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960F0BA-603E-23D9-F49B-C5B4462632D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212298" y="9680157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BBA2ABA5-D670-2BB6-7840-47F6198C0D4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298902" y="8828853"/>
            <a:ext cx="6172214" cy="4209393"/>
          </a:xfrm>
          <a:prstGeom prst="rect">
            <a:avLst/>
          </a:prstGeom>
          <a:solidFill>
            <a:srgbClr val="151617">
              <a:alpha val="61000"/>
            </a:srgbClr>
          </a:solidFill>
          <a:ln w="9525">
            <a:solidFill>
              <a:schemeClr val="accent5"/>
            </a:solidFill>
          </a:ln>
        </p:spPr>
        <p:txBody>
          <a:bodyPr tIns="2194560" anchor="ctr"/>
          <a:lstStyle>
            <a:lvl1pPr marL="0" indent="0" algn="ctr">
              <a:buFontTx/>
              <a:buNone/>
              <a:defRPr sz="40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BEE0231-5854-76AF-A0C6-70879C2EA77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298903" y="7235683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4000" b="0" cap="none" baseline="0">
                <a:solidFill>
                  <a:schemeClr val="tx1"/>
                </a:solidFill>
                <a:latin typeface="+mj-lt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376ABB2-52CB-85AB-C186-532F75164A9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298902" y="7947588"/>
            <a:ext cx="6172214" cy="6797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FontTx/>
              <a:buNone/>
              <a:defRPr sz="2800" b="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3880F57-14E0-B28C-BF79-E4DCF3B7D67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298903" y="6492954"/>
            <a:ext cx="6172213" cy="795528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1200"/>
              </a:spcBef>
              <a:buFontTx/>
              <a:buNone/>
              <a:defRPr sz="7200" b="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0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883584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93372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8471409" indent="0">
              <a:buFontTx/>
              <a:buNone/>
              <a:defRPr sz="40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D98BD55-67D9-5A45-4CBE-EBEC932A1830}"/>
              </a:ext>
            </a:extLst>
          </p:cNvPr>
          <p:cNvGrpSpPr/>
          <p:nvPr userDrawn="1"/>
        </p:nvGrpSpPr>
        <p:grpSpPr>
          <a:xfrm>
            <a:off x="34015681" y="19477636"/>
            <a:ext cx="2560319" cy="1099561"/>
            <a:chOff x="34015681" y="19477636"/>
            <a:chExt cx="2560319" cy="10995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383E7A-E0ED-0BC6-D5A5-9CACFB53C5A7}"/>
                </a:ext>
              </a:extLst>
            </p:cNvPr>
            <p:cNvSpPr/>
            <p:nvPr userDrawn="1"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44" name="Picture 43" descr="Logo&#10;&#10;Description automatically generated">
              <a:extLst>
                <a:ext uri="{FF2B5EF4-FFF2-40B4-BE49-F238E27FC236}">
                  <a16:creationId xmlns:a16="http://schemas.microsoft.com/office/drawing/2014/main" id="{0CCC6649-3A72-1102-B390-E3CC2FBD1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5681" y="19477636"/>
              <a:ext cx="2159583" cy="743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4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O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BEE438-ADD8-FD38-361B-6F659E263AE2}"/>
              </a:ext>
            </a:extLst>
          </p:cNvPr>
          <p:cNvSpPr/>
          <p:nvPr userDrawn="1"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23213-383B-D1D3-66AB-AB7666ACC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169B9-6067-E8C5-5485-E56BC06E5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7145000"/>
            <a:ext cx="36576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76E5FE-3389-CDF1-B065-8C9BC2DE8FAA}"/>
              </a:ext>
            </a:extLst>
          </p:cNvPr>
          <p:cNvSpPr/>
          <p:nvPr userDrawn="1"/>
        </p:nvSpPr>
        <p:spPr>
          <a:xfrm flipV="1">
            <a:off x="0" y="17144998"/>
            <a:ext cx="36576000" cy="21517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4A677-9010-9804-E632-B81F4DD31B74}"/>
              </a:ext>
            </a:extLst>
          </p:cNvPr>
          <p:cNvSpPr/>
          <p:nvPr userDrawn="1"/>
        </p:nvSpPr>
        <p:spPr>
          <a:xfrm>
            <a:off x="0" y="4706222"/>
            <a:ext cx="36576000" cy="21517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F26D4B9E-06E4-79B6-32C5-11909387A7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8753" y="14634710"/>
            <a:ext cx="24258494" cy="10439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4400" i="1" cap="none" baseline="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— Quote source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B813065-2E49-0E5F-0857-6E6D15B25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8754" y="6906358"/>
            <a:ext cx="24258494" cy="73070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200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AB51B-6576-2407-EADC-1F10EFB91ADD}"/>
              </a:ext>
            </a:extLst>
          </p:cNvPr>
          <p:cNvSpPr txBox="1"/>
          <p:nvPr userDrawn="1"/>
        </p:nvSpPr>
        <p:spPr>
          <a:xfrm rot="10800000">
            <a:off x="17582278" y="13476815"/>
            <a:ext cx="146867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700">
                <a:solidFill>
                  <a:schemeClr val="tx2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6BD1E2-CE6D-6688-0584-9A2955FE408E}"/>
              </a:ext>
            </a:extLst>
          </p:cNvPr>
          <p:cNvCxnSpPr>
            <a:cxnSpLocks/>
          </p:cNvCxnSpPr>
          <p:nvPr userDrawn="1"/>
        </p:nvCxnSpPr>
        <p:spPr>
          <a:xfrm>
            <a:off x="6158753" y="16723659"/>
            <a:ext cx="11394911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3FC36B-1A07-1145-6E8D-04ACFA6D494B}"/>
              </a:ext>
            </a:extLst>
          </p:cNvPr>
          <p:cNvCxnSpPr>
            <a:cxnSpLocks/>
          </p:cNvCxnSpPr>
          <p:nvPr userDrawn="1"/>
        </p:nvCxnSpPr>
        <p:spPr>
          <a:xfrm>
            <a:off x="19022336" y="16723659"/>
            <a:ext cx="11394911" cy="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842FDB-FDE6-5E7F-7B79-1A99C3156DB1}"/>
              </a:ext>
            </a:extLst>
          </p:cNvPr>
          <p:cNvGrpSpPr/>
          <p:nvPr userDrawn="1"/>
        </p:nvGrpSpPr>
        <p:grpSpPr>
          <a:xfrm>
            <a:off x="6158753" y="4996959"/>
            <a:ext cx="24258494" cy="4508927"/>
            <a:chOff x="6158753" y="6234204"/>
            <a:chExt cx="24258494" cy="450892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8141CA-E027-D902-683A-1667C29F1FAC}"/>
                </a:ext>
              </a:extLst>
            </p:cNvPr>
            <p:cNvSpPr txBox="1"/>
            <p:nvPr userDrawn="1"/>
          </p:nvSpPr>
          <p:spPr>
            <a:xfrm>
              <a:off x="17553664" y="6234204"/>
              <a:ext cx="1468672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700">
                  <a:solidFill>
                    <a:schemeClr val="tx2"/>
                  </a:solidFill>
                  <a:latin typeface="NVIDIA Sans Light" panose="020B0303020203020204" pitchFamily="34" charset="0"/>
                  <a:cs typeface="NVIDIA Sans Light" panose="020B0303020203020204" pitchFamily="34" charset="0"/>
                </a:rPr>
                <a:t>“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DDB5846-7BC9-957E-F577-9E514F9709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58753" y="7454586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06C089-7008-374C-948F-79A6B94EB3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022336" y="7454586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4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SHO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BEE438-ADD8-FD38-361B-6F659E263AE2}"/>
              </a:ext>
            </a:extLst>
          </p:cNvPr>
          <p:cNvSpPr/>
          <p:nvPr userDrawn="1"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23213-383B-D1D3-66AB-AB7666ACC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169B9-6067-E8C5-5485-E56BC06E5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7145000"/>
            <a:ext cx="36576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76E5FE-3389-CDF1-B065-8C9BC2DE8FAA}"/>
              </a:ext>
            </a:extLst>
          </p:cNvPr>
          <p:cNvSpPr/>
          <p:nvPr userDrawn="1"/>
        </p:nvSpPr>
        <p:spPr>
          <a:xfrm flipV="1">
            <a:off x="0" y="17144998"/>
            <a:ext cx="36576000" cy="21517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4A677-9010-9804-E632-B81F4DD31B74}"/>
              </a:ext>
            </a:extLst>
          </p:cNvPr>
          <p:cNvSpPr/>
          <p:nvPr userDrawn="1"/>
        </p:nvSpPr>
        <p:spPr>
          <a:xfrm>
            <a:off x="0" y="4706222"/>
            <a:ext cx="36576000" cy="21517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88F578A-9027-1B83-EA9B-9C3A615FC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8753" y="12875952"/>
            <a:ext cx="24258494" cy="10439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4400" i="1" cap="none" baseline="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— Quote source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3210519-0067-2C0F-62E9-5F65AC56F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8754" y="8051173"/>
            <a:ext cx="24258494" cy="440322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2000" cap="none" baseline="0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Click to add quote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82E0F9-288A-90DE-BB74-628A1359AC3E}"/>
              </a:ext>
            </a:extLst>
          </p:cNvPr>
          <p:cNvGrpSpPr/>
          <p:nvPr userDrawn="1"/>
        </p:nvGrpSpPr>
        <p:grpSpPr>
          <a:xfrm>
            <a:off x="6158753" y="6264684"/>
            <a:ext cx="24258494" cy="10102852"/>
            <a:chOff x="6158753" y="6264684"/>
            <a:chExt cx="24258494" cy="101028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C93DBF-D2D6-8083-19B0-AF30804DA58C}"/>
                </a:ext>
              </a:extLst>
            </p:cNvPr>
            <p:cNvGrpSpPr/>
            <p:nvPr userDrawn="1"/>
          </p:nvGrpSpPr>
          <p:grpSpPr>
            <a:xfrm>
              <a:off x="17553664" y="6264684"/>
              <a:ext cx="1497286" cy="10102852"/>
              <a:chOff x="17553664" y="5634063"/>
              <a:chExt cx="1497286" cy="1010285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8DD94C-355B-A033-C107-A15F252ED4E9}"/>
                  </a:ext>
                </a:extLst>
              </p:cNvPr>
              <p:cNvSpPr txBox="1"/>
              <p:nvPr/>
            </p:nvSpPr>
            <p:spPr>
              <a:xfrm>
                <a:off x="17553664" y="5634063"/>
                <a:ext cx="1468672" cy="4508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700">
                    <a:solidFill>
                      <a:schemeClr val="tx2"/>
                    </a:solidFill>
                    <a:latin typeface="NVIDIA Sans Light" panose="020B0303020203020204" pitchFamily="34" charset="0"/>
                    <a:cs typeface="NVIDIA Sans Light" panose="020B0303020203020204" pitchFamily="34" charset="0"/>
                  </a:rPr>
                  <a:t>“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53008A-080C-E6EB-F461-AAEE45CA3F36}"/>
                  </a:ext>
                </a:extLst>
              </p:cNvPr>
              <p:cNvSpPr txBox="1"/>
              <p:nvPr/>
            </p:nvSpPr>
            <p:spPr>
              <a:xfrm rot="10800000">
                <a:off x="17582278" y="11227988"/>
                <a:ext cx="1468672" cy="4508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700">
                    <a:solidFill>
                      <a:schemeClr val="tx2"/>
                    </a:solidFill>
                    <a:latin typeface="NVIDIA Sans Light" panose="020B0303020203020204" pitchFamily="34" charset="0"/>
                    <a:cs typeface="NVIDIA Sans Light" panose="020B0303020203020204" pitchFamily="34" charset="0"/>
                  </a:rPr>
                  <a:t>“</a:t>
                </a: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CA9062D-3F8E-0EB7-7655-3FE2E71A90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58753" y="7454586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E2AF76-DB4B-F5A7-4606-B9F28CFDFB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022336" y="7454586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72D99F-325B-F312-0F24-EB70E5069E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58753" y="15144241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81431FB-5B38-A226-873D-9860A5EFE6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022336" y="15144241"/>
              <a:ext cx="11394911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4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FE7366-C86A-7B24-4079-3556645CE52B}"/>
              </a:ext>
            </a:extLst>
          </p:cNvPr>
          <p:cNvSpPr/>
          <p:nvPr userDrawn="1"/>
        </p:nvSpPr>
        <p:spPr>
          <a:xfrm>
            <a:off x="17204620" y="5394960"/>
            <a:ext cx="566928" cy="15179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F39F7-6D39-E797-5348-2E9A9D5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52" t="9168" r="17269" b="9409"/>
          <a:stretch/>
        </p:blipFill>
        <p:spPr>
          <a:xfrm>
            <a:off x="0" y="0"/>
            <a:ext cx="17239129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60ED5B-D8C2-6478-85A0-E349332E7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25" t="2855" r="30531" b="36101"/>
          <a:stretch/>
        </p:blipFill>
        <p:spPr>
          <a:xfrm>
            <a:off x="1" y="1"/>
            <a:ext cx="36576000" cy="2057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AD3F4-3771-EC4B-882B-5E3EA6379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3866" y="1865236"/>
            <a:ext cx="18476688" cy="5943600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 lang="en-US" sz="9000" b="1" kern="0" cap="none" baseline="0" dirty="0" smtClean="0">
                <a:solidFill>
                  <a:schemeClr val="tx1"/>
                </a:solidFill>
                <a:latin typeface="NVIDIA Sans" panose="020B0503020203020204" pitchFamily="34" charset="0"/>
                <a:ea typeface="+mj-ea"/>
                <a:cs typeface="NVIDIA Sans" panose="020B0503020203020204" pitchFamily="34" charset="0"/>
              </a:defRPr>
            </a:lvl1pPr>
            <a:lvl2pPr marL="2562790" indent="0">
              <a:buFontTx/>
              <a:buNone/>
              <a:defRPr lang="en-US" sz="8000" b="1" kern="0" cap="all" baseline="0" dirty="0" smtClean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2pPr>
            <a:lvl3pPr marL="4883584" indent="0">
              <a:buFontTx/>
              <a:buNone/>
              <a:defRPr lang="en-US" sz="8000" b="1" kern="0" cap="all" baseline="0" dirty="0" smtClean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3pPr>
            <a:lvl4pPr marL="6933729" indent="0">
              <a:buFontTx/>
              <a:buNone/>
              <a:defRPr lang="en-US" sz="8000" b="1" kern="0" cap="all" baseline="0" dirty="0" smtClean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4pPr>
            <a:lvl5pPr marL="8471409" indent="0">
              <a:buFontTx/>
              <a:buNone/>
              <a:defRPr lang="en-US" sz="8000" b="1" kern="0" cap="all" baseline="0" dirty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690F0-C869-92D8-B1E3-3151C511786C}"/>
              </a:ext>
            </a:extLst>
          </p:cNvPr>
          <p:cNvSpPr/>
          <p:nvPr userDrawn="1"/>
        </p:nvSpPr>
        <p:spPr>
          <a:xfrm>
            <a:off x="-1" y="0"/>
            <a:ext cx="566928" cy="7498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ar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068417-0A49-4E97-BD32-9EE897037421}"/>
              </a:ext>
            </a:extLst>
          </p:cNvPr>
          <p:cNvSpPr/>
          <p:nvPr userDrawn="1"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CE798D4-9140-2EC5-6DC9-6C6A5F573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4260" y="10771999"/>
            <a:ext cx="22733876" cy="547618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4400" cap="none" baseline="0">
                <a:solidFill>
                  <a:schemeClr val="tx1"/>
                </a:solidFill>
                <a:latin typeface="NVIDIA Sans Medium" panose="020B0603020203020204" pitchFamily="34" charset="0"/>
                <a:cs typeface="NVIDIA Sans Medium" panose="020B0603020203020204" pitchFamily="34" charset="0"/>
              </a:defRPr>
            </a:lvl1pPr>
            <a:lvl2pPr marL="2562793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4883581" indent="0" algn="l">
              <a:lnSpc>
                <a:spcPct val="90000"/>
              </a:lnSpc>
              <a:buFontTx/>
              <a:buNone/>
              <a:defRPr sz="7539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6933729" indent="0">
              <a:buNone/>
              <a:defRPr/>
            </a:lvl4pPr>
          </a:lstStyle>
          <a:p>
            <a:pPr lvl="0"/>
            <a:r>
              <a:rPr lang="en-US"/>
              <a:t>Edit Text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AAD9D4-FB4F-9DA0-9C5E-7AD5B9D1B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260" y="9024760"/>
            <a:ext cx="22733877" cy="1754266"/>
          </a:xfrm>
          <a:prstGeom prst="rect">
            <a:avLst/>
          </a:prstGeom>
        </p:spPr>
        <p:txBody>
          <a:bodyPr/>
          <a:lstStyle>
            <a:lvl1pPr algn="l">
              <a:defRPr sz="12000" b="0" cap="none">
                <a:solidFill>
                  <a:schemeClr val="tx1"/>
                </a:solidFill>
                <a:latin typeface="NVIDIA Sans Light" panose="020B0303020203020204" pitchFamily="34" charset="0"/>
                <a:cs typeface="NVIDIA Sans Light" panose="020B0303020203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1DC9D6B-A1D3-6E9D-3F5B-25ABC3B87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3140" y="6248046"/>
            <a:ext cx="2357259" cy="23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6812F5-ABE3-E984-84D2-2BCF62F74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8D5FFB6-C6A8-037E-5413-097EB66C5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2EAC335-6BA5-09DF-D45A-2D1E4919D6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15215615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7F3906-FA1F-F5DB-AEEC-275E973390E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8845785" y="4846320"/>
            <a:ext cx="15215615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0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F7E653-B7EE-05E2-34FD-F035A4A64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36576001" cy="20574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2A4F396-AF1A-AFD8-3D29-A26B64BFC4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7" y="2587248"/>
            <a:ext cx="8439773" cy="290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02BC1FA-1DB5-2C7E-04B8-FED750886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0"/>
            <a:ext cx="31546800" cy="2514601"/>
          </a:xfrm>
        </p:spPr>
        <p:txBody>
          <a:bodyPr/>
          <a:lstStyle>
            <a:lvl1pPr>
              <a:defRPr sz="7200" b="1" cap="none">
                <a:latin typeface="NVIDIA Sans" panose="020B0503020203020204" pitchFamily="34" charset="0"/>
                <a:cs typeface="NVIDIA Sans" panose="020B05030202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2AEF98B-5FB8-3A4F-796B-DD99AF3F2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487168"/>
            <a:ext cx="31546800" cy="14081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0" algn="ctr">
              <a:buFontTx/>
              <a:buNone/>
              <a:defRPr sz="4400">
                <a:latin typeface="Trebuchet MS" panose="020B0603020202020204" pitchFamily="34" charset="0"/>
              </a:defRPr>
            </a:lvl2pPr>
            <a:lvl3pPr marL="2743200" indent="0" algn="ctr">
              <a:buFontTx/>
              <a:buNone/>
              <a:defRPr sz="4400">
                <a:latin typeface="Trebuchet MS" panose="020B0603020202020204" pitchFamily="34" charset="0"/>
              </a:defRPr>
            </a:lvl3pPr>
            <a:lvl4pPr marL="4114800" indent="0" algn="ctr">
              <a:buFontTx/>
              <a:buNone/>
              <a:defRPr sz="4400">
                <a:latin typeface="Trebuchet MS" panose="020B0603020202020204" pitchFamily="34" charset="0"/>
              </a:defRPr>
            </a:lvl4pPr>
            <a:lvl5pPr marL="5486400" indent="0" algn="ctr">
              <a:buFontTx/>
              <a:buNone/>
              <a:defRPr sz="44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51F2F2-6278-B4DF-1110-A1875E182B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0" y="4846320"/>
            <a:ext cx="15215615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4011BA-8847-33A7-3882-70122015054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8845785" y="4846320"/>
            <a:ext cx="15215615" cy="1365199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4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1pPr>
            <a:lvl2pPr marL="1371600" indent="-457200">
              <a:buClr>
                <a:schemeClr val="tx2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2pPr>
            <a:lvl3pPr marL="22860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3pPr>
            <a:lvl4pPr marL="3200400" indent="-457200"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4pPr>
            <a:lvl5pPr marL="4054475" indent="-396875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B4AC74-E8E5-AA23-89B3-FDB8D3DEFA54}"/>
              </a:ext>
            </a:extLst>
          </p:cNvPr>
          <p:cNvSpPr txBox="1"/>
          <p:nvPr userDrawn="1"/>
        </p:nvSpPr>
        <p:spPr>
          <a:xfrm>
            <a:off x="708485" y="19635786"/>
            <a:ext cx="650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NVIDIA Sans Medium" panose="020B0603020203020204" pitchFamily="34" charset="0"/>
                <a:cs typeface="NVIDIA Sans Medium" panose="020B0603020203020204" pitchFamily="34" charset="0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29695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Add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DA1210-4468-5B83-C91A-BBA62AF1227D}"/>
              </a:ext>
            </a:extLst>
          </p:cNvPr>
          <p:cNvGrpSpPr/>
          <p:nvPr userDrawn="1"/>
        </p:nvGrpSpPr>
        <p:grpSpPr>
          <a:xfrm>
            <a:off x="34061399" y="19504414"/>
            <a:ext cx="2514601" cy="1072783"/>
            <a:chOff x="34061399" y="19504414"/>
            <a:chExt cx="2514601" cy="10727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6547AF-589A-45F3-BD57-EACA3BF60CFD}"/>
                </a:ext>
              </a:extLst>
            </p:cNvPr>
            <p:cNvSpPr/>
            <p:nvPr userDrawn="1"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9" name="Picture 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64E9CA-B4B2-365B-092F-3051F7475E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19504414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40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2" r:id="rId3"/>
    <p:sldLayoutId id="2147483718" r:id="rId4"/>
    <p:sldLayoutId id="2147483681" r:id="rId5"/>
    <p:sldLayoutId id="2147483680" r:id="rId6"/>
    <p:sldLayoutId id="2147483682" r:id="rId7"/>
    <p:sldLayoutId id="2147483683" r:id="rId8"/>
    <p:sldLayoutId id="2147483705" r:id="rId9"/>
    <p:sldLayoutId id="2147483685" r:id="rId10"/>
    <p:sldLayoutId id="2147483686" r:id="rId11"/>
    <p:sldLayoutId id="2147483687" r:id="rId12"/>
    <p:sldLayoutId id="2147483691" r:id="rId13"/>
    <p:sldLayoutId id="2147483688" r:id="rId14"/>
    <p:sldLayoutId id="2147483690" r:id="rId15"/>
    <p:sldLayoutId id="2147483689" r:id="rId16"/>
    <p:sldLayoutId id="2147483692" r:id="rId17"/>
    <p:sldLayoutId id="2147483693" r:id="rId18"/>
    <p:sldLayoutId id="2147483723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695" r:id="rId29"/>
    <p:sldLayoutId id="2147483721" r:id="rId30"/>
    <p:sldLayoutId id="2147483694" r:id="rId31"/>
    <p:sldLayoutId id="2147483719" r:id="rId32"/>
    <p:sldLayoutId id="2147483720" r:id="rId33"/>
    <p:sldLayoutId id="2147483672" r:id="rId34"/>
    <p:sldLayoutId id="2147483708" r:id="rId35"/>
    <p:sldLayoutId id="2147483678" r:id="rId36"/>
    <p:sldLayoutId id="2147483679" r:id="rId37"/>
    <p:sldLayoutId id="2147483676" r:id="rId38"/>
    <p:sldLayoutId id="2147483684" r:id="rId39"/>
    <p:sldLayoutId id="2147487934" r:id="rId4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2743200" rtl="0" eaLnBrk="1" latinLnBrk="0" hangingPunct="1">
        <a:lnSpc>
          <a:spcPct val="90000"/>
        </a:lnSpc>
        <a:spcBef>
          <a:spcPct val="0"/>
        </a:spcBef>
        <a:buNone/>
        <a:defRPr sz="7200" b="1" kern="1200" cap="none" baseline="0">
          <a:solidFill>
            <a:schemeClr val="bg1"/>
          </a:solidFill>
          <a:latin typeface="NVIDIA Sans" panose="020B0503020203020204" pitchFamily="34" charset="0"/>
          <a:ea typeface="+mj-ea"/>
          <a:cs typeface="NVIDIA Sans" panose="020B0503020203020204" pitchFamily="34" charset="0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Add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DA1210-4468-5B83-C91A-BBA62AF1227D}"/>
              </a:ext>
            </a:extLst>
          </p:cNvPr>
          <p:cNvGrpSpPr/>
          <p:nvPr userDrawn="1"/>
        </p:nvGrpSpPr>
        <p:grpSpPr>
          <a:xfrm>
            <a:off x="34061399" y="19504414"/>
            <a:ext cx="2514601" cy="1072783"/>
            <a:chOff x="34061399" y="19504414"/>
            <a:chExt cx="2514601" cy="10727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6547AF-589A-45F3-BD57-EACA3BF60CFD}"/>
                </a:ext>
              </a:extLst>
            </p:cNvPr>
            <p:cNvSpPr/>
            <p:nvPr userDrawn="1"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4000" err="1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9" name="Picture 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64E9CA-B4B2-365B-092F-3051F7475E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399" y="19504414"/>
              <a:ext cx="2003438" cy="69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68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94" r:id="rId1"/>
    <p:sldLayoutId id="2147487895" r:id="rId2"/>
    <p:sldLayoutId id="2147487896" r:id="rId3"/>
    <p:sldLayoutId id="2147487897" r:id="rId4"/>
    <p:sldLayoutId id="2147487898" r:id="rId5"/>
    <p:sldLayoutId id="2147487899" r:id="rId6"/>
    <p:sldLayoutId id="2147487900" r:id="rId7"/>
    <p:sldLayoutId id="2147487901" r:id="rId8"/>
    <p:sldLayoutId id="2147487902" r:id="rId9"/>
    <p:sldLayoutId id="2147487903" r:id="rId10"/>
    <p:sldLayoutId id="2147487904" r:id="rId11"/>
    <p:sldLayoutId id="2147487905" r:id="rId12"/>
    <p:sldLayoutId id="2147487906" r:id="rId13"/>
    <p:sldLayoutId id="2147487907" r:id="rId14"/>
    <p:sldLayoutId id="2147487908" r:id="rId15"/>
    <p:sldLayoutId id="2147487909" r:id="rId16"/>
    <p:sldLayoutId id="2147487910" r:id="rId17"/>
    <p:sldLayoutId id="2147487911" r:id="rId18"/>
    <p:sldLayoutId id="2147487912" r:id="rId19"/>
    <p:sldLayoutId id="2147487913" r:id="rId20"/>
    <p:sldLayoutId id="2147487914" r:id="rId21"/>
    <p:sldLayoutId id="2147487915" r:id="rId22"/>
    <p:sldLayoutId id="2147487916" r:id="rId23"/>
    <p:sldLayoutId id="2147487917" r:id="rId24"/>
    <p:sldLayoutId id="2147487918" r:id="rId25"/>
    <p:sldLayoutId id="2147487919" r:id="rId26"/>
    <p:sldLayoutId id="2147487920" r:id="rId27"/>
    <p:sldLayoutId id="2147487921" r:id="rId28"/>
    <p:sldLayoutId id="2147487922" r:id="rId29"/>
    <p:sldLayoutId id="2147487923" r:id="rId30"/>
    <p:sldLayoutId id="2147487924" r:id="rId31"/>
    <p:sldLayoutId id="2147487925" r:id="rId32"/>
    <p:sldLayoutId id="2147487926" r:id="rId33"/>
    <p:sldLayoutId id="2147487927" r:id="rId34"/>
    <p:sldLayoutId id="2147487928" r:id="rId35"/>
    <p:sldLayoutId id="2147487929" r:id="rId36"/>
    <p:sldLayoutId id="2147487930" r:id="rId37"/>
    <p:sldLayoutId id="2147487931" r:id="rId38"/>
    <p:sldLayoutId id="2147487932" r:id="rId39"/>
    <p:sldLayoutId id="2147487933" r:id="rId4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2743200" rtl="0" eaLnBrk="1" latinLnBrk="0" hangingPunct="1">
        <a:lnSpc>
          <a:spcPct val="90000"/>
        </a:lnSpc>
        <a:spcBef>
          <a:spcPct val="0"/>
        </a:spcBef>
        <a:buNone/>
        <a:defRPr sz="7200" b="1" kern="1200" cap="none" baseline="0">
          <a:solidFill>
            <a:schemeClr val="bg1"/>
          </a:solidFill>
          <a:latin typeface="NVIDIA Sans" panose="020B0503020203020204" pitchFamily="34" charset="0"/>
          <a:ea typeface="+mj-ea"/>
          <a:cs typeface="NVIDIA Sans" panose="020B0503020203020204" pitchFamily="34" charset="0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stampfli@nvidi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inkedin.com/in/marcstampfl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2486-3AA7-1377-8056-C577F3029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010" y="10430205"/>
            <a:ext cx="28204989" cy="4937760"/>
          </a:xfrm>
        </p:spPr>
        <p:txBody>
          <a:bodyPr/>
          <a:lstStyle/>
          <a:p>
            <a:r>
              <a:rPr lang="en-US" dirty="0"/>
              <a:t>From Creation to Caution:</a:t>
            </a:r>
            <a:br>
              <a:rPr lang="en-CH" dirty="0"/>
            </a:br>
            <a:r>
              <a:rPr lang="en-US" dirty="0"/>
              <a:t>Data Risks of Generative AI</a:t>
            </a:r>
            <a:r>
              <a:rPr lang="en-US" dirty="0">
                <a:latin typeface="NVIDIA Sans"/>
                <a:cs typeface="NVIDIA Sans"/>
              </a:rPr>
              <a:t> </a:t>
            </a:r>
            <a:r>
              <a:rPr lang="en-CH" dirty="0">
                <a:latin typeface="NVIDIA Sans"/>
                <a:cs typeface="NVIDIA Sans"/>
              </a:rPr>
              <a:t>and How to Deal with it</a:t>
            </a:r>
            <a:endParaRPr lang="en-US" dirty="0"/>
          </a:p>
        </p:txBody>
      </p:sp>
      <p:sp>
        <p:nvSpPr>
          <p:cNvPr id="4" name="Subtitle 11">
            <a:extLst>
              <a:ext uri="{FF2B5EF4-FFF2-40B4-BE49-F238E27FC236}">
                <a16:creationId xmlns:a16="http://schemas.microsoft.com/office/drawing/2014/main" id="{C2118508-D4BC-B52D-243A-4449A0149744}"/>
              </a:ext>
            </a:extLst>
          </p:cNvPr>
          <p:cNvSpPr txBox="1">
            <a:spLocks/>
          </p:cNvSpPr>
          <p:nvPr/>
        </p:nvSpPr>
        <p:spPr>
          <a:xfrm>
            <a:off x="1513011" y="16552645"/>
            <a:ext cx="14363558" cy="4770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None/>
              <a:defRPr sz="4400" b="0" kern="1200" cap="none" baseline="0">
                <a:solidFill>
                  <a:schemeClr val="tx1"/>
                </a:solidFill>
                <a:latin typeface="NVIDIA Sans" panose="020B0503020203020204" pitchFamily="34" charset="0"/>
                <a:ea typeface="+mn-ea"/>
                <a:cs typeface="NVIDIA Sans" panose="020B0503020203020204" pitchFamily="34" charset="0"/>
              </a:defRPr>
            </a:lvl1pPr>
            <a:lvl2pPr marL="1371600" indent="0" algn="ctr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0" indent="0" algn="ctr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14800" indent="0" algn="ctr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0" indent="0" algn="ctr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0" indent="0" algn="ctr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229600" indent="0" algn="ctr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601200" indent="0" algn="ctr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0" indent="0" algn="ctr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sz="5400">
                <a:solidFill>
                  <a:schemeClr val="tx2"/>
                </a:solidFill>
              </a:rPr>
              <a:t>Marc Stampfli, September 2023</a:t>
            </a:r>
            <a:endParaRPr lang="en-US" sz="54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429AB-8D94-4231-0687-CDD75C1FE0BA}"/>
              </a:ext>
            </a:extLst>
          </p:cNvPr>
          <p:cNvSpPr txBox="1"/>
          <p:nvPr/>
        </p:nvSpPr>
        <p:spPr>
          <a:xfrm>
            <a:off x="1513011" y="18643991"/>
            <a:ext cx="13550526" cy="1938992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CH" sz="4000" dirty="0">
                <a:solidFill>
                  <a:schemeClr val="tx1"/>
                </a:solidFill>
              </a:rPr>
              <a:t>E-Mail:      </a:t>
            </a:r>
            <a:r>
              <a:rPr lang="en-CH" sz="4000" dirty="0">
                <a:solidFill>
                  <a:schemeClr val="bg2">
                    <a:lumMod val="60000"/>
                    <a:lumOff val="40000"/>
                  </a:schemeClr>
                </a:solidFill>
                <a:hlinkClick r:id="rId3"/>
              </a:rPr>
              <a:t>mstampfli@nvidia.com</a:t>
            </a:r>
            <a:endParaRPr lang="en-CH" sz="4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n-CH" sz="4000" dirty="0" err="1">
                <a:solidFill>
                  <a:schemeClr val="tx1"/>
                </a:solidFill>
              </a:rPr>
              <a:t>Linkedin</a:t>
            </a:r>
            <a:r>
              <a:rPr lang="en-CH" sz="4000" dirty="0">
                <a:solidFill>
                  <a:schemeClr val="tx1"/>
                </a:solidFill>
              </a:rPr>
              <a:t>:  </a:t>
            </a:r>
            <a:r>
              <a:rPr lang="fr-CH" sz="4000" dirty="0">
                <a:solidFill>
                  <a:schemeClr val="bg2">
                    <a:lumMod val="60000"/>
                    <a:lumOff val="40000"/>
                  </a:schemeClr>
                </a:solidFill>
                <a:hlinkClick r:id="rId4"/>
              </a:rPr>
              <a:t>https://www.linkedin.com/in/marcstampfli</a:t>
            </a:r>
            <a:endParaRPr lang="en-CH" sz="4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l"/>
            <a:endParaRPr lang="en-CH" sz="4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F4F2CC-CCC3-54D8-C4D5-7E161FBBE8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" y="-896"/>
            <a:ext cx="36575998" cy="20575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D2431-D237-3C41-C0D8-2242B16B7B12}"/>
              </a:ext>
            </a:extLst>
          </p:cNvPr>
          <p:cNvSpPr txBox="1"/>
          <p:nvPr/>
        </p:nvSpPr>
        <p:spPr>
          <a:xfrm>
            <a:off x="26060401" y="2339790"/>
            <a:ext cx="7876310" cy="536708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defTabSz="1662408">
              <a:lnSpc>
                <a:spcPts val="7550"/>
              </a:lnSpc>
              <a:defRPr/>
            </a:pPr>
            <a:r>
              <a:rPr lang="en-US" sz="5800" b="1" dirty="0">
                <a:solidFill>
                  <a:srgbClr val="FFFFFF"/>
                </a:solidFill>
                <a:latin typeface="NVIDIA Sans" panose="020B0503020203020204" pitchFamily="34" charset="0"/>
                <a:ea typeface="NVIDIA Sans" panose="020B0503020203020204" pitchFamily="34" charset="0"/>
                <a:cs typeface="NVIDIA Sans" panose="020B0503020203020204" pitchFamily="34" charset="0"/>
              </a:rPr>
              <a:t>Sparking the </a:t>
            </a:r>
            <a:br>
              <a:rPr lang="en-US" sz="5800" b="1" dirty="0">
                <a:solidFill>
                  <a:srgbClr val="FFFFFF"/>
                </a:solidFill>
                <a:latin typeface="NVIDIA Sans" panose="020B0503020203020204" pitchFamily="34" charset="0"/>
                <a:ea typeface="NVIDIA Sans" panose="020B0503020203020204" pitchFamily="34" charset="0"/>
                <a:cs typeface="NVIDIA Sans" panose="020B0503020203020204" pitchFamily="34" charset="0"/>
              </a:rPr>
            </a:br>
            <a:r>
              <a:rPr lang="en-US" sz="5800" b="1" dirty="0">
                <a:solidFill>
                  <a:srgbClr val="FFFFFF"/>
                </a:solidFill>
                <a:latin typeface="NVIDIA Sans" panose="020B0503020203020204" pitchFamily="34" charset="0"/>
                <a:ea typeface="NVIDIA Sans" panose="020B0503020203020204" pitchFamily="34" charset="0"/>
                <a:cs typeface="NVIDIA Sans" panose="020B0503020203020204" pitchFamily="34" charset="0"/>
              </a:rPr>
              <a:t>iPhone Moment of AI</a:t>
            </a:r>
          </a:p>
          <a:p>
            <a:pPr defTabSz="1524030">
              <a:lnSpc>
                <a:spcPts val="5000"/>
              </a:lnSpc>
              <a:defRPr/>
            </a:pPr>
            <a:endParaRPr lang="en-US" sz="3200" dirty="0">
              <a:solidFill>
                <a:schemeClr val="tx1"/>
              </a:solidFill>
              <a:latin typeface="NVIDIA Sans" panose="020B0503020203020204" pitchFamily="34" charset="0"/>
            </a:endParaRPr>
          </a:p>
          <a:p>
            <a:pPr defTabSz="1524030">
              <a:lnSpc>
                <a:spcPts val="5000"/>
              </a:lnSpc>
              <a:defRPr/>
            </a:pPr>
            <a:r>
              <a:rPr lang="en-US" sz="3200" dirty="0">
                <a:solidFill>
                  <a:schemeClr val="tx1"/>
                </a:solidFill>
                <a:latin typeface="NVIDIA Sans" panose="020B0503020203020204" pitchFamily="34" charset="0"/>
              </a:rPr>
              <a:t>The acceleration of deep learning ignited</a:t>
            </a:r>
          </a:p>
          <a:p>
            <a:pPr defTabSz="1524030">
              <a:lnSpc>
                <a:spcPts val="5000"/>
              </a:lnSpc>
              <a:defRPr/>
            </a:pPr>
            <a:r>
              <a:rPr lang="en-US" sz="3200" dirty="0">
                <a:solidFill>
                  <a:schemeClr val="tx1"/>
                </a:solidFill>
                <a:latin typeface="NVIDIA Sans" panose="020B0503020203020204" pitchFamily="34" charset="0"/>
              </a:rPr>
              <a:t>the big bang of AI. ChatGPT, a large language model powered by an NVIDIA DGX™ AI supercomputer, reached 100 million users in just two months. Its magical capabilities have captured the world’s imagination. Generative AI is a new computing platform, like the PC, internet, and mobile-cloud. Accelerated computing and AI have fully arrived.</a:t>
            </a:r>
          </a:p>
        </p:txBody>
      </p:sp>
    </p:spTree>
    <p:extLst>
      <p:ext uri="{BB962C8B-B14F-4D97-AF65-F5344CB8AC3E}">
        <p14:creationId xmlns:p14="http://schemas.microsoft.com/office/powerpoint/2010/main" val="26594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and black logo&#10;&#10;Description automatically generated with low confidence">
            <a:extLst>
              <a:ext uri="{FF2B5EF4-FFF2-40B4-BE49-F238E27FC236}">
                <a16:creationId xmlns:a16="http://schemas.microsoft.com/office/drawing/2014/main" id="{A2A0AC76-BEB1-1DE3-2E2D-AA1D9B08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87" y="6825328"/>
            <a:ext cx="2331653" cy="1827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0E3FCD-9659-59DF-D28D-3BEA0FAA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Hype!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FDD58-CB9A-A357-5188-89F126F45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Generative AI is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2B8D7-7F2F-D666-F4C4-38BCE77FCF53}"/>
              </a:ext>
            </a:extLst>
          </p:cNvPr>
          <p:cNvSpPr/>
          <p:nvPr/>
        </p:nvSpPr>
        <p:spPr>
          <a:xfrm>
            <a:off x="4143664" y="15609715"/>
            <a:ext cx="28288669" cy="19637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6600" b="1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Generative AI is Having a Moment! </a:t>
            </a:r>
          </a:p>
          <a:p>
            <a:pPr algn="ctr">
              <a:lnSpc>
                <a:spcPct val="90000"/>
              </a:lnSpc>
            </a:pPr>
            <a:r>
              <a:rPr lang="en-US" sz="4000">
                <a:solidFill>
                  <a:schemeClr val="tx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Captivating World’s Attention | Happening Fast | Solving Problems in a Way Never Done Before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502B5E-8DED-5822-906F-42A2EDE097FA}"/>
              </a:ext>
            </a:extLst>
          </p:cNvPr>
          <p:cNvSpPr/>
          <p:nvPr/>
        </p:nvSpPr>
        <p:spPr>
          <a:xfrm>
            <a:off x="6435987" y="5938547"/>
            <a:ext cx="5082698" cy="390921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     </a:t>
            </a:r>
          </a:p>
          <a:p>
            <a:pPr algn="ctr">
              <a:lnSpc>
                <a:spcPct val="90000"/>
              </a:lnSpc>
            </a:pPr>
            <a:r>
              <a:rPr lang="en-US"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   </a:t>
            </a:r>
          </a:p>
          <a:p>
            <a:pPr algn="ctr">
              <a:lnSpc>
                <a:spcPct val="90000"/>
              </a:lnSpc>
            </a:pPr>
            <a:r>
              <a:rPr lang="en-US" sz="32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ChatGPT</a:t>
            </a:r>
          </a:p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chemeClr val="tx2"/>
                </a:solidFill>
                <a:latin typeface="NVIDIA Sans"/>
                <a:cs typeface="NVIDIA Sans"/>
              </a:rPr>
              <a:t>110 million users in 2 months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7A935D-DC12-FE18-9F70-9BD48C43A51F}"/>
              </a:ext>
            </a:extLst>
          </p:cNvPr>
          <p:cNvSpPr/>
          <p:nvPr/>
        </p:nvSpPr>
        <p:spPr>
          <a:xfrm>
            <a:off x="1573388" y="6612331"/>
            <a:ext cx="4707454" cy="374728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</a:pPr>
            <a:endParaRPr lang="en-US" sz="60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chemeClr val="tx2"/>
                </a:solidFill>
                <a:latin typeface="NVIDIA Sans"/>
                <a:cs typeface="NVIDIA Sans"/>
              </a:rPr>
              <a:t>Reinvent search with Generative AI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BF6212-CDBE-8CAB-B2BD-E0F04F2F500F}"/>
              </a:ext>
            </a:extLst>
          </p:cNvPr>
          <p:cNvSpPr/>
          <p:nvPr/>
        </p:nvSpPr>
        <p:spPr>
          <a:xfrm>
            <a:off x="2924576" y="10330823"/>
            <a:ext cx="4554002" cy="405934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chemeClr val="tx2"/>
                </a:solidFill>
                <a:latin typeface="NVIDIA Sans"/>
                <a:cs typeface="NVIDIA Sans"/>
              </a:rPr>
              <a:t>Business group focused on Generative AI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9F18EB-1532-07C4-7123-211737876631}"/>
              </a:ext>
            </a:extLst>
          </p:cNvPr>
          <p:cNvSpPr/>
          <p:nvPr/>
        </p:nvSpPr>
        <p:spPr>
          <a:xfrm>
            <a:off x="12976695" y="11109144"/>
            <a:ext cx="4344618" cy="350788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</a:pPr>
            <a:endParaRPr lang="en-US" sz="6000">
              <a:solidFill>
                <a:schemeClr val="tx1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320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chemeClr val="tx2"/>
                </a:solidFill>
                <a:latin typeface="NVIDIA Sans"/>
                <a:cs typeface="NVIDIA Sans"/>
              </a:rPr>
              <a:t>Generative AI changing the main products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A407C0-A3DA-AAC2-6D0D-342DF1CDC7C7}"/>
              </a:ext>
            </a:extLst>
          </p:cNvPr>
          <p:cNvSpPr/>
          <p:nvPr/>
        </p:nvSpPr>
        <p:spPr>
          <a:xfrm>
            <a:off x="7802341" y="10237813"/>
            <a:ext cx="5052553" cy="408729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</a:pPr>
            <a:endParaRPr lang="en-US" sz="4000" b="1">
              <a:solidFill>
                <a:schemeClr val="bg1">
                  <a:lumMod val="75000"/>
                  <a:lumOff val="25000"/>
                </a:schemeClr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D89FC1-595A-BF96-0E63-7BE6E0902D07}"/>
              </a:ext>
            </a:extLst>
          </p:cNvPr>
          <p:cNvCxnSpPr>
            <a:cxnSpLocks/>
          </p:cNvCxnSpPr>
          <p:nvPr/>
        </p:nvCxnSpPr>
        <p:spPr>
          <a:xfrm>
            <a:off x="17876518" y="5645539"/>
            <a:ext cx="0" cy="9163883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4D20B3E-2C5C-36CA-0D4B-DF8355374A95}"/>
              </a:ext>
            </a:extLst>
          </p:cNvPr>
          <p:cNvSpPr txBox="1"/>
          <p:nvPr/>
        </p:nvSpPr>
        <p:spPr>
          <a:xfrm>
            <a:off x="5364786" y="3955473"/>
            <a:ext cx="95888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Key Players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 </a:t>
            </a:r>
          </a:p>
        </p:txBody>
      </p:sp>
      <p:pic>
        <p:nvPicPr>
          <p:cNvPr id="15" name="Picture 2" descr="THE NEW GOOGLE LOGO PNG 2023 - eDigital Agency">
            <a:extLst>
              <a:ext uri="{FF2B5EF4-FFF2-40B4-BE49-F238E27FC236}">
                <a16:creationId xmlns:a16="http://schemas.microsoft.com/office/drawing/2014/main" id="{99AB1949-E7E9-1B55-E669-26DA91C4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686" y="11865719"/>
            <a:ext cx="2475280" cy="8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eta logo transparent PNG - StickPNG">
            <a:extLst>
              <a:ext uri="{FF2B5EF4-FFF2-40B4-BE49-F238E27FC236}">
                <a16:creationId xmlns:a16="http://schemas.microsoft.com/office/drawing/2014/main" id="{603B6127-98D0-89EC-5D62-757A72B0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28" y="10882920"/>
            <a:ext cx="2531094" cy="141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icrosoft Logo, symbol, meaning, history, PNG, brand">
            <a:extLst>
              <a:ext uri="{FF2B5EF4-FFF2-40B4-BE49-F238E27FC236}">
                <a16:creationId xmlns:a16="http://schemas.microsoft.com/office/drawing/2014/main" id="{E64CF3B6-4090-F960-BED8-52BDA9DB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65" y="7095390"/>
            <a:ext cx="2871137" cy="1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6AD08E7-E64A-C605-010B-EB90690B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27" y="6791752"/>
            <a:ext cx="3354991" cy="82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03DCA0-1F8E-1D0B-2FE2-7EB6606B2ADC}"/>
              </a:ext>
            </a:extLst>
          </p:cNvPr>
          <p:cNvSpPr txBox="1"/>
          <p:nvPr/>
        </p:nvSpPr>
        <p:spPr>
          <a:xfrm>
            <a:off x="21597216" y="3820301"/>
            <a:ext cx="95888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Generative AI Possibilities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321B67-6E90-A17A-E956-D7CBBE7D63DB}"/>
              </a:ext>
            </a:extLst>
          </p:cNvPr>
          <p:cNvSpPr/>
          <p:nvPr/>
        </p:nvSpPr>
        <p:spPr>
          <a:xfrm>
            <a:off x="11657165" y="6485331"/>
            <a:ext cx="5082698" cy="449681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</a:pPr>
            <a:endParaRPr lang="en-US" sz="3200" dirty="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     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NVIDIA Sans" panose="020B0503020203020204" pitchFamily="34" charset="0"/>
                <a:cs typeface="NVIDIA Sans" panose="020B0503020203020204" pitchFamily="34" charset="0"/>
              </a:rPr>
              <a:t>   </a:t>
            </a:r>
          </a:p>
          <a:p>
            <a:pPr algn="ctr">
              <a:lnSpc>
                <a:spcPct val="90000"/>
              </a:lnSpc>
            </a:pPr>
            <a:endParaRPr lang="en-US" sz="3200" dirty="0">
              <a:solidFill>
                <a:schemeClr val="tx2"/>
              </a:solidFill>
              <a:latin typeface="NVIDIA Sans" panose="020B0503020203020204" pitchFamily="34" charset="0"/>
              <a:cs typeface="NVIDIA Sans" panose="020B05030202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tx2"/>
                </a:solidFill>
                <a:latin typeface="NVIDIA Sans"/>
                <a:cs typeface="NVIDIA Sans"/>
              </a:rPr>
              <a:t>Generative AI computing power &amp; platform of the world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AF55E-E39F-2109-F4CC-B8F1E6E7598E}"/>
              </a:ext>
            </a:extLst>
          </p:cNvPr>
          <p:cNvSpPr txBox="1"/>
          <p:nvPr/>
        </p:nvSpPr>
        <p:spPr>
          <a:xfrm>
            <a:off x="8814633" y="12868065"/>
            <a:ext cx="289374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7200" b="1">
                <a:solidFill>
                  <a:schemeClr val="tx2"/>
                </a:solidFill>
                <a:latin typeface="Trebuchet MS"/>
              </a:rPr>
              <a:t>1600+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8F7EA2-F56E-8254-A1FA-6B4CB3641156}"/>
              </a:ext>
            </a:extLst>
          </p:cNvPr>
          <p:cNvSpPr txBox="1"/>
          <p:nvPr/>
        </p:nvSpPr>
        <p:spPr>
          <a:xfrm>
            <a:off x="8607213" y="10698479"/>
            <a:ext cx="362149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NVIDIA Sans"/>
                <a:cs typeface="NVIDIA Sans"/>
              </a:rPr>
              <a:t>Enterprises </a:t>
            </a:r>
            <a:endParaRPr lang="en-US" sz="4000">
              <a:solidFill>
                <a:schemeClr val="bg1"/>
              </a:solidFill>
              <a:latin typeface="NVIDIA Sans"/>
              <a:cs typeface="NVIDIA Sans"/>
            </a:endParaRPr>
          </a:p>
          <a:p>
            <a:pPr algn="ctr"/>
            <a:r>
              <a:rPr lang="en-US" sz="4000" b="1">
                <a:solidFill>
                  <a:schemeClr val="bg1"/>
                </a:solidFill>
                <a:latin typeface="NVIDIA Sans"/>
                <a:cs typeface="NVIDIA Sans"/>
              </a:rPr>
              <a:t>&amp; </a:t>
            </a:r>
            <a:endParaRPr lang="en-US" sz="4000">
              <a:solidFill>
                <a:schemeClr val="bg1"/>
              </a:solidFill>
              <a:cs typeface="NVIDIA Sans"/>
            </a:endParaRPr>
          </a:p>
          <a:p>
            <a:pPr algn="ctr"/>
            <a:r>
              <a:rPr lang="en-US" sz="4000" b="1">
                <a:solidFill>
                  <a:schemeClr val="bg1"/>
                </a:solidFill>
                <a:latin typeface="NVIDIA Sans"/>
                <a:cs typeface="NVIDIA Sans"/>
              </a:rPr>
              <a:t>Startups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AB1086-936B-A46B-001F-8F0E6DD5E221}"/>
              </a:ext>
            </a:extLst>
          </p:cNvPr>
          <p:cNvGrpSpPr/>
          <p:nvPr/>
        </p:nvGrpSpPr>
        <p:grpSpPr>
          <a:xfrm>
            <a:off x="17443114" y="5671545"/>
            <a:ext cx="18137696" cy="9567402"/>
            <a:chOff x="3144416" y="1928503"/>
            <a:chExt cx="30287167" cy="1772516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B5E9218-365B-084B-47B3-AED73F9DC3F2}"/>
                </a:ext>
              </a:extLst>
            </p:cNvPr>
            <p:cNvGrpSpPr/>
            <p:nvPr/>
          </p:nvGrpSpPr>
          <p:grpSpPr>
            <a:xfrm>
              <a:off x="15502221" y="3976154"/>
              <a:ext cx="4994981" cy="7785800"/>
              <a:chOff x="17355200" y="3088759"/>
              <a:chExt cx="1593242" cy="2483426"/>
            </a:xfrm>
          </p:grpSpPr>
          <p:pic>
            <p:nvPicPr>
              <p:cNvPr id="2103" name="Graphic 2102">
                <a:extLst>
                  <a:ext uri="{FF2B5EF4-FFF2-40B4-BE49-F238E27FC236}">
                    <a16:creationId xmlns:a16="http://schemas.microsoft.com/office/drawing/2014/main" id="{06D41894-2B8F-0503-ED6E-BB1711B273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6719"/>
              <a:stretch/>
            </p:blipFill>
            <p:spPr>
              <a:xfrm>
                <a:off x="17355200" y="3088759"/>
                <a:ext cx="1593242" cy="1256776"/>
              </a:xfrm>
              <a:prstGeom prst="rect">
                <a:avLst/>
              </a:prstGeom>
            </p:spPr>
          </p:pic>
          <p:pic>
            <p:nvPicPr>
              <p:cNvPr id="2104" name="Graphic 2103">
                <a:extLst>
                  <a:ext uri="{FF2B5EF4-FFF2-40B4-BE49-F238E27FC236}">
                    <a16:creationId xmlns:a16="http://schemas.microsoft.com/office/drawing/2014/main" id="{35926752-EFB9-D2FA-EB2D-30D6987299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r="59335"/>
              <a:stretch/>
            </p:blipFill>
            <p:spPr>
              <a:xfrm>
                <a:off x="17618374" y="4292129"/>
                <a:ext cx="1238514" cy="1280056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2855974-51C9-9568-9D33-CE2370EE98E2}"/>
                </a:ext>
              </a:extLst>
            </p:cNvPr>
            <p:cNvGrpSpPr/>
            <p:nvPr/>
          </p:nvGrpSpPr>
          <p:grpSpPr>
            <a:xfrm>
              <a:off x="3144416" y="2611892"/>
              <a:ext cx="3814070" cy="17041773"/>
              <a:chOff x="11616549" y="967050"/>
              <a:chExt cx="1911600" cy="8541282"/>
            </a:xfrm>
          </p:grpSpPr>
          <p:sp>
            <p:nvSpPr>
              <p:cNvPr id="2094" name="Rectangle 2093">
                <a:extLst>
                  <a:ext uri="{FF2B5EF4-FFF2-40B4-BE49-F238E27FC236}">
                    <a16:creationId xmlns:a16="http://schemas.microsoft.com/office/drawing/2014/main" id="{2A32C4B9-266F-48BC-22B3-974A9A01FA15}"/>
                  </a:ext>
                </a:extLst>
              </p:cNvPr>
              <p:cNvSpPr/>
              <p:nvPr/>
            </p:nvSpPr>
            <p:spPr>
              <a:xfrm>
                <a:off x="11616549" y="967050"/>
                <a:ext cx="1911600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TEXT</a:t>
                </a:r>
              </a:p>
            </p:txBody>
          </p:sp>
          <p:sp>
            <p:nvSpPr>
              <p:cNvPr id="2095" name="Rectangle 2094">
                <a:extLst>
                  <a:ext uri="{FF2B5EF4-FFF2-40B4-BE49-F238E27FC236}">
                    <a16:creationId xmlns:a16="http://schemas.microsoft.com/office/drawing/2014/main" id="{7DCA3E07-5F12-9828-D068-94C297D81831}"/>
                  </a:ext>
                </a:extLst>
              </p:cNvPr>
              <p:cNvSpPr/>
              <p:nvPr/>
            </p:nvSpPr>
            <p:spPr>
              <a:xfrm>
                <a:off x="11616549" y="1940519"/>
                <a:ext cx="1911600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AUDIO</a:t>
                </a:r>
              </a:p>
            </p:txBody>
          </p:sp>
          <p:sp>
            <p:nvSpPr>
              <p:cNvPr id="2096" name="Rectangle 2095">
                <a:extLst>
                  <a:ext uri="{FF2B5EF4-FFF2-40B4-BE49-F238E27FC236}">
                    <a16:creationId xmlns:a16="http://schemas.microsoft.com/office/drawing/2014/main" id="{12367B28-DCC7-545F-2920-0075E71B0882}"/>
                  </a:ext>
                </a:extLst>
              </p:cNvPr>
              <p:cNvSpPr/>
              <p:nvPr/>
            </p:nvSpPr>
            <p:spPr>
              <a:xfrm>
                <a:off x="11616549" y="2913986"/>
                <a:ext cx="1911600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IMAGE</a:t>
                </a:r>
              </a:p>
            </p:txBody>
          </p:sp>
          <p:sp>
            <p:nvSpPr>
              <p:cNvPr id="2097" name="Rectangle 2096">
                <a:extLst>
                  <a:ext uri="{FF2B5EF4-FFF2-40B4-BE49-F238E27FC236}">
                    <a16:creationId xmlns:a16="http://schemas.microsoft.com/office/drawing/2014/main" id="{77A30FFB-5FE5-FE7A-AC73-3F90EE1FD461}"/>
                  </a:ext>
                </a:extLst>
              </p:cNvPr>
              <p:cNvSpPr/>
              <p:nvPr/>
            </p:nvSpPr>
            <p:spPr>
              <a:xfrm>
                <a:off x="11616549" y="3887454"/>
                <a:ext cx="1911600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3D</a:t>
                </a:r>
              </a:p>
            </p:txBody>
          </p:sp>
          <p:sp>
            <p:nvSpPr>
              <p:cNvPr id="2098" name="Rectangle 2097">
                <a:extLst>
                  <a:ext uri="{FF2B5EF4-FFF2-40B4-BE49-F238E27FC236}">
                    <a16:creationId xmlns:a16="http://schemas.microsoft.com/office/drawing/2014/main" id="{C100DD56-57C4-0CCB-93D8-0024C14B272B}"/>
                  </a:ext>
                </a:extLst>
              </p:cNvPr>
              <p:cNvSpPr/>
              <p:nvPr/>
            </p:nvSpPr>
            <p:spPr>
              <a:xfrm>
                <a:off x="11616549" y="4860921"/>
                <a:ext cx="1911600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VIDEO</a:t>
                </a:r>
              </a:p>
            </p:txBody>
          </p:sp>
          <p:sp>
            <p:nvSpPr>
              <p:cNvPr id="2099" name="Rectangle 2098">
                <a:extLst>
                  <a:ext uri="{FF2B5EF4-FFF2-40B4-BE49-F238E27FC236}">
                    <a16:creationId xmlns:a16="http://schemas.microsoft.com/office/drawing/2014/main" id="{72CC9C07-BFDB-26DD-2A6D-AEDB9DDB75A9}"/>
                  </a:ext>
                </a:extLst>
              </p:cNvPr>
              <p:cNvSpPr/>
              <p:nvPr/>
            </p:nvSpPr>
            <p:spPr>
              <a:xfrm>
                <a:off x="11616549" y="5834390"/>
                <a:ext cx="1911600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DNA</a:t>
                </a:r>
              </a:p>
            </p:txBody>
          </p:sp>
          <p:sp>
            <p:nvSpPr>
              <p:cNvPr id="2100" name="Rectangle 2099">
                <a:extLst>
                  <a:ext uri="{FF2B5EF4-FFF2-40B4-BE49-F238E27FC236}">
                    <a16:creationId xmlns:a16="http://schemas.microsoft.com/office/drawing/2014/main" id="{320C9905-7902-E744-AA76-B16CB15D5580}"/>
                  </a:ext>
                </a:extLst>
              </p:cNvPr>
              <p:cNvSpPr/>
              <p:nvPr/>
            </p:nvSpPr>
            <p:spPr>
              <a:xfrm>
                <a:off x="11616549" y="6807859"/>
                <a:ext cx="1911600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PROTEIN</a:t>
                </a:r>
              </a:p>
            </p:txBody>
          </p:sp>
          <p:sp>
            <p:nvSpPr>
              <p:cNvPr id="2101" name="Rectangle 2100">
                <a:extLst>
                  <a:ext uri="{FF2B5EF4-FFF2-40B4-BE49-F238E27FC236}">
                    <a16:creationId xmlns:a16="http://schemas.microsoft.com/office/drawing/2014/main" id="{E1D6E038-AF25-15F8-5AC7-CAB22FABAA6B}"/>
                  </a:ext>
                </a:extLst>
              </p:cNvPr>
              <p:cNvSpPr/>
              <p:nvPr/>
            </p:nvSpPr>
            <p:spPr>
              <a:xfrm>
                <a:off x="11616549" y="7592938"/>
                <a:ext cx="1911600" cy="94192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MOLECULE</a:t>
                </a:r>
              </a:p>
            </p:txBody>
          </p:sp>
          <p:sp>
            <p:nvSpPr>
              <p:cNvPr id="2102" name="Rectangle 2101">
                <a:extLst>
                  <a:ext uri="{FF2B5EF4-FFF2-40B4-BE49-F238E27FC236}">
                    <a16:creationId xmlns:a16="http://schemas.microsoft.com/office/drawing/2014/main" id="{1B2B09C1-297E-CDF5-C75A-905F8BEBED97}"/>
                  </a:ext>
                </a:extLst>
              </p:cNvPr>
              <p:cNvSpPr/>
              <p:nvPr/>
            </p:nvSpPr>
            <p:spPr>
              <a:xfrm>
                <a:off x="11616549" y="8566407"/>
                <a:ext cx="1911600" cy="94192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</a:rPr>
                  <a:t>ANIMATION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987EC8-DCE1-EFF6-9744-E5C3A61C709D}"/>
                </a:ext>
              </a:extLst>
            </p:cNvPr>
            <p:cNvSpPr/>
            <p:nvPr/>
          </p:nvSpPr>
          <p:spPr>
            <a:xfrm flipH="1">
              <a:off x="7665631" y="2514799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EC26D23-9675-CE73-DA47-EA230AAD517A}"/>
                </a:ext>
              </a:extLst>
            </p:cNvPr>
            <p:cNvSpPr/>
            <p:nvPr/>
          </p:nvSpPr>
          <p:spPr>
            <a:xfrm flipH="1">
              <a:off x="7665631" y="4457085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75FDAD-37EA-F712-DB1E-7B5A29DDD8A2}"/>
                </a:ext>
              </a:extLst>
            </p:cNvPr>
            <p:cNvSpPr/>
            <p:nvPr/>
          </p:nvSpPr>
          <p:spPr>
            <a:xfrm flipH="1">
              <a:off x="7665631" y="6399372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C8B1E5-513C-3EEC-BD6A-04BFE0D26662}"/>
                </a:ext>
              </a:extLst>
            </p:cNvPr>
            <p:cNvSpPr/>
            <p:nvPr/>
          </p:nvSpPr>
          <p:spPr>
            <a:xfrm flipH="1">
              <a:off x="7665631" y="8341659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AAE0B9-6E08-50BA-8D36-EC887495D18A}"/>
                </a:ext>
              </a:extLst>
            </p:cNvPr>
            <p:cNvSpPr/>
            <p:nvPr/>
          </p:nvSpPr>
          <p:spPr>
            <a:xfrm flipH="1">
              <a:off x="7665631" y="10283951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265508-7BB2-4DBD-745E-CB074343A86E}"/>
                </a:ext>
              </a:extLst>
            </p:cNvPr>
            <p:cNvSpPr/>
            <p:nvPr/>
          </p:nvSpPr>
          <p:spPr>
            <a:xfrm flipH="1">
              <a:off x="7665631" y="12226238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E39C0F-AC82-5D60-E34F-6A2451DBC78F}"/>
                </a:ext>
              </a:extLst>
            </p:cNvPr>
            <p:cNvSpPr/>
            <p:nvPr/>
          </p:nvSpPr>
          <p:spPr>
            <a:xfrm flipH="1">
              <a:off x="7665631" y="14168525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0C57C18-9A3A-F5E2-6414-A8967AE98617}"/>
                </a:ext>
              </a:extLst>
            </p:cNvPr>
            <p:cNvSpPr/>
            <p:nvPr/>
          </p:nvSpPr>
          <p:spPr>
            <a:xfrm flipH="1">
              <a:off x="7665631" y="16110811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08F7C84-7094-85E6-25CD-FF1C1D6A7269}"/>
                </a:ext>
              </a:extLst>
            </p:cNvPr>
            <p:cNvSpPr/>
            <p:nvPr/>
          </p:nvSpPr>
          <p:spPr>
            <a:xfrm flipH="1">
              <a:off x="7665631" y="18053098"/>
              <a:ext cx="2805548" cy="132179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scene3d>
              <a:camera prst="orthographicFront"/>
              <a:lightRig rig="soft" dir="t">
                <a:rot lat="0" lon="0" rev="20400000"/>
              </a:lightRig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A21C5C-494D-4848-BD75-CA05F89BAF3F}"/>
                </a:ext>
              </a:extLst>
            </p:cNvPr>
            <p:cNvGrpSpPr/>
            <p:nvPr/>
          </p:nvGrpSpPr>
          <p:grpSpPr>
            <a:xfrm>
              <a:off x="29617511" y="2228908"/>
              <a:ext cx="3814072" cy="17041771"/>
              <a:chOff x="24836480" y="778663"/>
              <a:chExt cx="1911601" cy="8541285"/>
            </a:xfrm>
          </p:grpSpPr>
          <p:sp>
            <p:nvSpPr>
              <p:cNvPr id="2085" name="Rectangle 2084">
                <a:extLst>
                  <a:ext uri="{FF2B5EF4-FFF2-40B4-BE49-F238E27FC236}">
                    <a16:creationId xmlns:a16="http://schemas.microsoft.com/office/drawing/2014/main" id="{929DB3DA-4356-8915-CD16-AEB377CD8BD1}"/>
                  </a:ext>
                </a:extLst>
              </p:cNvPr>
              <p:cNvSpPr/>
              <p:nvPr/>
            </p:nvSpPr>
            <p:spPr>
              <a:xfrm>
                <a:off x="24836480" y="778663"/>
                <a:ext cx="1911601" cy="94192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ANIMATION</a:t>
                </a:r>
              </a:p>
            </p:txBody>
          </p:sp>
          <p:sp>
            <p:nvSpPr>
              <p:cNvPr id="2086" name="Rectangle 2085">
                <a:extLst>
                  <a:ext uri="{FF2B5EF4-FFF2-40B4-BE49-F238E27FC236}">
                    <a16:creationId xmlns:a16="http://schemas.microsoft.com/office/drawing/2014/main" id="{19EF4E16-0A74-E7B3-C012-90EE648D8022}"/>
                  </a:ext>
                </a:extLst>
              </p:cNvPr>
              <p:cNvSpPr/>
              <p:nvPr/>
            </p:nvSpPr>
            <p:spPr>
              <a:xfrm>
                <a:off x="24836480" y="1752132"/>
                <a:ext cx="1911601" cy="941924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MOLECULE</a:t>
                </a:r>
              </a:p>
            </p:txBody>
          </p:sp>
          <p:sp>
            <p:nvSpPr>
              <p:cNvPr id="2087" name="Rectangle 2086">
                <a:extLst>
                  <a:ext uri="{FF2B5EF4-FFF2-40B4-BE49-F238E27FC236}">
                    <a16:creationId xmlns:a16="http://schemas.microsoft.com/office/drawing/2014/main" id="{F7C5457E-DD56-8452-9208-E0F30BF274EC}"/>
                  </a:ext>
                </a:extLst>
              </p:cNvPr>
              <p:cNvSpPr/>
              <p:nvPr/>
            </p:nvSpPr>
            <p:spPr>
              <a:xfrm>
                <a:off x="24836480" y="2913986"/>
                <a:ext cx="1911601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PROTEIN</a:t>
                </a:r>
              </a:p>
            </p:txBody>
          </p:sp>
          <p:sp>
            <p:nvSpPr>
              <p:cNvPr id="2088" name="Rectangle 2087">
                <a:extLst>
                  <a:ext uri="{FF2B5EF4-FFF2-40B4-BE49-F238E27FC236}">
                    <a16:creationId xmlns:a16="http://schemas.microsoft.com/office/drawing/2014/main" id="{545AFE98-182E-8AFA-CFBF-2B4A4880807E}"/>
                  </a:ext>
                </a:extLst>
              </p:cNvPr>
              <p:cNvSpPr/>
              <p:nvPr/>
            </p:nvSpPr>
            <p:spPr>
              <a:xfrm>
                <a:off x="24836480" y="3887454"/>
                <a:ext cx="1911601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DNA</a:t>
                </a:r>
              </a:p>
            </p:txBody>
          </p:sp>
          <p:sp>
            <p:nvSpPr>
              <p:cNvPr id="2089" name="Rectangle 2088">
                <a:extLst>
                  <a:ext uri="{FF2B5EF4-FFF2-40B4-BE49-F238E27FC236}">
                    <a16:creationId xmlns:a16="http://schemas.microsoft.com/office/drawing/2014/main" id="{BF808B5F-F09A-5758-6168-06F91B353219}"/>
                  </a:ext>
                </a:extLst>
              </p:cNvPr>
              <p:cNvSpPr/>
              <p:nvPr/>
            </p:nvSpPr>
            <p:spPr>
              <a:xfrm>
                <a:off x="24836480" y="4860921"/>
                <a:ext cx="1911601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VIDEO</a:t>
                </a:r>
              </a:p>
            </p:txBody>
          </p:sp>
          <p:sp>
            <p:nvSpPr>
              <p:cNvPr id="2090" name="Rectangle 2089">
                <a:extLst>
                  <a:ext uri="{FF2B5EF4-FFF2-40B4-BE49-F238E27FC236}">
                    <a16:creationId xmlns:a16="http://schemas.microsoft.com/office/drawing/2014/main" id="{9F66F75F-3FAB-848B-0F3B-FDD18BCC8040}"/>
                  </a:ext>
                </a:extLst>
              </p:cNvPr>
              <p:cNvSpPr/>
              <p:nvPr/>
            </p:nvSpPr>
            <p:spPr>
              <a:xfrm>
                <a:off x="24836480" y="5834388"/>
                <a:ext cx="1911601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3D</a:t>
                </a:r>
              </a:p>
            </p:txBody>
          </p:sp>
          <p:sp>
            <p:nvSpPr>
              <p:cNvPr id="2091" name="Rectangle 2090">
                <a:extLst>
                  <a:ext uri="{FF2B5EF4-FFF2-40B4-BE49-F238E27FC236}">
                    <a16:creationId xmlns:a16="http://schemas.microsoft.com/office/drawing/2014/main" id="{246FFA9A-12BB-CE4F-76B1-5FF900C35CA9}"/>
                  </a:ext>
                </a:extLst>
              </p:cNvPr>
              <p:cNvSpPr/>
              <p:nvPr/>
            </p:nvSpPr>
            <p:spPr>
              <a:xfrm>
                <a:off x="24836480" y="6807857"/>
                <a:ext cx="1911601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IMAGE</a:t>
                </a:r>
              </a:p>
            </p:txBody>
          </p:sp>
          <p:sp>
            <p:nvSpPr>
              <p:cNvPr id="2092" name="Rectangle 2091">
                <a:extLst>
                  <a:ext uri="{FF2B5EF4-FFF2-40B4-BE49-F238E27FC236}">
                    <a16:creationId xmlns:a16="http://schemas.microsoft.com/office/drawing/2014/main" id="{72511A4B-56D3-E84B-0CA2-3556FA9F4C23}"/>
                  </a:ext>
                </a:extLst>
              </p:cNvPr>
              <p:cNvSpPr/>
              <p:nvPr/>
            </p:nvSpPr>
            <p:spPr>
              <a:xfrm>
                <a:off x="24836480" y="7781322"/>
                <a:ext cx="1911397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AUDIO</a:t>
                </a:r>
              </a:p>
            </p:txBody>
          </p:sp>
          <p:sp>
            <p:nvSpPr>
              <p:cNvPr id="2093" name="Rectangle 2092">
                <a:extLst>
                  <a:ext uri="{FF2B5EF4-FFF2-40B4-BE49-F238E27FC236}">
                    <a16:creationId xmlns:a16="http://schemas.microsoft.com/office/drawing/2014/main" id="{B1F9C450-6AB7-BD66-2CB7-C591118BF239}"/>
                  </a:ext>
                </a:extLst>
              </p:cNvPr>
              <p:cNvSpPr/>
              <p:nvPr/>
            </p:nvSpPr>
            <p:spPr>
              <a:xfrm>
                <a:off x="24836480" y="8754793"/>
                <a:ext cx="1911397" cy="565155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45720" rtlCol="0" anchor="ctr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TEXT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664DA15-84D8-64C5-6221-95C8F640E068}"/>
                </a:ext>
              </a:extLst>
            </p:cNvPr>
            <p:cNvGrpSpPr/>
            <p:nvPr/>
          </p:nvGrpSpPr>
          <p:grpSpPr>
            <a:xfrm>
              <a:off x="26093031" y="2514799"/>
              <a:ext cx="2805548" cy="16860096"/>
              <a:chOff x="24129926" y="918387"/>
              <a:chExt cx="1406132" cy="8450226"/>
            </a:xfrm>
          </p:grpSpPr>
          <p:sp>
            <p:nvSpPr>
              <p:cNvPr id="2076" name="Rectangle 2075">
                <a:extLst>
                  <a:ext uri="{FF2B5EF4-FFF2-40B4-BE49-F238E27FC236}">
                    <a16:creationId xmlns:a16="http://schemas.microsoft.com/office/drawing/2014/main" id="{3D9AC185-772E-8901-C96E-B5255B95B69F}"/>
                  </a:ext>
                </a:extLst>
              </p:cNvPr>
              <p:cNvSpPr/>
              <p:nvPr/>
            </p:nvSpPr>
            <p:spPr>
              <a:xfrm flipH="1">
                <a:off x="24129926" y="918387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77" name="Rectangle 2076">
                <a:extLst>
                  <a:ext uri="{FF2B5EF4-FFF2-40B4-BE49-F238E27FC236}">
                    <a16:creationId xmlns:a16="http://schemas.microsoft.com/office/drawing/2014/main" id="{A5C2E869-07CA-4359-0AEB-E74679B06790}"/>
                  </a:ext>
                </a:extLst>
              </p:cNvPr>
              <p:cNvSpPr/>
              <p:nvPr/>
            </p:nvSpPr>
            <p:spPr>
              <a:xfrm flipH="1">
                <a:off x="24129926" y="1891855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78" name="Rectangle 2077">
                <a:extLst>
                  <a:ext uri="{FF2B5EF4-FFF2-40B4-BE49-F238E27FC236}">
                    <a16:creationId xmlns:a16="http://schemas.microsoft.com/office/drawing/2014/main" id="{D9B4EC2C-9875-FA23-1841-39D0C3FF3921}"/>
                  </a:ext>
                </a:extLst>
              </p:cNvPr>
              <p:cNvSpPr/>
              <p:nvPr/>
            </p:nvSpPr>
            <p:spPr>
              <a:xfrm flipH="1">
                <a:off x="24129926" y="2865323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79" name="Rectangle 2078">
                <a:extLst>
                  <a:ext uri="{FF2B5EF4-FFF2-40B4-BE49-F238E27FC236}">
                    <a16:creationId xmlns:a16="http://schemas.microsoft.com/office/drawing/2014/main" id="{A6C4F9A1-4A86-71EB-76C0-E091C0BE3E0E}"/>
                  </a:ext>
                </a:extLst>
              </p:cNvPr>
              <p:cNvSpPr/>
              <p:nvPr/>
            </p:nvSpPr>
            <p:spPr>
              <a:xfrm flipH="1">
                <a:off x="24129926" y="3838791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80" name="Rectangle 2079">
                <a:extLst>
                  <a:ext uri="{FF2B5EF4-FFF2-40B4-BE49-F238E27FC236}">
                    <a16:creationId xmlns:a16="http://schemas.microsoft.com/office/drawing/2014/main" id="{299F9025-710C-15AC-2C8A-134430A92285}"/>
                  </a:ext>
                </a:extLst>
              </p:cNvPr>
              <p:cNvSpPr/>
              <p:nvPr/>
            </p:nvSpPr>
            <p:spPr>
              <a:xfrm flipH="1">
                <a:off x="24129926" y="4812262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81" name="Rectangle 2080">
                <a:extLst>
                  <a:ext uri="{FF2B5EF4-FFF2-40B4-BE49-F238E27FC236}">
                    <a16:creationId xmlns:a16="http://schemas.microsoft.com/office/drawing/2014/main" id="{F6262742-A5C2-D52F-8559-AEB32908214F}"/>
                  </a:ext>
                </a:extLst>
              </p:cNvPr>
              <p:cNvSpPr/>
              <p:nvPr/>
            </p:nvSpPr>
            <p:spPr>
              <a:xfrm flipH="1">
                <a:off x="24129926" y="5785730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82" name="Rectangle 2081">
                <a:extLst>
                  <a:ext uri="{FF2B5EF4-FFF2-40B4-BE49-F238E27FC236}">
                    <a16:creationId xmlns:a16="http://schemas.microsoft.com/office/drawing/2014/main" id="{E1B09FD1-0B1B-88FF-62CE-0550B4FDE84A}"/>
                  </a:ext>
                </a:extLst>
              </p:cNvPr>
              <p:cNvSpPr/>
              <p:nvPr/>
            </p:nvSpPr>
            <p:spPr>
              <a:xfrm flipH="1">
                <a:off x="24129926" y="6759198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83" name="Rectangle 2082">
                <a:extLst>
                  <a:ext uri="{FF2B5EF4-FFF2-40B4-BE49-F238E27FC236}">
                    <a16:creationId xmlns:a16="http://schemas.microsoft.com/office/drawing/2014/main" id="{3B352C88-952A-2BE5-4065-14ED9D74282F}"/>
                  </a:ext>
                </a:extLst>
              </p:cNvPr>
              <p:cNvSpPr/>
              <p:nvPr/>
            </p:nvSpPr>
            <p:spPr>
              <a:xfrm flipH="1">
                <a:off x="24129926" y="7732666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84" name="Rectangle 2083">
                <a:extLst>
                  <a:ext uri="{FF2B5EF4-FFF2-40B4-BE49-F238E27FC236}">
                    <a16:creationId xmlns:a16="http://schemas.microsoft.com/office/drawing/2014/main" id="{D5D536E1-4A0E-56CD-E127-EB893AF6EE8E}"/>
                  </a:ext>
                </a:extLst>
              </p:cNvPr>
              <p:cNvSpPr/>
              <p:nvPr/>
            </p:nvSpPr>
            <p:spPr>
              <a:xfrm flipH="1">
                <a:off x="24129926" y="8706134"/>
                <a:ext cx="1406132" cy="66247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5720"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F2B10-12EA-C07E-B47F-BC3123C6A544}"/>
                </a:ext>
              </a:extLst>
            </p:cNvPr>
            <p:cNvGrpSpPr/>
            <p:nvPr/>
          </p:nvGrpSpPr>
          <p:grpSpPr>
            <a:xfrm>
              <a:off x="10471172" y="1935588"/>
              <a:ext cx="4876900" cy="7780628"/>
              <a:chOff x="15218225" y="1253177"/>
              <a:chExt cx="2444287" cy="7780628"/>
            </a:xfrm>
          </p:grpSpPr>
          <p:cxnSp>
            <p:nvCxnSpPr>
              <p:cNvPr id="2064" name="Straight Connector 2063">
                <a:extLst>
                  <a:ext uri="{FF2B5EF4-FFF2-40B4-BE49-F238E27FC236}">
                    <a16:creationId xmlns:a16="http://schemas.microsoft.com/office/drawing/2014/main" id="{67FD8C3D-0F6C-195D-3105-9679D6B5F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8229" y="5143500"/>
                <a:ext cx="24442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5" name="Freeform: Shape 2064">
                <a:extLst>
                  <a:ext uri="{FF2B5EF4-FFF2-40B4-BE49-F238E27FC236}">
                    <a16:creationId xmlns:a16="http://schemas.microsoft.com/office/drawing/2014/main" id="{53B2351B-B1B2-2887-E729-8055574CED68}"/>
                  </a:ext>
                </a:extLst>
              </p:cNvPr>
              <p:cNvSpPr/>
              <p:nvPr/>
            </p:nvSpPr>
            <p:spPr>
              <a:xfrm>
                <a:off x="15218229" y="1253177"/>
                <a:ext cx="2444283" cy="3890317"/>
              </a:xfrm>
              <a:custGeom>
                <a:avLst/>
                <a:gdLst>
                  <a:gd name="connsiteX0" fmla="*/ 0 w 3400425"/>
                  <a:gd name="connsiteY0" fmla="*/ 0 h 2433637"/>
                  <a:gd name="connsiteX1" fmla="*/ 1809750 w 3400425"/>
                  <a:gd name="connsiteY1" fmla="*/ 504825 h 2433637"/>
                  <a:gd name="connsiteX2" fmla="*/ 3400425 w 3400425"/>
                  <a:gd name="connsiteY2" fmla="*/ 2433637 h 24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0425" h="2433637">
                    <a:moveTo>
                      <a:pt x="0" y="0"/>
                    </a:moveTo>
                    <a:cubicBezTo>
                      <a:pt x="621506" y="49609"/>
                      <a:pt x="1243013" y="99219"/>
                      <a:pt x="1809750" y="504825"/>
                    </a:cubicBezTo>
                    <a:cubicBezTo>
                      <a:pt x="2376487" y="910431"/>
                      <a:pt x="3051175" y="2093912"/>
                      <a:pt x="3400425" y="2433637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2066" name="Freeform: Shape 2065">
                <a:extLst>
                  <a:ext uri="{FF2B5EF4-FFF2-40B4-BE49-F238E27FC236}">
                    <a16:creationId xmlns:a16="http://schemas.microsoft.com/office/drawing/2014/main" id="{4505E377-6561-F759-5C0A-4FB5188E3A27}"/>
                  </a:ext>
                </a:extLst>
              </p:cNvPr>
              <p:cNvSpPr/>
              <p:nvPr/>
            </p:nvSpPr>
            <p:spPr>
              <a:xfrm>
                <a:off x="15218228" y="2224871"/>
                <a:ext cx="2444283" cy="2918617"/>
              </a:xfrm>
              <a:custGeom>
                <a:avLst/>
                <a:gdLst>
                  <a:gd name="connsiteX0" fmla="*/ 0 w 3400425"/>
                  <a:gd name="connsiteY0" fmla="*/ 0 h 2433637"/>
                  <a:gd name="connsiteX1" fmla="*/ 1809750 w 3400425"/>
                  <a:gd name="connsiteY1" fmla="*/ 504825 h 2433637"/>
                  <a:gd name="connsiteX2" fmla="*/ 3400425 w 3400425"/>
                  <a:gd name="connsiteY2" fmla="*/ 2433637 h 24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0425" h="2433637">
                    <a:moveTo>
                      <a:pt x="0" y="0"/>
                    </a:moveTo>
                    <a:cubicBezTo>
                      <a:pt x="621506" y="49609"/>
                      <a:pt x="1243013" y="99219"/>
                      <a:pt x="1809750" y="504825"/>
                    </a:cubicBezTo>
                    <a:cubicBezTo>
                      <a:pt x="2376487" y="910431"/>
                      <a:pt x="3051175" y="2093912"/>
                      <a:pt x="3400425" y="2433637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2068" name="Freeform: Shape 2067">
                <a:extLst>
                  <a:ext uri="{FF2B5EF4-FFF2-40B4-BE49-F238E27FC236}">
                    <a16:creationId xmlns:a16="http://schemas.microsoft.com/office/drawing/2014/main" id="{F264C52A-BA0B-15C0-9368-B69BC663A29B}"/>
                  </a:ext>
                </a:extLst>
              </p:cNvPr>
              <p:cNvSpPr/>
              <p:nvPr/>
            </p:nvSpPr>
            <p:spPr>
              <a:xfrm>
                <a:off x="15218227" y="3196566"/>
                <a:ext cx="2444283" cy="1946922"/>
              </a:xfrm>
              <a:custGeom>
                <a:avLst/>
                <a:gdLst>
                  <a:gd name="connsiteX0" fmla="*/ 0 w 3400425"/>
                  <a:gd name="connsiteY0" fmla="*/ 0 h 2433637"/>
                  <a:gd name="connsiteX1" fmla="*/ 1809750 w 3400425"/>
                  <a:gd name="connsiteY1" fmla="*/ 504825 h 2433637"/>
                  <a:gd name="connsiteX2" fmla="*/ 3400425 w 3400425"/>
                  <a:gd name="connsiteY2" fmla="*/ 2433637 h 24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0425" h="2433637">
                    <a:moveTo>
                      <a:pt x="0" y="0"/>
                    </a:moveTo>
                    <a:cubicBezTo>
                      <a:pt x="621506" y="49609"/>
                      <a:pt x="1243013" y="99219"/>
                      <a:pt x="1809750" y="504825"/>
                    </a:cubicBezTo>
                    <a:cubicBezTo>
                      <a:pt x="2376487" y="910431"/>
                      <a:pt x="3051175" y="2093912"/>
                      <a:pt x="3400425" y="2433637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2069" name="Freeform: Shape 2068">
                <a:extLst>
                  <a:ext uri="{FF2B5EF4-FFF2-40B4-BE49-F238E27FC236}">
                    <a16:creationId xmlns:a16="http://schemas.microsoft.com/office/drawing/2014/main" id="{C49FD0E1-8A35-7583-25F5-C81EC33E8838}"/>
                  </a:ext>
                </a:extLst>
              </p:cNvPr>
              <p:cNvSpPr/>
              <p:nvPr/>
            </p:nvSpPr>
            <p:spPr>
              <a:xfrm>
                <a:off x="15218225" y="4170034"/>
                <a:ext cx="2444283" cy="973453"/>
              </a:xfrm>
              <a:custGeom>
                <a:avLst/>
                <a:gdLst>
                  <a:gd name="connsiteX0" fmla="*/ 0 w 3400425"/>
                  <a:gd name="connsiteY0" fmla="*/ 0 h 2433637"/>
                  <a:gd name="connsiteX1" fmla="*/ 1809750 w 3400425"/>
                  <a:gd name="connsiteY1" fmla="*/ 504825 h 2433637"/>
                  <a:gd name="connsiteX2" fmla="*/ 3400425 w 3400425"/>
                  <a:gd name="connsiteY2" fmla="*/ 2433637 h 24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0425" h="2433637">
                    <a:moveTo>
                      <a:pt x="0" y="0"/>
                    </a:moveTo>
                    <a:cubicBezTo>
                      <a:pt x="621506" y="49609"/>
                      <a:pt x="1243013" y="99219"/>
                      <a:pt x="1809750" y="504825"/>
                    </a:cubicBezTo>
                    <a:cubicBezTo>
                      <a:pt x="2376487" y="910431"/>
                      <a:pt x="3051175" y="2093912"/>
                      <a:pt x="3400425" y="2433637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1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071" name="Group 2070">
                <a:extLst>
                  <a:ext uri="{FF2B5EF4-FFF2-40B4-BE49-F238E27FC236}">
                    <a16:creationId xmlns:a16="http://schemas.microsoft.com/office/drawing/2014/main" id="{9A39439E-3D2E-0FE5-98EA-6786C24F0F88}"/>
                  </a:ext>
                </a:extLst>
              </p:cNvPr>
              <p:cNvGrpSpPr/>
              <p:nvPr/>
            </p:nvGrpSpPr>
            <p:grpSpPr>
              <a:xfrm flipV="1">
                <a:off x="15218227" y="5143488"/>
                <a:ext cx="2444285" cy="3890317"/>
                <a:chOff x="15370627" y="1405577"/>
                <a:chExt cx="2444285" cy="3890317"/>
              </a:xfrm>
            </p:grpSpPr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BA36515B-250C-46E6-10EA-9A4D1DE366BC}"/>
                    </a:ext>
                  </a:extLst>
                </p:cNvPr>
                <p:cNvSpPr/>
                <p:nvPr/>
              </p:nvSpPr>
              <p:spPr>
                <a:xfrm>
                  <a:off x="15370629" y="1405577"/>
                  <a:ext cx="2444283" cy="3890317"/>
                </a:xfrm>
                <a:custGeom>
                  <a:avLst/>
                  <a:gdLst>
                    <a:gd name="connsiteX0" fmla="*/ 0 w 3400425"/>
                    <a:gd name="connsiteY0" fmla="*/ 0 h 2433637"/>
                    <a:gd name="connsiteX1" fmla="*/ 1809750 w 3400425"/>
                    <a:gd name="connsiteY1" fmla="*/ 504825 h 2433637"/>
                    <a:gd name="connsiteX2" fmla="*/ 3400425 w 3400425"/>
                    <a:gd name="connsiteY2" fmla="*/ 2433637 h 243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0425" h="2433637">
                      <a:moveTo>
                        <a:pt x="0" y="0"/>
                      </a:moveTo>
                      <a:cubicBezTo>
                        <a:pt x="621506" y="49609"/>
                        <a:pt x="1243013" y="99219"/>
                        <a:pt x="1809750" y="504825"/>
                      </a:cubicBezTo>
                      <a:cubicBezTo>
                        <a:pt x="2376487" y="910431"/>
                        <a:pt x="3051175" y="2093912"/>
                        <a:pt x="3400425" y="2433637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  <a:scene3d>
                  <a:camera prst="orthographicFront"/>
                  <a:lightRig rig="soft" dir="t">
                    <a:rot lat="0" lon="0" rev="20400000"/>
                  </a:lightRig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8A713A99-A955-3FD1-FC82-FF0E8E69C814}"/>
                    </a:ext>
                  </a:extLst>
                </p:cNvPr>
                <p:cNvSpPr/>
                <p:nvPr/>
              </p:nvSpPr>
              <p:spPr>
                <a:xfrm>
                  <a:off x="15370628" y="2377271"/>
                  <a:ext cx="2444283" cy="2918617"/>
                </a:xfrm>
                <a:custGeom>
                  <a:avLst/>
                  <a:gdLst>
                    <a:gd name="connsiteX0" fmla="*/ 0 w 3400425"/>
                    <a:gd name="connsiteY0" fmla="*/ 0 h 2433637"/>
                    <a:gd name="connsiteX1" fmla="*/ 1809750 w 3400425"/>
                    <a:gd name="connsiteY1" fmla="*/ 504825 h 2433637"/>
                    <a:gd name="connsiteX2" fmla="*/ 3400425 w 3400425"/>
                    <a:gd name="connsiteY2" fmla="*/ 2433637 h 243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0425" h="2433637">
                      <a:moveTo>
                        <a:pt x="0" y="0"/>
                      </a:moveTo>
                      <a:cubicBezTo>
                        <a:pt x="621506" y="49609"/>
                        <a:pt x="1243013" y="99219"/>
                        <a:pt x="1809750" y="504825"/>
                      </a:cubicBezTo>
                      <a:cubicBezTo>
                        <a:pt x="2376487" y="910431"/>
                        <a:pt x="3051175" y="2093912"/>
                        <a:pt x="3400425" y="2433637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  <a:scene3d>
                  <a:camera prst="orthographicFront"/>
                  <a:lightRig rig="soft" dir="t">
                    <a:rot lat="0" lon="0" rev="20400000"/>
                  </a:lightRig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F50AB445-8C47-E77C-ADA0-015080F5E347}"/>
                    </a:ext>
                  </a:extLst>
                </p:cNvPr>
                <p:cNvSpPr/>
                <p:nvPr/>
              </p:nvSpPr>
              <p:spPr>
                <a:xfrm>
                  <a:off x="15370627" y="3348966"/>
                  <a:ext cx="2444283" cy="1946922"/>
                </a:xfrm>
                <a:custGeom>
                  <a:avLst/>
                  <a:gdLst>
                    <a:gd name="connsiteX0" fmla="*/ 0 w 3400425"/>
                    <a:gd name="connsiteY0" fmla="*/ 0 h 2433637"/>
                    <a:gd name="connsiteX1" fmla="*/ 1809750 w 3400425"/>
                    <a:gd name="connsiteY1" fmla="*/ 504825 h 2433637"/>
                    <a:gd name="connsiteX2" fmla="*/ 3400425 w 3400425"/>
                    <a:gd name="connsiteY2" fmla="*/ 2433637 h 243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0425" h="2433637">
                      <a:moveTo>
                        <a:pt x="0" y="0"/>
                      </a:moveTo>
                      <a:cubicBezTo>
                        <a:pt x="621506" y="49609"/>
                        <a:pt x="1243013" y="99219"/>
                        <a:pt x="1809750" y="504825"/>
                      </a:cubicBezTo>
                      <a:cubicBezTo>
                        <a:pt x="2376487" y="910431"/>
                        <a:pt x="3051175" y="2093912"/>
                        <a:pt x="3400425" y="2433637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  <a:scene3d>
                  <a:camera prst="orthographicFront"/>
                  <a:lightRig rig="soft" dir="t">
                    <a:rot lat="0" lon="0" rev="20400000"/>
                  </a:lightRig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3224B6CE-1801-2379-794F-DB8FBD10D007}"/>
                    </a:ext>
                  </a:extLst>
                </p:cNvPr>
                <p:cNvSpPr/>
                <p:nvPr/>
              </p:nvSpPr>
              <p:spPr>
                <a:xfrm>
                  <a:off x="15370627" y="4322434"/>
                  <a:ext cx="2444283" cy="973454"/>
                </a:xfrm>
                <a:custGeom>
                  <a:avLst/>
                  <a:gdLst>
                    <a:gd name="connsiteX0" fmla="*/ 0 w 3400425"/>
                    <a:gd name="connsiteY0" fmla="*/ 0 h 2433637"/>
                    <a:gd name="connsiteX1" fmla="*/ 1809750 w 3400425"/>
                    <a:gd name="connsiteY1" fmla="*/ 504825 h 2433637"/>
                    <a:gd name="connsiteX2" fmla="*/ 3400425 w 3400425"/>
                    <a:gd name="connsiteY2" fmla="*/ 2433637 h 243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0425" h="2433637">
                      <a:moveTo>
                        <a:pt x="0" y="0"/>
                      </a:moveTo>
                      <a:cubicBezTo>
                        <a:pt x="621506" y="49609"/>
                        <a:pt x="1243013" y="99219"/>
                        <a:pt x="1809750" y="504825"/>
                      </a:cubicBezTo>
                      <a:cubicBezTo>
                        <a:pt x="2376487" y="910431"/>
                        <a:pt x="3051175" y="2093912"/>
                        <a:pt x="3400425" y="2433637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  <a:scene3d>
                  <a:camera prst="orthographicFront"/>
                  <a:lightRig rig="soft" dir="t">
                    <a:rot lat="0" lon="0" rev="20400000"/>
                  </a:lightRig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1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4F1BBFC-E203-0CFE-F1E1-5C30D7C195F7}"/>
                </a:ext>
              </a:extLst>
            </p:cNvPr>
            <p:cNvGrpSpPr/>
            <p:nvPr/>
          </p:nvGrpSpPr>
          <p:grpSpPr>
            <a:xfrm flipH="1">
              <a:off x="21216137" y="1928503"/>
              <a:ext cx="4876896" cy="7780628"/>
              <a:chOff x="15218227" y="1253177"/>
              <a:chExt cx="2444285" cy="7780628"/>
            </a:xfrm>
          </p:grpSpPr>
          <p:cxnSp>
            <p:nvCxnSpPr>
              <p:cNvPr id="2053" name="Straight Connector 2052">
                <a:extLst>
                  <a:ext uri="{FF2B5EF4-FFF2-40B4-BE49-F238E27FC236}">
                    <a16:creationId xmlns:a16="http://schemas.microsoft.com/office/drawing/2014/main" id="{49A99FE1-8AF4-7D6C-35EF-3F5AF578B0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8229" y="5143500"/>
                <a:ext cx="24442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4" name="Freeform: Shape 2053">
                <a:extLst>
                  <a:ext uri="{FF2B5EF4-FFF2-40B4-BE49-F238E27FC236}">
                    <a16:creationId xmlns:a16="http://schemas.microsoft.com/office/drawing/2014/main" id="{3C755402-B709-18C1-F1EF-695FD43A2507}"/>
                  </a:ext>
                </a:extLst>
              </p:cNvPr>
              <p:cNvSpPr/>
              <p:nvPr/>
            </p:nvSpPr>
            <p:spPr>
              <a:xfrm>
                <a:off x="15218229" y="1253177"/>
                <a:ext cx="2444283" cy="3890317"/>
              </a:xfrm>
              <a:custGeom>
                <a:avLst/>
                <a:gdLst>
                  <a:gd name="connsiteX0" fmla="*/ 0 w 3400425"/>
                  <a:gd name="connsiteY0" fmla="*/ 0 h 2433637"/>
                  <a:gd name="connsiteX1" fmla="*/ 1809750 w 3400425"/>
                  <a:gd name="connsiteY1" fmla="*/ 504825 h 2433637"/>
                  <a:gd name="connsiteX2" fmla="*/ 3400425 w 3400425"/>
                  <a:gd name="connsiteY2" fmla="*/ 2433637 h 24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0425" h="2433637">
                    <a:moveTo>
                      <a:pt x="0" y="0"/>
                    </a:moveTo>
                    <a:cubicBezTo>
                      <a:pt x="621506" y="49609"/>
                      <a:pt x="1243013" y="99219"/>
                      <a:pt x="1809750" y="504825"/>
                    </a:cubicBezTo>
                    <a:cubicBezTo>
                      <a:pt x="2376487" y="910431"/>
                      <a:pt x="3051175" y="2093912"/>
                      <a:pt x="3400425" y="2433637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2055" name="Freeform: Shape 2054">
                <a:extLst>
                  <a:ext uri="{FF2B5EF4-FFF2-40B4-BE49-F238E27FC236}">
                    <a16:creationId xmlns:a16="http://schemas.microsoft.com/office/drawing/2014/main" id="{CEF232AE-D2CB-099D-F3AC-AF07F3E7363E}"/>
                  </a:ext>
                </a:extLst>
              </p:cNvPr>
              <p:cNvSpPr/>
              <p:nvPr/>
            </p:nvSpPr>
            <p:spPr>
              <a:xfrm>
                <a:off x="15218228" y="2224871"/>
                <a:ext cx="2444283" cy="2918617"/>
              </a:xfrm>
              <a:custGeom>
                <a:avLst/>
                <a:gdLst>
                  <a:gd name="connsiteX0" fmla="*/ 0 w 3400425"/>
                  <a:gd name="connsiteY0" fmla="*/ 0 h 2433637"/>
                  <a:gd name="connsiteX1" fmla="*/ 1809750 w 3400425"/>
                  <a:gd name="connsiteY1" fmla="*/ 504825 h 2433637"/>
                  <a:gd name="connsiteX2" fmla="*/ 3400425 w 3400425"/>
                  <a:gd name="connsiteY2" fmla="*/ 2433637 h 24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0425" h="2433637">
                    <a:moveTo>
                      <a:pt x="0" y="0"/>
                    </a:moveTo>
                    <a:cubicBezTo>
                      <a:pt x="621506" y="49609"/>
                      <a:pt x="1243013" y="99219"/>
                      <a:pt x="1809750" y="504825"/>
                    </a:cubicBezTo>
                    <a:cubicBezTo>
                      <a:pt x="2376487" y="910431"/>
                      <a:pt x="3051175" y="2093912"/>
                      <a:pt x="3400425" y="2433637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2056" name="Freeform: Shape 2055">
                <a:extLst>
                  <a:ext uri="{FF2B5EF4-FFF2-40B4-BE49-F238E27FC236}">
                    <a16:creationId xmlns:a16="http://schemas.microsoft.com/office/drawing/2014/main" id="{E23203CE-62B9-797C-4F54-FCB015C2C7F2}"/>
                  </a:ext>
                </a:extLst>
              </p:cNvPr>
              <p:cNvSpPr/>
              <p:nvPr/>
            </p:nvSpPr>
            <p:spPr>
              <a:xfrm>
                <a:off x="15218227" y="3196566"/>
                <a:ext cx="2444283" cy="1946922"/>
              </a:xfrm>
              <a:custGeom>
                <a:avLst/>
                <a:gdLst>
                  <a:gd name="connsiteX0" fmla="*/ 0 w 3400425"/>
                  <a:gd name="connsiteY0" fmla="*/ 0 h 2433637"/>
                  <a:gd name="connsiteX1" fmla="*/ 1809750 w 3400425"/>
                  <a:gd name="connsiteY1" fmla="*/ 504825 h 2433637"/>
                  <a:gd name="connsiteX2" fmla="*/ 3400425 w 3400425"/>
                  <a:gd name="connsiteY2" fmla="*/ 2433637 h 24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0425" h="2433637">
                    <a:moveTo>
                      <a:pt x="0" y="0"/>
                    </a:moveTo>
                    <a:cubicBezTo>
                      <a:pt x="621506" y="49609"/>
                      <a:pt x="1243013" y="99219"/>
                      <a:pt x="1809750" y="504825"/>
                    </a:cubicBezTo>
                    <a:cubicBezTo>
                      <a:pt x="2376487" y="910431"/>
                      <a:pt x="3051175" y="2093912"/>
                      <a:pt x="3400425" y="2433637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2057" name="Freeform: Shape 2056">
                <a:extLst>
                  <a:ext uri="{FF2B5EF4-FFF2-40B4-BE49-F238E27FC236}">
                    <a16:creationId xmlns:a16="http://schemas.microsoft.com/office/drawing/2014/main" id="{BC860A32-05C7-B59E-D49D-FC60A9F88D32}"/>
                  </a:ext>
                </a:extLst>
              </p:cNvPr>
              <p:cNvSpPr/>
              <p:nvPr/>
            </p:nvSpPr>
            <p:spPr>
              <a:xfrm>
                <a:off x="15218227" y="4170034"/>
                <a:ext cx="2444283" cy="973454"/>
              </a:xfrm>
              <a:custGeom>
                <a:avLst/>
                <a:gdLst>
                  <a:gd name="connsiteX0" fmla="*/ 0 w 3400425"/>
                  <a:gd name="connsiteY0" fmla="*/ 0 h 2433637"/>
                  <a:gd name="connsiteX1" fmla="*/ 1809750 w 3400425"/>
                  <a:gd name="connsiteY1" fmla="*/ 504825 h 2433637"/>
                  <a:gd name="connsiteX2" fmla="*/ 3400425 w 3400425"/>
                  <a:gd name="connsiteY2" fmla="*/ 2433637 h 24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0425" h="2433637">
                    <a:moveTo>
                      <a:pt x="0" y="0"/>
                    </a:moveTo>
                    <a:cubicBezTo>
                      <a:pt x="621506" y="49609"/>
                      <a:pt x="1243013" y="99219"/>
                      <a:pt x="1809750" y="504825"/>
                    </a:cubicBezTo>
                    <a:cubicBezTo>
                      <a:pt x="2376487" y="910431"/>
                      <a:pt x="3051175" y="2093912"/>
                      <a:pt x="3400425" y="2433637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scene3d>
                <a:camera prst="orthographicFront"/>
                <a:lightRig rig="soft" dir="t">
                  <a:rot lat="0" lon="0" rev="20400000"/>
                </a:lightRig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1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058" name="Group 2057">
                <a:extLst>
                  <a:ext uri="{FF2B5EF4-FFF2-40B4-BE49-F238E27FC236}">
                    <a16:creationId xmlns:a16="http://schemas.microsoft.com/office/drawing/2014/main" id="{6BEC1897-335C-0499-158D-EB98FE5E76A3}"/>
                  </a:ext>
                </a:extLst>
              </p:cNvPr>
              <p:cNvGrpSpPr/>
              <p:nvPr/>
            </p:nvGrpSpPr>
            <p:grpSpPr>
              <a:xfrm flipV="1">
                <a:off x="15218227" y="5143488"/>
                <a:ext cx="2444285" cy="3890317"/>
                <a:chOff x="15370627" y="1405577"/>
                <a:chExt cx="2444285" cy="3890317"/>
              </a:xfrm>
            </p:grpSpPr>
            <p:sp>
              <p:nvSpPr>
                <p:cNvPr id="2059" name="Freeform: Shape 2058">
                  <a:extLst>
                    <a:ext uri="{FF2B5EF4-FFF2-40B4-BE49-F238E27FC236}">
                      <a16:creationId xmlns:a16="http://schemas.microsoft.com/office/drawing/2014/main" id="{1410E79B-B34A-3303-B3E9-C6BB767D27B5}"/>
                    </a:ext>
                  </a:extLst>
                </p:cNvPr>
                <p:cNvSpPr/>
                <p:nvPr/>
              </p:nvSpPr>
              <p:spPr>
                <a:xfrm>
                  <a:off x="15370629" y="1405577"/>
                  <a:ext cx="2444283" cy="3890317"/>
                </a:xfrm>
                <a:custGeom>
                  <a:avLst/>
                  <a:gdLst>
                    <a:gd name="connsiteX0" fmla="*/ 0 w 3400425"/>
                    <a:gd name="connsiteY0" fmla="*/ 0 h 2433637"/>
                    <a:gd name="connsiteX1" fmla="*/ 1809750 w 3400425"/>
                    <a:gd name="connsiteY1" fmla="*/ 504825 h 2433637"/>
                    <a:gd name="connsiteX2" fmla="*/ 3400425 w 3400425"/>
                    <a:gd name="connsiteY2" fmla="*/ 2433637 h 243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0425" h="2433637">
                      <a:moveTo>
                        <a:pt x="0" y="0"/>
                      </a:moveTo>
                      <a:cubicBezTo>
                        <a:pt x="621506" y="49609"/>
                        <a:pt x="1243013" y="99219"/>
                        <a:pt x="1809750" y="504825"/>
                      </a:cubicBezTo>
                      <a:cubicBezTo>
                        <a:pt x="2376487" y="910431"/>
                        <a:pt x="3051175" y="2093912"/>
                        <a:pt x="3400425" y="2433637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  <a:scene3d>
                  <a:camera prst="orthographicFront"/>
                  <a:lightRig rig="soft" dir="t">
                    <a:rot lat="0" lon="0" rev="20400000"/>
                  </a:lightRig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0" name="Freeform: Shape 2059">
                  <a:extLst>
                    <a:ext uri="{FF2B5EF4-FFF2-40B4-BE49-F238E27FC236}">
                      <a16:creationId xmlns:a16="http://schemas.microsoft.com/office/drawing/2014/main" id="{BC4486A9-B187-762A-F350-CB67127284A0}"/>
                    </a:ext>
                  </a:extLst>
                </p:cNvPr>
                <p:cNvSpPr/>
                <p:nvPr/>
              </p:nvSpPr>
              <p:spPr>
                <a:xfrm>
                  <a:off x="15370628" y="2377271"/>
                  <a:ext cx="2444283" cy="2918617"/>
                </a:xfrm>
                <a:custGeom>
                  <a:avLst/>
                  <a:gdLst>
                    <a:gd name="connsiteX0" fmla="*/ 0 w 3400425"/>
                    <a:gd name="connsiteY0" fmla="*/ 0 h 2433637"/>
                    <a:gd name="connsiteX1" fmla="*/ 1809750 w 3400425"/>
                    <a:gd name="connsiteY1" fmla="*/ 504825 h 2433637"/>
                    <a:gd name="connsiteX2" fmla="*/ 3400425 w 3400425"/>
                    <a:gd name="connsiteY2" fmla="*/ 2433637 h 243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0425" h="2433637">
                      <a:moveTo>
                        <a:pt x="0" y="0"/>
                      </a:moveTo>
                      <a:cubicBezTo>
                        <a:pt x="621506" y="49609"/>
                        <a:pt x="1243013" y="99219"/>
                        <a:pt x="1809750" y="504825"/>
                      </a:cubicBezTo>
                      <a:cubicBezTo>
                        <a:pt x="2376487" y="910431"/>
                        <a:pt x="3051175" y="2093912"/>
                        <a:pt x="3400425" y="2433637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  <a:scene3d>
                  <a:camera prst="orthographicFront"/>
                  <a:lightRig rig="soft" dir="t">
                    <a:rot lat="0" lon="0" rev="20400000"/>
                  </a:lightRig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1" name="Freeform: Shape 2060">
                  <a:extLst>
                    <a:ext uri="{FF2B5EF4-FFF2-40B4-BE49-F238E27FC236}">
                      <a16:creationId xmlns:a16="http://schemas.microsoft.com/office/drawing/2014/main" id="{E165EBAE-2810-632F-41CE-A9A387A58E90}"/>
                    </a:ext>
                  </a:extLst>
                </p:cNvPr>
                <p:cNvSpPr/>
                <p:nvPr/>
              </p:nvSpPr>
              <p:spPr>
                <a:xfrm>
                  <a:off x="15370627" y="3348966"/>
                  <a:ext cx="2444283" cy="1946922"/>
                </a:xfrm>
                <a:custGeom>
                  <a:avLst/>
                  <a:gdLst>
                    <a:gd name="connsiteX0" fmla="*/ 0 w 3400425"/>
                    <a:gd name="connsiteY0" fmla="*/ 0 h 2433637"/>
                    <a:gd name="connsiteX1" fmla="*/ 1809750 w 3400425"/>
                    <a:gd name="connsiteY1" fmla="*/ 504825 h 2433637"/>
                    <a:gd name="connsiteX2" fmla="*/ 3400425 w 3400425"/>
                    <a:gd name="connsiteY2" fmla="*/ 2433637 h 243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0425" h="2433637">
                      <a:moveTo>
                        <a:pt x="0" y="0"/>
                      </a:moveTo>
                      <a:cubicBezTo>
                        <a:pt x="621506" y="49609"/>
                        <a:pt x="1243013" y="99219"/>
                        <a:pt x="1809750" y="504825"/>
                      </a:cubicBezTo>
                      <a:cubicBezTo>
                        <a:pt x="2376487" y="910431"/>
                        <a:pt x="3051175" y="2093912"/>
                        <a:pt x="3400425" y="2433637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  <a:scene3d>
                  <a:camera prst="orthographicFront"/>
                  <a:lightRig rig="soft" dir="t">
                    <a:rot lat="0" lon="0" rev="20400000"/>
                  </a:lightRig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3" name="Freeform: Shape 2062">
                  <a:extLst>
                    <a:ext uri="{FF2B5EF4-FFF2-40B4-BE49-F238E27FC236}">
                      <a16:creationId xmlns:a16="http://schemas.microsoft.com/office/drawing/2014/main" id="{9CC01ABB-F012-3EB8-117D-09148C8F8C60}"/>
                    </a:ext>
                  </a:extLst>
                </p:cNvPr>
                <p:cNvSpPr/>
                <p:nvPr/>
              </p:nvSpPr>
              <p:spPr>
                <a:xfrm>
                  <a:off x="15370627" y="4322434"/>
                  <a:ext cx="2444283" cy="973454"/>
                </a:xfrm>
                <a:custGeom>
                  <a:avLst/>
                  <a:gdLst>
                    <a:gd name="connsiteX0" fmla="*/ 0 w 3400425"/>
                    <a:gd name="connsiteY0" fmla="*/ 0 h 2433637"/>
                    <a:gd name="connsiteX1" fmla="*/ 1809750 w 3400425"/>
                    <a:gd name="connsiteY1" fmla="*/ 504825 h 2433637"/>
                    <a:gd name="connsiteX2" fmla="*/ 3400425 w 3400425"/>
                    <a:gd name="connsiteY2" fmla="*/ 2433637 h 243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0425" h="2433637">
                      <a:moveTo>
                        <a:pt x="0" y="0"/>
                      </a:moveTo>
                      <a:cubicBezTo>
                        <a:pt x="621506" y="49609"/>
                        <a:pt x="1243013" y="99219"/>
                        <a:pt x="1809750" y="504825"/>
                      </a:cubicBezTo>
                      <a:cubicBezTo>
                        <a:pt x="2376487" y="910431"/>
                        <a:pt x="3051175" y="2093912"/>
                        <a:pt x="3400425" y="2433637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  <a:scene3d>
                  <a:camera prst="orthographicFront"/>
                  <a:lightRig rig="soft" dir="t">
                    <a:rot lat="0" lon="0" rev="20400000"/>
                  </a:lightRig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10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44" name="Picture 43" descr="A parrot wearing a hat&#10;&#10;Description automatically generated with low confidence">
              <a:extLst>
                <a:ext uri="{FF2B5EF4-FFF2-40B4-BE49-F238E27FC236}">
                  <a16:creationId xmlns:a16="http://schemas.microsoft.com/office/drawing/2014/main" id="{CC0170A1-FB39-87A6-DDEC-0ED35121B434}"/>
                </a:ext>
              </a:extLst>
            </p:cNvPr>
            <p:cNvPicPr>
              <a:picLocks/>
            </p:cNvPicPr>
            <p:nvPr/>
          </p:nvPicPr>
          <p:blipFill rotWithShape="1">
            <a:blip r:embed="rId12"/>
            <a:srcRect l="-193" t="19569" r="193" b="25378"/>
            <a:stretch/>
          </p:blipFill>
          <p:spPr>
            <a:xfrm>
              <a:off x="7661761" y="6390517"/>
              <a:ext cx="2797474" cy="13306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5" name="Picture 44" descr="A picture containing stadium, art&#10;&#10;Description automatically generated with medium confidence">
              <a:extLst>
                <a:ext uri="{FF2B5EF4-FFF2-40B4-BE49-F238E27FC236}">
                  <a16:creationId xmlns:a16="http://schemas.microsoft.com/office/drawing/2014/main" id="{452B3FFD-13AB-2B0B-DB45-F49F838EE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-12165" t="18068" r="-5312" b="27763"/>
            <a:stretch/>
          </p:blipFill>
          <p:spPr>
            <a:xfrm>
              <a:off x="7661761" y="8350732"/>
              <a:ext cx="2797474" cy="12899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7" name="Picture 46" descr="A parrot wearing a hat&#10;&#10;Description automatically generated with low confidence">
              <a:extLst>
                <a:ext uri="{FF2B5EF4-FFF2-40B4-BE49-F238E27FC236}">
                  <a16:creationId xmlns:a16="http://schemas.microsoft.com/office/drawing/2014/main" id="{211B144A-CD60-2EE0-3443-0973B8E0B087}"/>
                </a:ext>
              </a:extLst>
            </p:cNvPr>
            <p:cNvPicPr>
              <a:picLocks/>
            </p:cNvPicPr>
            <p:nvPr/>
          </p:nvPicPr>
          <p:blipFill rotWithShape="1">
            <a:blip r:embed="rId12"/>
            <a:srcRect l="-193" t="19569" r="193" b="25378"/>
            <a:stretch/>
          </p:blipFill>
          <p:spPr>
            <a:xfrm>
              <a:off x="26093029" y="14156104"/>
              <a:ext cx="2797474" cy="13306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9" name="Picture 48" descr="A picture containing stadium, art&#10;&#10;Description automatically generated with medium confidence">
              <a:extLst>
                <a:ext uri="{FF2B5EF4-FFF2-40B4-BE49-F238E27FC236}">
                  <a16:creationId xmlns:a16="http://schemas.microsoft.com/office/drawing/2014/main" id="{355BFFD3-CB23-7B67-BD1B-B90CA46BE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-12165" t="18068" r="-5312" b="27763"/>
            <a:stretch/>
          </p:blipFill>
          <p:spPr>
            <a:xfrm>
              <a:off x="26093029" y="12259530"/>
              <a:ext cx="2797474" cy="128993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0" name="Picture 49" descr="A purple jellyfish in space&#10;&#10;Description automatically generated with low confidence">
              <a:extLst>
                <a:ext uri="{FF2B5EF4-FFF2-40B4-BE49-F238E27FC236}">
                  <a16:creationId xmlns:a16="http://schemas.microsoft.com/office/drawing/2014/main" id="{02B576ED-6030-FE33-4DED-C2249F58000B}"/>
                </a:ext>
              </a:extLst>
            </p:cNvPr>
            <p:cNvPicPr>
              <a:picLocks/>
            </p:cNvPicPr>
            <p:nvPr/>
          </p:nvPicPr>
          <p:blipFill rotWithShape="1">
            <a:blip r:embed="rId14"/>
            <a:srcRect t="31908" b="13275"/>
            <a:stretch/>
          </p:blipFill>
          <p:spPr>
            <a:xfrm>
              <a:off x="7690616" y="10285383"/>
              <a:ext cx="2768619" cy="13112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1" name="Picture 50" descr="A purple jellyfish in space&#10;&#10;Description automatically generated with low confidence">
              <a:extLst>
                <a:ext uri="{FF2B5EF4-FFF2-40B4-BE49-F238E27FC236}">
                  <a16:creationId xmlns:a16="http://schemas.microsoft.com/office/drawing/2014/main" id="{6770DBBE-1D2C-639E-9EDA-BC8726075EB9}"/>
                </a:ext>
              </a:extLst>
            </p:cNvPr>
            <p:cNvPicPr>
              <a:picLocks/>
            </p:cNvPicPr>
            <p:nvPr/>
          </p:nvPicPr>
          <p:blipFill rotWithShape="1">
            <a:blip r:embed="rId14"/>
            <a:srcRect t="31908" b="13275"/>
            <a:stretch/>
          </p:blipFill>
          <p:spPr>
            <a:xfrm>
              <a:off x="26107455" y="10283945"/>
              <a:ext cx="2768619" cy="131126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2" name="Picture 13">
              <a:extLst>
                <a:ext uri="{FF2B5EF4-FFF2-40B4-BE49-F238E27FC236}">
                  <a16:creationId xmlns:a16="http://schemas.microsoft.com/office/drawing/2014/main" id="{7906AE10-C52D-5189-5914-4CEA9AB89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3970" r="8996" b="23869"/>
            <a:stretch/>
          </p:blipFill>
          <p:spPr>
            <a:xfrm>
              <a:off x="7690616" y="16147406"/>
              <a:ext cx="2766137" cy="12852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3" name="Picture 13">
              <a:extLst>
                <a:ext uri="{FF2B5EF4-FFF2-40B4-BE49-F238E27FC236}">
                  <a16:creationId xmlns:a16="http://schemas.microsoft.com/office/drawing/2014/main" id="{83D4D0DE-0734-8C42-E464-B4142B48E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3970" r="8996" b="23869"/>
            <a:stretch/>
          </p:blipFill>
          <p:spPr>
            <a:xfrm>
              <a:off x="26107455" y="4468272"/>
              <a:ext cx="2766137" cy="1285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5" name="Picture 54" descr="A picture containing drawing, art&#10;&#10;Description automatically generated">
              <a:extLst>
                <a:ext uri="{FF2B5EF4-FFF2-40B4-BE49-F238E27FC236}">
                  <a16:creationId xmlns:a16="http://schemas.microsoft.com/office/drawing/2014/main" id="{AF1B22E4-3611-413B-5026-F75A5F875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8569" r="517" b="31304"/>
            <a:stretch/>
          </p:blipFill>
          <p:spPr>
            <a:xfrm>
              <a:off x="7686109" y="14177902"/>
              <a:ext cx="2770643" cy="128605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6" name="Picture 55" descr="A picture containing drawing, art&#10;&#10;Description automatically generated">
              <a:extLst>
                <a:ext uri="{FF2B5EF4-FFF2-40B4-BE49-F238E27FC236}">
                  <a16:creationId xmlns:a16="http://schemas.microsoft.com/office/drawing/2014/main" id="{B9113016-DC31-B065-7555-8467CBBE4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8569" r="517" b="31304"/>
            <a:stretch/>
          </p:blipFill>
          <p:spPr>
            <a:xfrm>
              <a:off x="26102950" y="6406577"/>
              <a:ext cx="2770642" cy="128605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7" name="Picture 56" descr="A close up of a dna strand&#10;&#10;Description automatically generated with low confidence">
              <a:extLst>
                <a:ext uri="{FF2B5EF4-FFF2-40B4-BE49-F238E27FC236}">
                  <a16:creationId xmlns:a16="http://schemas.microsoft.com/office/drawing/2014/main" id="{2407DD1C-18D3-7D83-EAA0-CF3C15054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8074"/>
            <a:stretch/>
          </p:blipFill>
          <p:spPr>
            <a:xfrm>
              <a:off x="7661761" y="12245029"/>
              <a:ext cx="2794992" cy="12899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9" name="Picture 58" descr="A close up of a dna strand&#10;&#10;Description automatically generated with low confidence">
              <a:extLst>
                <a:ext uri="{FF2B5EF4-FFF2-40B4-BE49-F238E27FC236}">
                  <a16:creationId xmlns:a16="http://schemas.microsoft.com/office/drawing/2014/main" id="{69E4F14E-A3DB-2FE9-7F0D-F5915931F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8074"/>
            <a:stretch/>
          </p:blipFill>
          <p:spPr>
            <a:xfrm>
              <a:off x="26093025" y="8355751"/>
              <a:ext cx="2794992" cy="128993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1" name="Picture 60" descr="A picture containing green, cartoon, creativity, art&#10;&#10;Description automatically generated">
              <a:extLst>
                <a:ext uri="{FF2B5EF4-FFF2-40B4-BE49-F238E27FC236}">
                  <a16:creationId xmlns:a16="http://schemas.microsoft.com/office/drawing/2014/main" id="{C1B67726-E3E0-FD11-9560-3CF8B2ED8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8200"/>
            <a:stretch/>
          </p:blipFill>
          <p:spPr>
            <a:xfrm>
              <a:off x="7677420" y="4456886"/>
              <a:ext cx="2768771" cy="131035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2" name="Picture 61" descr="A picture containing green, cartoon, creativity, art&#10;&#10;Description automatically generated">
              <a:extLst>
                <a:ext uri="{FF2B5EF4-FFF2-40B4-BE49-F238E27FC236}">
                  <a16:creationId xmlns:a16="http://schemas.microsoft.com/office/drawing/2014/main" id="{354E11BF-FADD-E431-1901-DA7E0D98A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8200"/>
            <a:stretch/>
          </p:blipFill>
          <p:spPr>
            <a:xfrm>
              <a:off x="26119247" y="16127280"/>
              <a:ext cx="2768770" cy="131035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3" name="Picture 62" descr="A cartoon of a person sitting on a couch&#10;&#10;Description automatically generated with medium confidence">
              <a:extLst>
                <a:ext uri="{FF2B5EF4-FFF2-40B4-BE49-F238E27FC236}">
                  <a16:creationId xmlns:a16="http://schemas.microsoft.com/office/drawing/2014/main" id="{01B33DFE-B987-C21F-1312-43722979C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4137" t="15995" r="4688" b="46346"/>
            <a:stretch/>
          </p:blipFill>
          <p:spPr>
            <a:xfrm>
              <a:off x="7678674" y="18057654"/>
              <a:ext cx="2780560" cy="12899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48" name="Picture 2047" descr="A cartoon of a person sitting on a couch&#10;&#10;Description automatically generated with medium confidence">
              <a:extLst>
                <a:ext uri="{FF2B5EF4-FFF2-40B4-BE49-F238E27FC236}">
                  <a16:creationId xmlns:a16="http://schemas.microsoft.com/office/drawing/2014/main" id="{33C2AEB6-6C04-21C2-6771-B2FA24B46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4137" t="15995" r="4688" b="46346"/>
            <a:stretch/>
          </p:blipFill>
          <p:spPr>
            <a:xfrm>
              <a:off x="26107457" y="2531265"/>
              <a:ext cx="2780560" cy="128993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49" name="Picture 2" descr="100 Best ChatGPT Prompts to Unleash AI's Potential | Metaverse Post">
              <a:extLst>
                <a:ext uri="{FF2B5EF4-FFF2-40B4-BE49-F238E27FC236}">
                  <a16:creationId xmlns:a16="http://schemas.microsoft.com/office/drawing/2014/main" id="{5C930716-6B14-AEC3-AAAD-9D8A6A49FE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" t="26322" r="77404" b="54662"/>
            <a:stretch/>
          </p:blipFill>
          <p:spPr bwMode="auto">
            <a:xfrm>
              <a:off x="7675476" y="2514602"/>
              <a:ext cx="2781817" cy="13065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2" descr="100 Best ChatGPT Prompts to Unleash AI's Potential | Metaverse Post">
              <a:extLst>
                <a:ext uri="{FF2B5EF4-FFF2-40B4-BE49-F238E27FC236}">
                  <a16:creationId xmlns:a16="http://schemas.microsoft.com/office/drawing/2014/main" id="{A5C5AF37-4A78-615C-E471-88DE699EA2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" t="26322" r="77404" b="54662"/>
            <a:stretch/>
          </p:blipFill>
          <p:spPr bwMode="auto">
            <a:xfrm>
              <a:off x="26102950" y="18060696"/>
              <a:ext cx="2781817" cy="13065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9EC5FAA-4CC8-2A60-72BC-0614D4359C02}"/>
              </a:ext>
            </a:extLst>
          </p:cNvPr>
          <p:cNvSpPr txBox="1"/>
          <p:nvPr/>
        </p:nvSpPr>
        <p:spPr>
          <a:xfrm>
            <a:off x="23167240" y="12134319"/>
            <a:ext cx="7126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>
                <a:solidFill>
                  <a:schemeClr val="bg1"/>
                </a:solidFill>
                <a:latin typeface="Trebuchet MS" panose="020B0603020202020204" pitchFamily="34" charset="0"/>
              </a:rPr>
              <a:t>Language is more than text </a:t>
            </a:r>
          </a:p>
          <a:p>
            <a:pPr algn="ctr"/>
            <a:endParaRPr lang="en-CH" sz="4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CH" sz="4000" dirty="0">
                <a:solidFill>
                  <a:schemeClr val="bg1"/>
                </a:solidFill>
                <a:latin typeface="Trebuchet MS" panose="020B0603020202020204" pitchFamily="34" charset="0"/>
              </a:rPr>
              <a:t>e.g. Genome, Molecule,</a:t>
            </a:r>
            <a:br>
              <a:rPr lang="en-CH" sz="40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CH" sz="4000" dirty="0">
                <a:solidFill>
                  <a:schemeClr val="bg1"/>
                </a:solidFill>
                <a:latin typeface="Trebuchet MS" panose="020B0603020202020204" pitchFamily="34" charset="0"/>
              </a:rPr>
              <a:t>Music Notes, Computer Code</a:t>
            </a:r>
          </a:p>
        </p:txBody>
      </p:sp>
    </p:spTree>
    <p:extLst>
      <p:ext uri="{BB962C8B-B14F-4D97-AF65-F5344CB8AC3E}">
        <p14:creationId xmlns:p14="http://schemas.microsoft.com/office/powerpoint/2010/main" val="19690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9986B6-F571-260F-32EE-1575D497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</p:spPr>
        <p:txBody>
          <a:bodyPr anchor="b">
            <a:normAutofit/>
          </a:bodyPr>
          <a:lstStyle/>
          <a:p>
            <a:r>
              <a:rPr lang="en-US"/>
              <a:t>What is Generative AI?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AE76B-19B2-46FF-A08B-3014226D9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4600" y="2487168"/>
            <a:ext cx="31546800" cy="14081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CH" dirty="0"/>
              <a:t>Generation of new content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C69194-EE8B-F0D8-4A92-8D3CDB58F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0" y="5656639"/>
            <a:ext cx="15215615" cy="8266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/>
              <a:t>Generative AI refers to </a:t>
            </a:r>
            <a:r>
              <a:rPr lang="en-US" sz="6000">
                <a:solidFill>
                  <a:srgbClr val="92D050"/>
                </a:solidFill>
              </a:rPr>
              <a:t>machine learning algorithms</a:t>
            </a:r>
            <a:r>
              <a:rPr lang="en-US" sz="6000"/>
              <a:t> that enable computers to </a:t>
            </a:r>
            <a:r>
              <a:rPr lang="en-US" sz="6000">
                <a:solidFill>
                  <a:srgbClr val="92D050"/>
                </a:solidFill>
              </a:rPr>
              <a:t>use</a:t>
            </a:r>
            <a:r>
              <a:rPr lang="en-US" sz="6000"/>
              <a:t> </a:t>
            </a:r>
            <a:r>
              <a:rPr lang="en-US" sz="6000">
                <a:solidFill>
                  <a:srgbClr val="92D050"/>
                </a:solidFill>
              </a:rPr>
              <a:t>existing or past content </a:t>
            </a:r>
            <a:r>
              <a:rPr lang="en-US" sz="6000"/>
              <a:t>like text, audio and video files, images, and even code </a:t>
            </a:r>
            <a:r>
              <a:rPr lang="en-US" sz="6000">
                <a:solidFill>
                  <a:srgbClr val="92D050"/>
                </a:solidFill>
              </a:rPr>
              <a:t>to generate new possible content</a:t>
            </a:r>
            <a:r>
              <a:rPr lang="en-US" sz="6000"/>
              <a:t>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6000"/>
              <a:t>The main idea is to </a:t>
            </a:r>
            <a:r>
              <a:rPr lang="en-US" sz="6000">
                <a:solidFill>
                  <a:srgbClr val="92D050"/>
                </a:solidFill>
              </a:rPr>
              <a:t>generate completely original artifacts</a:t>
            </a:r>
            <a:r>
              <a:rPr lang="en-US" sz="6000"/>
              <a:t> that would look like the real deal</a:t>
            </a:r>
            <a:r>
              <a:rPr lang="en-US"/>
              <a:t>. </a:t>
            </a:r>
          </a:p>
        </p:txBody>
      </p:sp>
      <p:pic>
        <p:nvPicPr>
          <p:cNvPr id="5122" name="Picture 2" descr="Diagram&#10;&#10;Description automatically generated">
            <a:extLst>
              <a:ext uri="{FF2B5EF4-FFF2-40B4-BE49-F238E27FC236}">
                <a16:creationId xmlns:a16="http://schemas.microsoft.com/office/drawing/2014/main" id="{51D9CD4D-8339-E546-4B50-ACAB8EFD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5785" y="5225045"/>
            <a:ext cx="15215615" cy="9129367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5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6C115-9159-ECA0-EAF9-0F4A3A8D66D7}"/>
              </a:ext>
            </a:extLst>
          </p:cNvPr>
          <p:cNvSpPr txBox="1"/>
          <p:nvPr/>
        </p:nvSpPr>
        <p:spPr>
          <a:xfrm>
            <a:off x="10515600" y="16244047"/>
            <a:ext cx="15215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6000" b="1" dirty="0">
                <a:solidFill>
                  <a:schemeClr val="bg1"/>
                </a:solidFill>
                <a:latin typeface="Trebuchet MS" panose="020B0603020202020204" pitchFamily="34" charset="0"/>
              </a:rPr>
              <a:t>Original, Augmented or Artificial?</a:t>
            </a:r>
          </a:p>
        </p:txBody>
      </p:sp>
    </p:spTree>
    <p:extLst>
      <p:ext uri="{BB962C8B-B14F-4D97-AF65-F5344CB8AC3E}">
        <p14:creationId xmlns:p14="http://schemas.microsoft.com/office/powerpoint/2010/main" val="30007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E7DF-65B8-1FEA-D0EC-259B6094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Generative AI Risks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3F023-C2C6-599A-9BFD-AB53AAD36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Challenges/Limitations of Generative AI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E813D6-7F22-8737-729E-D30D67F07EB1}"/>
              </a:ext>
            </a:extLst>
          </p:cNvPr>
          <p:cNvSpPr/>
          <p:nvPr/>
        </p:nvSpPr>
        <p:spPr>
          <a:xfrm>
            <a:off x="1335156" y="6538154"/>
            <a:ext cx="5807765" cy="8905460"/>
          </a:xfrm>
          <a:prstGeom prst="rect">
            <a:avLst/>
          </a:prstGeom>
          <a:solidFill>
            <a:srgbClr val="B2DF9B"/>
          </a:solidFill>
          <a:ln>
            <a:solidFill>
              <a:srgbClr val="B2D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Data Privacy 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&amp; 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Security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1D5191-85B4-00D0-A62D-60EB47D55A42}"/>
              </a:ext>
            </a:extLst>
          </p:cNvPr>
          <p:cNvSpPr/>
          <p:nvPr/>
        </p:nvSpPr>
        <p:spPr>
          <a:xfrm>
            <a:off x="8285921" y="6382512"/>
            <a:ext cx="5807765" cy="8905460"/>
          </a:xfrm>
          <a:prstGeom prst="rect">
            <a:avLst/>
          </a:prstGeom>
          <a:solidFill>
            <a:srgbClr val="B2DF9B"/>
          </a:solidFill>
          <a:ln>
            <a:solidFill>
              <a:srgbClr val="B2D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IP Rights 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&amp; 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Copyright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70BC0D-9335-9ED7-8658-5A2FD08B62F5}"/>
              </a:ext>
            </a:extLst>
          </p:cNvPr>
          <p:cNvSpPr/>
          <p:nvPr/>
        </p:nvSpPr>
        <p:spPr>
          <a:xfrm>
            <a:off x="15236686" y="6382512"/>
            <a:ext cx="5807765" cy="8905460"/>
          </a:xfrm>
          <a:prstGeom prst="rect">
            <a:avLst/>
          </a:prstGeom>
          <a:solidFill>
            <a:srgbClr val="B2DF9B"/>
          </a:solidFill>
          <a:ln>
            <a:solidFill>
              <a:srgbClr val="B2D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Biases,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Errors,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&amp;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Limitations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31A543-5B25-7F43-C8A1-6FF7A968952A}"/>
              </a:ext>
            </a:extLst>
          </p:cNvPr>
          <p:cNvSpPr/>
          <p:nvPr/>
        </p:nvSpPr>
        <p:spPr>
          <a:xfrm>
            <a:off x="22359730" y="6382512"/>
            <a:ext cx="5807765" cy="8905460"/>
          </a:xfrm>
          <a:prstGeom prst="rect">
            <a:avLst/>
          </a:prstGeom>
          <a:solidFill>
            <a:srgbClr val="B2DF9B"/>
          </a:solidFill>
          <a:ln>
            <a:solidFill>
              <a:srgbClr val="B2D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Ethical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Implication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9C5228-0F25-4EA3-55AE-EF9AAB431894}"/>
              </a:ext>
            </a:extLst>
          </p:cNvPr>
          <p:cNvSpPr/>
          <p:nvPr/>
        </p:nvSpPr>
        <p:spPr>
          <a:xfrm>
            <a:off x="29310495" y="6382512"/>
            <a:ext cx="5807765" cy="8905460"/>
          </a:xfrm>
          <a:prstGeom prst="rect">
            <a:avLst/>
          </a:prstGeom>
          <a:solidFill>
            <a:srgbClr val="B2DF9B"/>
          </a:solidFill>
          <a:ln>
            <a:solidFill>
              <a:srgbClr val="B2D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sz="4000" b="1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Malevolent 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</a:rPr>
              <a:t>Activities</a:t>
            </a:r>
          </a:p>
        </p:txBody>
      </p:sp>
      <p:pic>
        <p:nvPicPr>
          <p:cNvPr id="24" name="Picture 23" descr="A picture containing black, black and white, sketch, monochrome&#10;&#10;Description automatically generated">
            <a:extLst>
              <a:ext uri="{FF2B5EF4-FFF2-40B4-BE49-F238E27FC236}">
                <a16:creationId xmlns:a16="http://schemas.microsoft.com/office/drawing/2014/main" id="{091BB9E7-932B-A92A-7F82-B901E133A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15" y="7151240"/>
            <a:ext cx="2022679" cy="2483290"/>
          </a:xfrm>
          <a:prstGeom prst="rect">
            <a:avLst/>
          </a:prstGeom>
        </p:spPr>
      </p:pic>
      <p:pic>
        <p:nvPicPr>
          <p:cNvPr id="26" name="Picture 25" descr="A black circle with a keyhole in it&#10;&#10;Description automatically generated with low confidence">
            <a:extLst>
              <a:ext uri="{FF2B5EF4-FFF2-40B4-BE49-F238E27FC236}">
                <a16:creationId xmlns:a16="http://schemas.microsoft.com/office/drawing/2014/main" id="{AD5892E0-3D68-9149-761F-535298B33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180" y="7151240"/>
            <a:ext cx="2381956" cy="2381956"/>
          </a:xfrm>
          <a:prstGeom prst="rect">
            <a:avLst/>
          </a:prstGeom>
        </p:spPr>
      </p:pic>
      <p:pic>
        <p:nvPicPr>
          <p:cNvPr id="30" name="Picture 29" descr="A picture containing sketch, black and white, black, design&#10;&#10;Description automatically generated">
            <a:extLst>
              <a:ext uri="{FF2B5EF4-FFF2-40B4-BE49-F238E27FC236}">
                <a16:creationId xmlns:a16="http://schemas.microsoft.com/office/drawing/2014/main" id="{225DD42D-586C-05B8-3B0C-36C84C05E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473" y="7151240"/>
            <a:ext cx="2439337" cy="2483290"/>
          </a:xfrm>
          <a:prstGeom prst="rect">
            <a:avLst/>
          </a:prstGeom>
        </p:spPr>
      </p:pic>
      <p:pic>
        <p:nvPicPr>
          <p:cNvPr id="34" name="Picture 33" descr="A picture containing sketch, drawing, text, graphics&#10;&#10;Description automatically generated">
            <a:extLst>
              <a:ext uri="{FF2B5EF4-FFF2-40B4-BE49-F238E27FC236}">
                <a16:creationId xmlns:a16="http://schemas.microsoft.com/office/drawing/2014/main" id="{F5AC0657-C62E-263C-E117-0B868473A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005" y="7151240"/>
            <a:ext cx="2379213" cy="2379213"/>
          </a:xfrm>
          <a:prstGeom prst="rect">
            <a:avLst/>
          </a:prstGeom>
        </p:spPr>
      </p:pic>
      <p:pic>
        <p:nvPicPr>
          <p:cNvPr id="38" name="Picture 37" descr="A black and white image of a face with horns&#10;&#10;Description automatically generated with low confidence">
            <a:extLst>
              <a:ext uri="{FF2B5EF4-FFF2-40B4-BE49-F238E27FC236}">
                <a16:creationId xmlns:a16="http://schemas.microsoft.com/office/drawing/2014/main" id="{3AB9F0B2-6275-1741-3C5E-639BDFFFA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531" y="7067599"/>
            <a:ext cx="2462854" cy="24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7AAF-5BFC-3A20-E136-1BE2830B5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Enterprises are Using Generative AI</a:t>
            </a:r>
            <a:r>
              <a:rPr lang="en-CH" dirty="0"/>
              <a:t> and</a:t>
            </a:r>
            <a:br>
              <a:rPr lang="en-CH" dirty="0"/>
            </a:br>
            <a:r>
              <a:rPr lang="en-CH" dirty="0"/>
              <a:t>implication to proprietary data and how to deal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2521A-0C82-7721-C739-620074A8B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178" y="3595038"/>
            <a:ext cx="31546800" cy="13651992"/>
          </a:xfrm>
        </p:spPr>
        <p:txBody>
          <a:bodyPr/>
          <a:lstStyle/>
          <a:p>
            <a:r>
              <a:rPr lang="en-US" dirty="0">
                <a:latin typeface="+mn-lt"/>
              </a:rPr>
              <a:t>Gen AI as a Service – p-</a:t>
            </a:r>
            <a:r>
              <a:rPr lang="en-US" dirty="0" err="1">
                <a:latin typeface="+mn-lt"/>
              </a:rPr>
              <a:t>tuning.inference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Fine-tuning/customization – </a:t>
            </a:r>
          </a:p>
          <a:p>
            <a:r>
              <a:rPr lang="en-US" dirty="0">
                <a:latin typeface="+mn-lt"/>
              </a:rPr>
              <a:t>Custom/building models from scratch -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03C822-7FA0-0C1A-0122-92B5C18DD2F4}"/>
              </a:ext>
            </a:extLst>
          </p:cNvPr>
          <p:cNvSpPr/>
          <p:nvPr/>
        </p:nvSpPr>
        <p:spPr>
          <a:xfrm>
            <a:off x="2392719" y="3502455"/>
            <a:ext cx="21288375" cy="137445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 err="1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02F69-C6B3-35EA-3997-7BA91A277262}"/>
              </a:ext>
            </a:extLst>
          </p:cNvPr>
          <p:cNvSpPr/>
          <p:nvPr/>
        </p:nvSpPr>
        <p:spPr>
          <a:xfrm>
            <a:off x="12223102" y="6848539"/>
            <a:ext cx="15150287" cy="103987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DEDCB-B1C3-752A-2FBC-A31206D3D07F}"/>
              </a:ext>
            </a:extLst>
          </p:cNvPr>
          <p:cNvSpPr/>
          <p:nvPr/>
        </p:nvSpPr>
        <p:spPr>
          <a:xfrm>
            <a:off x="23457161" y="9480888"/>
            <a:ext cx="11453524" cy="7766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400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2BBB1A-626E-1029-3339-C38811B23B09}"/>
              </a:ext>
            </a:extLst>
          </p:cNvPr>
          <p:cNvCxnSpPr>
            <a:cxnSpLocks/>
          </p:cNvCxnSpPr>
          <p:nvPr/>
        </p:nvCxnSpPr>
        <p:spPr>
          <a:xfrm>
            <a:off x="1781271" y="19033862"/>
            <a:ext cx="33461325" cy="0"/>
          </a:xfrm>
          <a:prstGeom prst="straightConnector1">
            <a:avLst/>
          </a:prstGeom>
          <a:ln w="1143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8C4624-52C2-089F-0C07-4BE6EEDA363B}"/>
              </a:ext>
            </a:extLst>
          </p:cNvPr>
          <p:cNvSpPr txBox="1"/>
          <p:nvPr/>
        </p:nvSpPr>
        <p:spPr>
          <a:xfrm>
            <a:off x="14134711" y="19110746"/>
            <a:ext cx="10386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Generative AI Customization</a:t>
            </a:r>
            <a:endParaRPr lang="en-CH" sz="4000" dirty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F63265-63B3-62BF-2A0E-AD79C5C6832D}"/>
              </a:ext>
            </a:extLst>
          </p:cNvPr>
          <p:cNvCxnSpPr>
            <a:cxnSpLocks/>
          </p:cNvCxnSpPr>
          <p:nvPr/>
        </p:nvCxnSpPr>
        <p:spPr>
          <a:xfrm flipV="1">
            <a:off x="1823744" y="4329404"/>
            <a:ext cx="0" cy="14724246"/>
          </a:xfrm>
          <a:prstGeom prst="straightConnector1">
            <a:avLst/>
          </a:prstGeom>
          <a:ln w="1143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1FE27A-E819-C2C2-121A-BCEF5484005C}"/>
              </a:ext>
            </a:extLst>
          </p:cNvPr>
          <p:cNvSpPr txBox="1"/>
          <p:nvPr/>
        </p:nvSpPr>
        <p:spPr>
          <a:xfrm rot="16200000">
            <a:off x="-2887017" y="9327009"/>
            <a:ext cx="789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# of Adopters</a:t>
            </a:r>
            <a:r>
              <a:rPr lang="en-CH" sz="4000" dirty="0">
                <a:solidFill>
                  <a:schemeClr val="bg1"/>
                </a:solidFill>
              </a:rPr>
              <a:t>, Time to Market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A79822-9886-B33D-C450-FCF80795A499}"/>
              </a:ext>
            </a:extLst>
          </p:cNvPr>
          <p:cNvSpPr txBox="1"/>
          <p:nvPr/>
        </p:nvSpPr>
        <p:spPr>
          <a:xfrm>
            <a:off x="2996434" y="3707004"/>
            <a:ext cx="1459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Less Customization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D31434-096D-BD2D-C92B-F26F21D1B0D9}"/>
              </a:ext>
            </a:extLst>
          </p:cNvPr>
          <p:cNvSpPr txBox="1"/>
          <p:nvPr/>
        </p:nvSpPr>
        <p:spPr>
          <a:xfrm>
            <a:off x="2884468" y="4463332"/>
            <a:ext cx="2079662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H" sz="3600" dirty="0"/>
              <a:t>Using </a:t>
            </a:r>
            <a:r>
              <a:rPr lang="en-US" sz="3600" dirty="0"/>
              <a:t>Generative AI as a Service - ChatGPT, Google Bard, Amazon Bedrock, </a:t>
            </a:r>
            <a:r>
              <a:rPr lang="en-CH" sz="3600" dirty="0" err="1"/>
              <a:t>Midjourney</a:t>
            </a:r>
            <a:r>
              <a:rPr lang="en-CH" sz="3600" dirty="0"/>
              <a:t> etc.</a:t>
            </a:r>
            <a:br>
              <a:rPr lang="en-CH" sz="3600" dirty="0"/>
            </a:br>
            <a:r>
              <a:rPr lang="en-CH" sz="3600" dirty="0"/>
              <a:t>- </a:t>
            </a:r>
            <a:r>
              <a:rPr lang="en-US" sz="3600" dirty="0"/>
              <a:t>Existing Services</a:t>
            </a:r>
          </a:p>
          <a:p>
            <a:r>
              <a:rPr lang="en-CH" sz="3600" dirty="0"/>
              <a:t>- </a:t>
            </a:r>
            <a:r>
              <a:rPr lang="en-US" sz="3600" dirty="0"/>
              <a:t>Consumption model, $ per inference</a:t>
            </a:r>
          </a:p>
          <a:p>
            <a:r>
              <a:rPr lang="en-CH" sz="3600" dirty="0"/>
              <a:t>- </a:t>
            </a:r>
            <a:r>
              <a:rPr lang="en-US" sz="3600" dirty="0"/>
              <a:t>Fastest time to market</a:t>
            </a:r>
            <a:endParaRPr lang="en-CH" sz="3600" dirty="0"/>
          </a:p>
          <a:p>
            <a:r>
              <a:rPr lang="en-CH" sz="3600" dirty="0"/>
              <a:t>- </a:t>
            </a:r>
            <a:r>
              <a:rPr lang="en-CH" sz="3600" b="1" dirty="0"/>
              <a:t>Mostly external public data</a:t>
            </a:r>
            <a:endParaRPr lang="en-US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F466D2-CBB9-2F36-5999-EBCCC34D647A}"/>
              </a:ext>
            </a:extLst>
          </p:cNvPr>
          <p:cNvSpPr txBox="1"/>
          <p:nvPr/>
        </p:nvSpPr>
        <p:spPr>
          <a:xfrm>
            <a:off x="13026576" y="7211090"/>
            <a:ext cx="8842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Moderate Customization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8678F-FACE-1721-7009-3523EDB02082}"/>
              </a:ext>
            </a:extLst>
          </p:cNvPr>
          <p:cNvSpPr txBox="1"/>
          <p:nvPr/>
        </p:nvSpPr>
        <p:spPr>
          <a:xfrm>
            <a:off x="13026576" y="7880975"/>
            <a:ext cx="1372066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/>
              <a:t>Fine tuning of pre-trained model</a:t>
            </a:r>
          </a:p>
          <a:p>
            <a:r>
              <a:rPr lang="en-CH" sz="3600" dirty="0"/>
              <a:t>- </a:t>
            </a:r>
            <a:r>
              <a:rPr lang="en-US" sz="3600" dirty="0"/>
              <a:t>$M+ for infrastructure and resources</a:t>
            </a:r>
            <a:endParaRPr lang="en-US" sz="3600" dirty="0">
              <a:cs typeface="NVIDIA Sans"/>
            </a:endParaRPr>
          </a:p>
          <a:p>
            <a:r>
              <a:rPr lang="en-CH" sz="3600" dirty="0"/>
              <a:t>- </a:t>
            </a:r>
            <a:r>
              <a:rPr lang="en-US" sz="3600" dirty="0"/>
              <a:t>Weeks to months for development</a:t>
            </a:r>
            <a:br>
              <a:rPr lang="en-CH" sz="3600" dirty="0"/>
            </a:br>
            <a:r>
              <a:rPr lang="en-CH" sz="3600" b="1" dirty="0"/>
              <a:t>- Adding internal data to external data</a:t>
            </a:r>
            <a:endParaRPr lang="en-US" sz="3600" b="1" dirty="0">
              <a:cs typeface="NVIDIA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FC96AF-1B14-B015-754C-D815F9C83AC9}"/>
              </a:ext>
            </a:extLst>
          </p:cNvPr>
          <p:cNvSpPr txBox="1"/>
          <p:nvPr/>
        </p:nvSpPr>
        <p:spPr>
          <a:xfrm>
            <a:off x="23789072" y="10070553"/>
            <a:ext cx="11426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Extensive Customization</a:t>
            </a:r>
            <a:r>
              <a:rPr lang="en-CH" sz="4000" b="1" dirty="0"/>
              <a:t> or own Model</a:t>
            </a:r>
            <a:endParaRPr lang="en-US" sz="4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90AD16-90F9-3777-E139-5EFAF3DCA01F}"/>
              </a:ext>
            </a:extLst>
          </p:cNvPr>
          <p:cNvSpPr txBox="1"/>
          <p:nvPr/>
        </p:nvSpPr>
        <p:spPr>
          <a:xfrm>
            <a:off x="23789072" y="10740438"/>
            <a:ext cx="114535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Custom foundation models or extensive finetuning</a:t>
            </a:r>
          </a:p>
          <a:p>
            <a:r>
              <a:rPr lang="en-CH" sz="3600" dirty="0"/>
              <a:t>- </a:t>
            </a:r>
            <a:r>
              <a:rPr lang="en-US" sz="3600" dirty="0"/>
              <a:t>$10M+ for infrastructure and resources</a:t>
            </a:r>
          </a:p>
          <a:p>
            <a:r>
              <a:rPr lang="en-CH" sz="3600" dirty="0"/>
              <a:t>- </a:t>
            </a:r>
            <a:r>
              <a:rPr lang="en-US" sz="3600" dirty="0"/>
              <a:t>6+ months for development</a:t>
            </a:r>
            <a:br>
              <a:rPr lang="en-CH" sz="3600" dirty="0"/>
            </a:br>
            <a:r>
              <a:rPr lang="en-CH" sz="3600" b="1" dirty="0"/>
              <a:t>- </a:t>
            </a:r>
            <a:r>
              <a:rPr lang="fr-CH" sz="3600" b="1" dirty="0"/>
              <a:t>M</a:t>
            </a:r>
            <a:r>
              <a:rPr lang="en-CH" sz="3600" b="1" dirty="0" err="1"/>
              <a:t>ainly</a:t>
            </a:r>
            <a:r>
              <a:rPr lang="en-CH" sz="3600" b="1" dirty="0"/>
              <a:t> own data</a:t>
            </a:r>
            <a:endParaRPr lang="en-US" sz="3600" b="1" dirty="0"/>
          </a:p>
        </p:txBody>
      </p:sp>
      <p:pic>
        <p:nvPicPr>
          <p:cNvPr id="1032" name="Picture 8" descr="ChatGPT Logo PNG Vector (PDF) Free Download">
            <a:extLst>
              <a:ext uri="{FF2B5EF4-FFF2-40B4-BE49-F238E27FC236}">
                <a16:creationId xmlns:a16="http://schemas.microsoft.com/office/drawing/2014/main" id="{51164B36-52DE-F4BF-840A-B3CDBFE5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24" y="11213623"/>
            <a:ext cx="2381358" cy="24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font, graphics, symbol, logo&#10;&#10;Description automatically generated">
            <a:extLst>
              <a:ext uri="{FF2B5EF4-FFF2-40B4-BE49-F238E27FC236}">
                <a16:creationId xmlns:a16="http://schemas.microsoft.com/office/drawing/2014/main" id="{744E86CD-5156-C227-A959-8D03576FD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966" y="11071842"/>
            <a:ext cx="6174199" cy="6174199"/>
          </a:xfrm>
          <a:prstGeom prst="rect">
            <a:avLst/>
          </a:prstGeom>
        </p:spPr>
      </p:pic>
      <p:pic>
        <p:nvPicPr>
          <p:cNvPr id="32" name="Picture 31" descr="A picture containing graphics, symbol, art, font&#10;&#10;Description automatically generated">
            <a:extLst>
              <a:ext uri="{FF2B5EF4-FFF2-40B4-BE49-F238E27FC236}">
                <a16:creationId xmlns:a16="http://schemas.microsoft.com/office/drawing/2014/main" id="{DFDBF3DE-F937-3C11-AFA9-60FCE2016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262" y="9082382"/>
            <a:ext cx="8842881" cy="8842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3C192F-2C0F-BA4A-BA83-C3B734A0827C}"/>
              </a:ext>
            </a:extLst>
          </p:cNvPr>
          <p:cNvSpPr txBox="1"/>
          <p:nvPr/>
        </p:nvSpPr>
        <p:spPr>
          <a:xfrm>
            <a:off x="24432036" y="19506592"/>
            <a:ext cx="10386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</a:rPr>
              <a:t>L</a:t>
            </a:r>
            <a:r>
              <a:rPr lang="en-CH" sz="4800" b="1" dirty="0" err="1">
                <a:solidFill>
                  <a:schemeClr val="tx2"/>
                </a:solidFill>
              </a:rPr>
              <a:t>ess</a:t>
            </a:r>
            <a:r>
              <a:rPr lang="en-CH" sz="4800" b="1" dirty="0">
                <a:solidFill>
                  <a:schemeClr val="tx2"/>
                </a:solidFill>
              </a:rPr>
              <a:t> Risk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717F48-AFCB-10FE-4595-6623036E2525}"/>
              </a:ext>
            </a:extLst>
          </p:cNvPr>
          <p:cNvSpPr txBox="1"/>
          <p:nvPr/>
        </p:nvSpPr>
        <p:spPr>
          <a:xfrm>
            <a:off x="1515234" y="19470486"/>
            <a:ext cx="10386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800" b="1" dirty="0">
                <a:solidFill>
                  <a:schemeClr val="tx2"/>
                </a:solidFill>
              </a:rPr>
              <a:t>Hi</a:t>
            </a:r>
            <a:r>
              <a:rPr lang="fr-CH" sz="4800" b="1" dirty="0" err="1">
                <a:solidFill>
                  <a:schemeClr val="tx2"/>
                </a:solidFill>
              </a:rPr>
              <a:t>gh</a:t>
            </a:r>
            <a:r>
              <a:rPr lang="en-CH" sz="4800" b="1" dirty="0">
                <a:solidFill>
                  <a:schemeClr val="tx2"/>
                </a:solidFill>
              </a:rPr>
              <a:t>er Risk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5" name="Picture 24" descr="A colorful circle logo on a black background&#10;&#10;Description automatically generated">
            <a:extLst>
              <a:ext uri="{FF2B5EF4-FFF2-40B4-BE49-F238E27FC236}">
                <a16:creationId xmlns:a16="http://schemas.microsoft.com/office/drawing/2014/main" id="{4D00AB88-7E38-3951-5756-02A5F45F9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02" y="15042348"/>
            <a:ext cx="3617834" cy="1230062"/>
          </a:xfrm>
          <a:prstGeom prst="rect">
            <a:avLst/>
          </a:prstGeom>
        </p:spPr>
      </p:pic>
      <p:pic>
        <p:nvPicPr>
          <p:cNvPr id="29" name="Picture 28" descr="A blue line drawing of a sailboat&#10;&#10;Description automatically generated">
            <a:extLst>
              <a:ext uri="{FF2B5EF4-FFF2-40B4-BE49-F238E27FC236}">
                <a16:creationId xmlns:a16="http://schemas.microsoft.com/office/drawing/2014/main" id="{2E9926E6-C06F-7C6D-4F7A-C128F5DD9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92" y="14335529"/>
            <a:ext cx="2124908" cy="177762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09BB859-6414-A8C7-DD36-3662E22955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70392" y="15756083"/>
            <a:ext cx="4533900" cy="914400"/>
          </a:xfrm>
          <a:prstGeom prst="rect">
            <a:avLst/>
          </a:prstGeom>
        </p:spPr>
      </p:pic>
      <p:pic>
        <p:nvPicPr>
          <p:cNvPr id="35" name="Picture 34" descr="A red and white logo&#10;&#10;Description automatically generated">
            <a:extLst>
              <a:ext uri="{FF2B5EF4-FFF2-40B4-BE49-F238E27FC236}">
                <a16:creationId xmlns:a16="http://schemas.microsoft.com/office/drawing/2014/main" id="{9E989076-EE68-5466-9C19-789FB1D7E2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298" y="15705672"/>
            <a:ext cx="1133475" cy="1133475"/>
          </a:xfrm>
          <a:prstGeom prst="rect">
            <a:avLst/>
          </a:prstGeom>
        </p:spPr>
      </p:pic>
      <p:pic>
        <p:nvPicPr>
          <p:cNvPr id="37" name="Picture 36" descr="A red and white logo&#10;&#10;Description automatically generated">
            <a:extLst>
              <a:ext uri="{FF2B5EF4-FFF2-40B4-BE49-F238E27FC236}">
                <a16:creationId xmlns:a16="http://schemas.microsoft.com/office/drawing/2014/main" id="{BDD80EB5-598B-D8C5-7B9D-ED6D64B598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807" y="15708851"/>
            <a:ext cx="904875" cy="1219200"/>
          </a:xfrm>
          <a:prstGeom prst="rect">
            <a:avLst/>
          </a:prstGeom>
        </p:spPr>
      </p:pic>
      <p:sp>
        <p:nvSpPr>
          <p:cNvPr id="38" name="Google Shape;544;p58">
            <a:extLst>
              <a:ext uri="{FF2B5EF4-FFF2-40B4-BE49-F238E27FC236}">
                <a16:creationId xmlns:a16="http://schemas.microsoft.com/office/drawing/2014/main" id="{58322B84-851B-F583-E4DF-DB0C8D281096}"/>
              </a:ext>
            </a:extLst>
          </p:cNvPr>
          <p:cNvSpPr/>
          <p:nvPr/>
        </p:nvSpPr>
        <p:spPr>
          <a:xfrm>
            <a:off x="2392719" y="17364674"/>
            <a:ext cx="32517965" cy="11997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 defTabSz="1828800">
              <a:lnSpc>
                <a:spcPct val="90000"/>
              </a:lnSpc>
              <a:buSzPts val="2200"/>
              <a:defRPr/>
            </a:pPr>
            <a:endParaRPr lang="en-US" dirty="0">
              <a:latin typeface="NVIDIA Sans" panose="020B0503020203020204" pitchFamily="34" charset="0"/>
              <a:cs typeface="NVIDIA Sans" panose="020B0503020203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41428C4-58DC-3E1D-A995-67F67C7A4C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53282" y="17538301"/>
            <a:ext cx="3851404" cy="84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3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itle Only">
  <a:themeElements>
    <a:clrScheme name="Custom 15">
      <a:dk1>
        <a:srgbClr val="FFFFFF"/>
      </a:dk1>
      <a:lt1>
        <a:srgbClr val="000000"/>
      </a:lt1>
      <a:dk2>
        <a:srgbClr val="76B900"/>
      </a:dk2>
      <a:lt2>
        <a:srgbClr val="CDCDCD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NVIDIA Sans">
      <a:majorFont>
        <a:latin typeface="NVIDIA Sans Medium"/>
        <a:ea typeface=""/>
        <a:cs typeface=""/>
      </a:majorFont>
      <a:minorFont>
        <a:latin typeface="NVIDIA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90000"/>
          </a:lnSpc>
          <a:defRPr sz="4000" dirty="0" err="1">
            <a:solidFill>
              <a:schemeClr val="tx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40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9" id="{963E2D48-55B9-46B6-B670-AD0E2F5E5EF7}" vid="{2E4076D2-6020-4961-AB7A-2DF0C354AFB4}"/>
    </a:ext>
  </a:extLst>
</a:theme>
</file>

<file path=ppt/theme/theme2.xml><?xml version="1.0" encoding="utf-8"?>
<a:theme xmlns:a="http://schemas.openxmlformats.org/drawingml/2006/main" name="1_Title Only">
  <a:themeElements>
    <a:clrScheme name="Custom 15">
      <a:dk1>
        <a:srgbClr val="FFFFFF"/>
      </a:dk1>
      <a:lt1>
        <a:srgbClr val="000000"/>
      </a:lt1>
      <a:dk2>
        <a:srgbClr val="76B900"/>
      </a:dk2>
      <a:lt2>
        <a:srgbClr val="CDCDCD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NVIDIA Sans">
      <a:majorFont>
        <a:latin typeface="NVIDIA Sans Medium"/>
        <a:ea typeface=""/>
        <a:cs typeface=""/>
      </a:majorFont>
      <a:minorFont>
        <a:latin typeface="NVIDIA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90000"/>
          </a:lnSpc>
          <a:defRPr sz="4000" dirty="0" err="1">
            <a:solidFill>
              <a:schemeClr val="tx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40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E213BB9-4E14-4F0F-9B38-D89D59945F63}" vid="{571590C4-2944-4812-B80B-AD6F6F6980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2D216FCA139348ACFACEDDD68FD6D4" ma:contentTypeVersion="6" ma:contentTypeDescription="Create a new document." ma:contentTypeScope="" ma:versionID="14eace1eccf4c38d36df87d45d7f1be3">
  <xsd:schema xmlns:xsd="http://www.w3.org/2001/XMLSchema" xmlns:xs="http://www.w3.org/2001/XMLSchema" xmlns:p="http://schemas.microsoft.com/office/2006/metadata/properties" xmlns:ns2="53b278d6-edc1-4d4e-90af-4b1bc48e403c" xmlns:ns3="cd370ac2-47e0-4c02-a84c-95b96680e260" targetNamespace="http://schemas.microsoft.com/office/2006/metadata/properties" ma:root="true" ma:fieldsID="699e038749f238c339d0bd1cfab02109" ns2:_="" ns3:_="">
    <xsd:import namespace="53b278d6-edc1-4d4e-90af-4b1bc48e403c"/>
    <xsd:import namespace="cd370ac2-47e0-4c02-a84c-95b96680e26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278d6-edc1-4d4e-90af-4b1bc48e40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370ac2-47e0-4c02-a84c-95b96680e2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39767D-FBB9-4275-89D5-E3A7CAC6FA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6A676B-E6AD-41B1-90B3-A61FCDED7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b278d6-edc1-4d4e-90af-4b1bc48e403c"/>
    <ds:schemaRef ds:uri="cd370ac2-47e0-4c02-a84c-95b96680e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32307E-CC09-4719-B5A0-DD7C6B209A80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Only</Template>
  <TotalTime>374</TotalTime>
  <Words>489</Words>
  <Application>Microsoft Office PowerPoint</Application>
  <PresentationFormat>Custom</PresentationFormat>
  <Paragraphs>133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DINPro-Medium</vt:lpstr>
      <vt:lpstr>NVIDIA Sans</vt:lpstr>
      <vt:lpstr>NVIDIA Sans Light</vt:lpstr>
      <vt:lpstr>NVIDIA Sans Medium</vt:lpstr>
      <vt:lpstr>Roboto Mono</vt:lpstr>
      <vt:lpstr>Trebuchet MS</vt:lpstr>
      <vt:lpstr>Title Only</vt:lpstr>
      <vt:lpstr>1_Title Only</vt:lpstr>
      <vt:lpstr>From Creation to Caution: Data Risks of Generative AI and How to Deal with it</vt:lpstr>
      <vt:lpstr>PowerPoint Presentation</vt:lpstr>
      <vt:lpstr>What’s the Hype! </vt:lpstr>
      <vt:lpstr>What is Generative AI?</vt:lpstr>
      <vt:lpstr>Generative AI Risks</vt:lpstr>
      <vt:lpstr>How Enterprises are Using Generative AI and implication to proprietary data and how to deal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Generative AI</dc:title>
  <dc:creator>Kakali Bhattacharjee</dc:creator>
  <cp:lastModifiedBy>DALY Alica</cp:lastModifiedBy>
  <cp:revision>8</cp:revision>
  <dcterms:created xsi:type="dcterms:W3CDTF">2023-03-31T21:24:15Z</dcterms:created>
  <dcterms:modified xsi:type="dcterms:W3CDTF">2023-09-18T13:41:34Z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0x010100462D216FCA139348ACFACEDDD68FD6D4</vt:lpwstr>
  </property>
  <property fmtid="{D5CDD505-2E9C-101B-9397-08002B2CF9AE}" pid="3" name="MediaServiceImageTags">
    <vt:lpwstr/>
  </property>
  <property fmtid="{D5CDD505-2E9C-101B-9397-08002B2CF9AE}" pid="4" name="MSIP_Label_20773ee6-353b-4fb9-a59d-0b94c8c67bea_Enabled">
    <vt:lpwstr>true</vt:lpwstr>
  </property>
  <property fmtid="{D5CDD505-2E9C-101B-9397-08002B2CF9AE}" pid="5" name="MSIP_Label_20773ee6-353b-4fb9-a59d-0b94c8c67bea_SetDate">
    <vt:lpwstr>2023-09-18T13:41:30Z</vt:lpwstr>
  </property>
  <property fmtid="{D5CDD505-2E9C-101B-9397-08002B2CF9AE}" pid="6" name="MSIP_Label_20773ee6-353b-4fb9-a59d-0b94c8c67bea_Method">
    <vt:lpwstr>Privileged</vt:lpwstr>
  </property>
  <property fmtid="{D5CDD505-2E9C-101B-9397-08002B2CF9AE}" pid="7" name="MSIP_Label_20773ee6-353b-4fb9-a59d-0b94c8c67bea_Name">
    <vt:lpwstr>No markings</vt:lpwstr>
  </property>
  <property fmtid="{D5CDD505-2E9C-101B-9397-08002B2CF9AE}" pid="8" name="MSIP_Label_20773ee6-353b-4fb9-a59d-0b94c8c67bea_SiteId">
    <vt:lpwstr>faa31b06-8ccc-48c9-867f-f7510dd11c02</vt:lpwstr>
  </property>
  <property fmtid="{D5CDD505-2E9C-101B-9397-08002B2CF9AE}" pid="9" name="MSIP_Label_20773ee6-353b-4fb9-a59d-0b94c8c67bea_ActionId">
    <vt:lpwstr>7844380b-4156-46ca-b794-a8f03f13f172</vt:lpwstr>
  </property>
  <property fmtid="{D5CDD505-2E9C-101B-9397-08002B2CF9AE}" pid="10" name="MSIP_Label_20773ee6-353b-4fb9-a59d-0b94c8c67bea_ContentBits">
    <vt:lpwstr>0</vt:lpwstr>
  </property>
</Properties>
</file>