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589" r:id="rId3"/>
    <p:sldId id="576" r:id="rId4"/>
    <p:sldId id="584" r:id="rId5"/>
    <p:sldId id="585" r:id="rId6"/>
    <p:sldId id="586" r:id="rId7"/>
    <p:sldId id="587" r:id="rId8"/>
    <p:sldId id="59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5D45"/>
    <a:srgbClr val="DABC99"/>
    <a:srgbClr val="262324"/>
    <a:srgbClr val="211F1F"/>
    <a:srgbClr val="AA8461"/>
    <a:srgbClr val="F2E5D9"/>
    <a:srgbClr val="F8EFDE"/>
    <a:srgbClr val="2A2524"/>
    <a:srgbClr val="AE9174"/>
    <a:srgbClr val="744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42E4B-78F6-46B1-80CB-C6ABD23DAE80}" v="659" dt="2023-09-17T11:30:42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ensen, Kristina" userId="12f217c2-083f-4003-b220-89dc48a5a526" providerId="ADAL" clId="{60042E4B-78F6-46B1-80CB-C6ABD23DAE80}"/>
    <pc:docChg chg="undo redo custSel addSld delSld modSld sldOrd modMainMaster">
      <pc:chgData name="Christensen, Kristina" userId="12f217c2-083f-4003-b220-89dc48a5a526" providerId="ADAL" clId="{60042E4B-78F6-46B1-80CB-C6ABD23DAE80}" dt="2023-09-17T11:28:49.739" v="6429" actId="20577"/>
      <pc:docMkLst>
        <pc:docMk/>
      </pc:docMkLst>
      <pc:sldChg chg="addSp delSp modSp del mod">
        <pc:chgData name="Christensen, Kristina" userId="12f217c2-083f-4003-b220-89dc48a5a526" providerId="ADAL" clId="{60042E4B-78F6-46B1-80CB-C6ABD23DAE80}" dt="2023-09-12T14:09:23.780" v="310" actId="47"/>
        <pc:sldMkLst>
          <pc:docMk/>
          <pc:sldMk cId="3854562853" sldId="257"/>
        </pc:sldMkLst>
        <pc:spChg chg="del">
          <ac:chgData name="Christensen, Kristina" userId="12f217c2-083f-4003-b220-89dc48a5a526" providerId="ADAL" clId="{60042E4B-78F6-46B1-80CB-C6ABD23DAE80}" dt="2023-09-12T07:26:10.769" v="24" actId="478"/>
          <ac:spMkLst>
            <pc:docMk/>
            <pc:sldMk cId="3854562853" sldId="257"/>
            <ac:spMk id="2" creationId="{D4CC17B3-5E5C-B6C4-08EF-49A3E41A325D}"/>
          </ac:spMkLst>
        </pc:spChg>
        <pc:spChg chg="del">
          <ac:chgData name="Christensen, Kristina" userId="12f217c2-083f-4003-b220-89dc48a5a526" providerId="ADAL" clId="{60042E4B-78F6-46B1-80CB-C6ABD23DAE80}" dt="2023-09-11T11:43:11.517" v="11" actId="931"/>
          <ac:spMkLst>
            <pc:docMk/>
            <pc:sldMk cId="3854562853" sldId="257"/>
            <ac:spMk id="3" creationId="{7CC854A7-DEFE-E624-4703-80ED0B578EB4}"/>
          </ac:spMkLst>
        </pc:spChg>
        <pc:spChg chg="add del mod">
          <ac:chgData name="Christensen, Kristina" userId="12f217c2-083f-4003-b220-89dc48a5a526" providerId="ADAL" clId="{60042E4B-78F6-46B1-80CB-C6ABD23DAE80}" dt="2023-09-12T07:26:11.865" v="25" actId="478"/>
          <ac:spMkLst>
            <pc:docMk/>
            <pc:sldMk cId="3854562853" sldId="257"/>
            <ac:spMk id="7" creationId="{83E1A8FE-DD5E-A47F-BE04-D5A38D873373}"/>
          </ac:spMkLst>
        </pc:spChg>
        <pc:picChg chg="add del mod">
          <ac:chgData name="Christensen, Kristina" userId="12f217c2-083f-4003-b220-89dc48a5a526" providerId="ADAL" clId="{60042E4B-78F6-46B1-80CB-C6ABD23DAE80}" dt="2023-09-11T11:43:13.175" v="12" actId="478"/>
          <ac:picMkLst>
            <pc:docMk/>
            <pc:sldMk cId="3854562853" sldId="257"/>
            <ac:picMk id="5" creationId="{66AC1E3E-0612-7156-DADC-9BC88178D70F}"/>
          </ac:picMkLst>
        </pc:picChg>
        <pc:picChg chg="add del mod modCrop">
          <ac:chgData name="Christensen, Kristina" userId="12f217c2-083f-4003-b220-89dc48a5a526" providerId="ADAL" clId="{60042E4B-78F6-46B1-80CB-C6ABD23DAE80}" dt="2023-09-12T07:29:16.694" v="56" actId="478"/>
          <ac:picMkLst>
            <pc:docMk/>
            <pc:sldMk cId="3854562853" sldId="257"/>
            <ac:picMk id="9" creationId="{EBC25562-94D2-2AA9-AA64-2C813C1D93A1}"/>
          </ac:picMkLst>
        </pc:picChg>
        <pc:picChg chg="add mod modCrop">
          <ac:chgData name="Christensen, Kristina" userId="12f217c2-083f-4003-b220-89dc48a5a526" providerId="ADAL" clId="{60042E4B-78F6-46B1-80CB-C6ABD23DAE80}" dt="2023-09-12T14:02:04.365" v="72" actId="1076"/>
          <ac:picMkLst>
            <pc:docMk/>
            <pc:sldMk cId="3854562853" sldId="257"/>
            <ac:picMk id="11" creationId="{E135710B-1970-2748-8756-E4E534B520A0}"/>
          </ac:picMkLst>
        </pc:picChg>
      </pc:sldChg>
      <pc:sldChg chg="modSp del mod modTransition">
        <pc:chgData name="Christensen, Kristina" userId="12f217c2-083f-4003-b220-89dc48a5a526" providerId="ADAL" clId="{60042E4B-78F6-46B1-80CB-C6ABD23DAE80}" dt="2023-09-16T08:33:07.424" v="952" actId="47"/>
        <pc:sldMkLst>
          <pc:docMk/>
          <pc:sldMk cId="2403004899" sldId="575"/>
        </pc:sldMkLst>
        <pc:spChg chg="mod">
          <ac:chgData name="Christensen, Kristina" userId="12f217c2-083f-4003-b220-89dc48a5a526" providerId="ADAL" clId="{60042E4B-78F6-46B1-80CB-C6ABD23DAE80}" dt="2023-09-11T12:12:07.431" v="16" actId="1076"/>
          <ac:spMkLst>
            <pc:docMk/>
            <pc:sldMk cId="2403004899" sldId="575"/>
            <ac:spMk id="2" creationId="{C574352E-A509-4663-A9CD-F80E63F10DD9}"/>
          </ac:spMkLst>
        </pc:spChg>
        <pc:spChg chg="mod">
          <ac:chgData name="Christensen, Kristina" userId="12f217c2-083f-4003-b220-89dc48a5a526" providerId="ADAL" clId="{60042E4B-78F6-46B1-80CB-C6ABD23DAE80}" dt="2023-09-11T12:32:58.701" v="22" actId="1076"/>
          <ac:spMkLst>
            <pc:docMk/>
            <pc:sldMk cId="2403004899" sldId="575"/>
            <ac:spMk id="6" creationId="{1C19674F-635A-7274-DE90-8ED3B7D4A918}"/>
          </ac:spMkLst>
        </pc:spChg>
        <pc:picChg chg="mod">
          <ac:chgData name="Christensen, Kristina" userId="12f217c2-083f-4003-b220-89dc48a5a526" providerId="ADAL" clId="{60042E4B-78F6-46B1-80CB-C6ABD23DAE80}" dt="2023-09-11T12:36:35.579" v="23" actId="1076"/>
          <ac:picMkLst>
            <pc:docMk/>
            <pc:sldMk cId="2403004899" sldId="575"/>
            <ac:picMk id="5" creationId="{9DA5A0C0-8E90-48BF-B8E5-01FF0E15FA51}"/>
          </ac:picMkLst>
        </pc:picChg>
      </pc:sldChg>
      <pc:sldChg chg="addSp delSp modSp add del mod modTransition setBg modAnim">
        <pc:chgData name="Christensen, Kristina" userId="12f217c2-083f-4003-b220-89dc48a5a526" providerId="ADAL" clId="{60042E4B-78F6-46B1-80CB-C6ABD23DAE80}" dt="2023-09-16T13:49:40.063" v="3354" actId="1076"/>
        <pc:sldMkLst>
          <pc:docMk/>
          <pc:sldMk cId="611099320" sldId="576"/>
        </pc:sldMkLst>
        <pc:spChg chg="add del mod">
          <ac:chgData name="Christensen, Kristina" userId="12f217c2-083f-4003-b220-89dc48a5a526" providerId="ADAL" clId="{60042E4B-78F6-46B1-80CB-C6ABD23DAE80}" dt="2023-09-16T13:45:59.079" v="3315" actId="478"/>
          <ac:spMkLst>
            <pc:docMk/>
            <pc:sldMk cId="611099320" sldId="576"/>
            <ac:spMk id="2" creationId="{3C24CF77-EDFD-7479-33DB-FA2C90E90890}"/>
          </ac:spMkLst>
        </pc:spChg>
        <pc:spChg chg="add mod">
          <ac:chgData name="Christensen, Kristina" userId="12f217c2-083f-4003-b220-89dc48a5a526" providerId="ADAL" clId="{60042E4B-78F6-46B1-80CB-C6ABD23DAE80}" dt="2023-09-16T13:48:59.662" v="3346" actId="1076"/>
          <ac:spMkLst>
            <pc:docMk/>
            <pc:sldMk cId="611099320" sldId="576"/>
            <ac:spMk id="3" creationId="{33664F77-AAF5-AA0D-5DE9-CC0E0107105C}"/>
          </ac:spMkLst>
        </pc:spChg>
        <pc:spChg chg="add del mod">
          <ac:chgData name="Christensen, Kristina" userId="12f217c2-083f-4003-b220-89dc48a5a526" providerId="ADAL" clId="{60042E4B-78F6-46B1-80CB-C6ABD23DAE80}" dt="2023-09-13T18:15:51.984" v="498" actId="478"/>
          <ac:spMkLst>
            <pc:docMk/>
            <pc:sldMk cId="611099320" sldId="576"/>
            <ac:spMk id="4" creationId="{C3A9956F-A145-131A-1150-E95898EFBA11}"/>
          </ac:spMkLst>
        </pc:spChg>
        <pc:spChg chg="add del mod">
          <ac:chgData name="Christensen, Kristina" userId="12f217c2-083f-4003-b220-89dc48a5a526" providerId="ADAL" clId="{60042E4B-78F6-46B1-80CB-C6ABD23DAE80}" dt="2023-09-13T18:15:53.557" v="499" actId="478"/>
          <ac:spMkLst>
            <pc:docMk/>
            <pc:sldMk cId="611099320" sldId="576"/>
            <ac:spMk id="5" creationId="{006BD7EF-E7E1-A3B8-0551-836D316BF940}"/>
          </ac:spMkLst>
        </pc:spChg>
        <pc:spChg chg="add mod">
          <ac:chgData name="Christensen, Kristina" userId="12f217c2-083f-4003-b220-89dc48a5a526" providerId="ADAL" clId="{60042E4B-78F6-46B1-80CB-C6ABD23DAE80}" dt="2023-09-16T13:49:07.922" v="3348" actId="1076"/>
          <ac:spMkLst>
            <pc:docMk/>
            <pc:sldMk cId="611099320" sldId="576"/>
            <ac:spMk id="6" creationId="{E7816F9C-E222-CC78-8D78-59989ACDD35A}"/>
          </ac:spMkLst>
        </pc:spChg>
        <pc:spChg chg="add mod">
          <ac:chgData name="Christensen, Kristina" userId="12f217c2-083f-4003-b220-89dc48a5a526" providerId="ADAL" clId="{60042E4B-78F6-46B1-80CB-C6ABD23DAE80}" dt="2023-09-16T13:49:35.833" v="3352" actId="1076"/>
          <ac:spMkLst>
            <pc:docMk/>
            <pc:sldMk cId="611099320" sldId="576"/>
            <ac:spMk id="7" creationId="{909F5FBA-A47C-0FD3-2E1C-A756EE60AE75}"/>
          </ac:spMkLst>
        </pc:spChg>
        <pc:spChg chg="add del mod">
          <ac:chgData name="Christensen, Kristina" userId="12f217c2-083f-4003-b220-89dc48a5a526" providerId="ADAL" clId="{60042E4B-78F6-46B1-80CB-C6ABD23DAE80}" dt="2023-09-13T18:15:29.249" v="461" actId="478"/>
          <ac:spMkLst>
            <pc:docMk/>
            <pc:sldMk cId="611099320" sldId="576"/>
            <ac:spMk id="8" creationId="{DF558A4C-57DF-FAC5-8F33-825AE0E8706D}"/>
          </ac:spMkLst>
        </pc:spChg>
        <pc:spChg chg="add del mod">
          <ac:chgData name="Christensen, Kristina" userId="12f217c2-083f-4003-b220-89dc48a5a526" providerId="ADAL" clId="{60042E4B-78F6-46B1-80CB-C6ABD23DAE80}" dt="2023-09-13T18:15:30.242" v="462" actId="478"/>
          <ac:spMkLst>
            <pc:docMk/>
            <pc:sldMk cId="611099320" sldId="576"/>
            <ac:spMk id="9" creationId="{D66917DB-EC26-1DFA-9979-CC480DBE6118}"/>
          </ac:spMkLst>
        </pc:spChg>
        <pc:spChg chg="add del mod">
          <ac:chgData name="Christensen, Kristina" userId="12f217c2-083f-4003-b220-89dc48a5a526" providerId="ADAL" clId="{60042E4B-78F6-46B1-80CB-C6ABD23DAE80}" dt="2023-09-15T13:36:27.429" v="879" actId="478"/>
          <ac:spMkLst>
            <pc:docMk/>
            <pc:sldMk cId="611099320" sldId="576"/>
            <ac:spMk id="10" creationId="{B75538D0-E260-4D58-9187-DD766E3BAB6A}"/>
          </ac:spMkLst>
        </pc:spChg>
        <pc:spChg chg="add del mod">
          <ac:chgData name="Christensen, Kristina" userId="12f217c2-083f-4003-b220-89dc48a5a526" providerId="ADAL" clId="{60042E4B-78F6-46B1-80CB-C6ABD23DAE80}" dt="2023-09-16T10:08:53.321" v="1499" actId="478"/>
          <ac:spMkLst>
            <pc:docMk/>
            <pc:sldMk cId="611099320" sldId="576"/>
            <ac:spMk id="12" creationId="{55DF7B17-0953-C9AB-59F5-B7AB582F087A}"/>
          </ac:spMkLst>
        </pc:spChg>
        <pc:spChg chg="add del mod">
          <ac:chgData name="Christensen, Kristina" userId="12f217c2-083f-4003-b220-89dc48a5a526" providerId="ADAL" clId="{60042E4B-78F6-46B1-80CB-C6ABD23DAE80}" dt="2023-09-16T10:09:11.264" v="1504" actId="478"/>
          <ac:spMkLst>
            <pc:docMk/>
            <pc:sldMk cId="611099320" sldId="576"/>
            <ac:spMk id="13" creationId="{E9A0D89F-41E0-B51F-588E-D605CC231A66}"/>
          </ac:spMkLst>
        </pc:spChg>
        <pc:spChg chg="add del mod">
          <ac:chgData name="Christensen, Kristina" userId="12f217c2-083f-4003-b220-89dc48a5a526" providerId="ADAL" clId="{60042E4B-78F6-46B1-80CB-C6ABD23DAE80}" dt="2023-09-16T13:17:47.658" v="2211" actId="478"/>
          <ac:spMkLst>
            <pc:docMk/>
            <pc:sldMk cId="611099320" sldId="576"/>
            <ac:spMk id="14" creationId="{83C8DB96-836C-4979-C0E6-3F90B02993A1}"/>
          </ac:spMkLst>
        </pc:spChg>
        <pc:spChg chg="add mod">
          <ac:chgData name="Christensen, Kristina" userId="12f217c2-083f-4003-b220-89dc48a5a526" providerId="ADAL" clId="{60042E4B-78F6-46B1-80CB-C6ABD23DAE80}" dt="2023-09-16T13:49:02.854" v="3347" actId="1076"/>
          <ac:spMkLst>
            <pc:docMk/>
            <pc:sldMk cId="611099320" sldId="576"/>
            <ac:spMk id="15" creationId="{2EF1C46C-8391-74CE-0F52-E4C5D80EA893}"/>
          </ac:spMkLst>
        </pc:spChg>
        <pc:spChg chg="add mod">
          <ac:chgData name="Christensen, Kristina" userId="12f217c2-083f-4003-b220-89dc48a5a526" providerId="ADAL" clId="{60042E4B-78F6-46B1-80CB-C6ABD23DAE80}" dt="2023-09-16T08:55:39.758" v="1114"/>
          <ac:spMkLst>
            <pc:docMk/>
            <pc:sldMk cId="611099320" sldId="576"/>
            <ac:spMk id="18" creationId="{62E720BC-F179-68C1-162D-8CB665840850}"/>
          </ac:spMkLst>
        </pc:spChg>
        <pc:spChg chg="add mod">
          <ac:chgData name="Christensen, Kristina" userId="12f217c2-083f-4003-b220-89dc48a5a526" providerId="ADAL" clId="{60042E4B-78F6-46B1-80CB-C6ABD23DAE80}" dt="2023-09-16T08:55:39.758" v="1114"/>
          <ac:spMkLst>
            <pc:docMk/>
            <pc:sldMk cId="611099320" sldId="576"/>
            <ac:spMk id="19" creationId="{DDECD1DA-5E08-DBD6-B2D8-CCB8A73229B9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0" creationId="{E817AE25-DA31-ECC1-1B09-67B9C882F37A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1" creationId="{B0EA8AED-F0B5-C0F3-AC71-F333C4AC6117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2" creationId="{C7F99F59-5E74-3265-CA76-A602E29D1854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3" creationId="{E7676C2B-5F86-5796-C971-32885519C60A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4" creationId="{E2A997F8-BA0E-1F1E-0626-785C6D9C542F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5" creationId="{F5CBE0C1-B0D0-B557-525F-277DBCB960B9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6" creationId="{4F7DC6F0-D487-60EA-FFEC-2427194ABCF1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7" creationId="{2A0274BD-C75D-BFE8-6EA6-416E0947272C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28" creationId="{A9254F74-F8D6-7C3D-2308-57AF70C9117F}"/>
          </ac:spMkLst>
        </pc:spChg>
        <pc:spChg chg="add del mod">
          <ac:chgData name="Christensen, Kristina" userId="12f217c2-083f-4003-b220-89dc48a5a526" providerId="ADAL" clId="{60042E4B-78F6-46B1-80CB-C6ABD23DAE80}" dt="2023-09-16T09:38:10.599" v="1172" actId="478"/>
          <ac:spMkLst>
            <pc:docMk/>
            <pc:sldMk cId="611099320" sldId="576"/>
            <ac:spMk id="29" creationId="{90141992-39C7-7E35-827F-437A2C65B4C7}"/>
          </ac:spMkLst>
        </pc:spChg>
        <pc:spChg chg="add del mod">
          <ac:chgData name="Christensen, Kristina" userId="12f217c2-083f-4003-b220-89dc48a5a526" providerId="ADAL" clId="{60042E4B-78F6-46B1-80CB-C6ABD23DAE80}" dt="2023-09-16T09:38:10.044" v="1171" actId="478"/>
          <ac:spMkLst>
            <pc:docMk/>
            <pc:sldMk cId="611099320" sldId="576"/>
            <ac:spMk id="30" creationId="{A2DDC2B1-6311-B3AE-CA32-68E729F05A26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31" creationId="{391B40AA-44C2-0321-A7E9-B80944900006}"/>
          </ac:spMkLst>
        </pc:spChg>
        <pc:spChg chg="add del mod">
          <ac:chgData name="Christensen, Kristina" userId="12f217c2-083f-4003-b220-89dc48a5a526" providerId="ADAL" clId="{60042E4B-78F6-46B1-80CB-C6ABD23DAE80}" dt="2023-09-16T09:38:11.431" v="1173" actId="478"/>
          <ac:spMkLst>
            <pc:docMk/>
            <pc:sldMk cId="611099320" sldId="576"/>
            <ac:spMk id="32" creationId="{48E2DC1E-CC46-DFC4-C250-57B653E24C3A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33" creationId="{B64876EA-98E0-E7C8-FC21-31DD8F34ACF0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34" creationId="{9CDD47ED-57DA-3595-AA09-B0E922E1032C}"/>
          </ac:spMkLst>
        </pc:spChg>
        <pc:spChg chg="add del mod">
          <ac:chgData name="Christensen, Kristina" userId="12f217c2-083f-4003-b220-89dc48a5a526" providerId="ADAL" clId="{60042E4B-78F6-46B1-80CB-C6ABD23DAE80}" dt="2023-09-16T09:38:09.296" v="1170" actId="478"/>
          <ac:spMkLst>
            <pc:docMk/>
            <pc:sldMk cId="611099320" sldId="576"/>
            <ac:spMk id="35" creationId="{809CE8E7-28DB-C128-18F1-8599DFEE9A9E}"/>
          </ac:spMkLst>
        </pc:spChg>
        <pc:spChg chg="add mod">
          <ac:chgData name="Christensen, Kristina" userId="12f217c2-083f-4003-b220-89dc48a5a526" providerId="ADAL" clId="{60042E4B-78F6-46B1-80CB-C6ABD23DAE80}" dt="2023-09-16T10:01:00.629" v="1273" actId="207"/>
          <ac:spMkLst>
            <pc:docMk/>
            <pc:sldMk cId="611099320" sldId="576"/>
            <ac:spMk id="36" creationId="{382B40AD-8A54-F7DD-3AAC-3E8859ACED3E}"/>
          </ac:spMkLst>
        </pc:spChg>
        <pc:spChg chg="add del mod">
          <ac:chgData name="Christensen, Kristina" userId="12f217c2-083f-4003-b220-89dc48a5a526" providerId="ADAL" clId="{60042E4B-78F6-46B1-80CB-C6ABD23DAE80}" dt="2023-09-16T09:43:11.991" v="1200" actId="478"/>
          <ac:spMkLst>
            <pc:docMk/>
            <pc:sldMk cId="611099320" sldId="576"/>
            <ac:spMk id="37" creationId="{8AF1154A-57DC-A17A-35BE-156C8ADDEBF4}"/>
          </ac:spMkLst>
        </pc:spChg>
        <pc:spChg chg="add del mod">
          <ac:chgData name="Christensen, Kristina" userId="12f217c2-083f-4003-b220-89dc48a5a526" providerId="ADAL" clId="{60042E4B-78F6-46B1-80CB-C6ABD23DAE80}" dt="2023-09-16T09:43:14.918" v="1201" actId="478"/>
          <ac:spMkLst>
            <pc:docMk/>
            <pc:sldMk cId="611099320" sldId="576"/>
            <ac:spMk id="38" creationId="{ED2FD0FF-D848-E998-B828-4240A62678A8}"/>
          </ac:spMkLst>
        </pc:spChg>
        <pc:spChg chg="add del mod topLvl">
          <ac:chgData name="Christensen, Kristina" userId="12f217c2-083f-4003-b220-89dc48a5a526" providerId="ADAL" clId="{60042E4B-78F6-46B1-80CB-C6ABD23DAE80}" dt="2023-09-16T09:43:17.771" v="1202" actId="478"/>
          <ac:spMkLst>
            <pc:docMk/>
            <pc:sldMk cId="611099320" sldId="576"/>
            <ac:spMk id="40" creationId="{5F6C40F8-EB00-A116-1901-950FD4A22E72}"/>
          </ac:spMkLst>
        </pc:spChg>
        <pc:spChg chg="add mod">
          <ac:chgData name="Christensen, Kristina" userId="12f217c2-083f-4003-b220-89dc48a5a526" providerId="ADAL" clId="{60042E4B-78F6-46B1-80CB-C6ABD23DAE80}" dt="2023-09-16T13:49:29.740" v="3351" actId="1076"/>
          <ac:spMkLst>
            <pc:docMk/>
            <pc:sldMk cId="611099320" sldId="576"/>
            <ac:spMk id="42" creationId="{0AAFED15-2743-3767-A910-778DB8136678}"/>
          </ac:spMkLst>
        </pc:spChg>
        <pc:spChg chg="add mod">
          <ac:chgData name="Christensen, Kristina" userId="12f217c2-083f-4003-b220-89dc48a5a526" providerId="ADAL" clId="{60042E4B-78F6-46B1-80CB-C6ABD23DAE80}" dt="2023-09-16T13:49:40.063" v="3354" actId="1076"/>
          <ac:spMkLst>
            <pc:docMk/>
            <pc:sldMk cId="611099320" sldId="576"/>
            <ac:spMk id="43" creationId="{009AC59B-B036-F28D-4094-235FE2A5F0BA}"/>
          </ac:spMkLst>
        </pc:spChg>
        <pc:spChg chg="add mod">
          <ac:chgData name="Christensen, Kristina" userId="12f217c2-083f-4003-b220-89dc48a5a526" providerId="ADAL" clId="{60042E4B-78F6-46B1-80CB-C6ABD23DAE80}" dt="2023-09-16T13:43:13.077" v="3277" actId="20577"/>
          <ac:spMkLst>
            <pc:docMk/>
            <pc:sldMk cId="611099320" sldId="576"/>
            <ac:spMk id="44" creationId="{787C0848-54F7-763D-768A-31211EEE1E41}"/>
          </ac:spMkLst>
        </pc:spChg>
        <pc:spChg chg="add mod ord">
          <ac:chgData name="Christensen, Kristina" userId="12f217c2-083f-4003-b220-89dc48a5a526" providerId="ADAL" clId="{60042E4B-78F6-46B1-80CB-C6ABD23DAE80}" dt="2023-09-16T13:47:54.841" v="3334" actId="167"/>
          <ac:spMkLst>
            <pc:docMk/>
            <pc:sldMk cId="611099320" sldId="576"/>
            <ac:spMk id="45" creationId="{EB993A81-0514-9A1D-8759-795039F96805}"/>
          </ac:spMkLst>
        </pc:spChg>
        <pc:grpChg chg="add del mod">
          <ac:chgData name="Christensen, Kristina" userId="12f217c2-083f-4003-b220-89dc48a5a526" providerId="ADAL" clId="{60042E4B-78F6-46B1-80CB-C6ABD23DAE80}" dt="2023-09-16T09:02:26.931" v="1124" actId="478"/>
          <ac:grpSpMkLst>
            <pc:docMk/>
            <pc:sldMk cId="611099320" sldId="576"/>
            <ac:grpSpMk id="17" creationId="{F275A1D1-F47F-32DB-9DB8-E06A828A5BE1}"/>
          </ac:grpSpMkLst>
        </pc:grpChg>
        <pc:grpChg chg="add mod topLvl">
          <ac:chgData name="Christensen, Kristina" userId="12f217c2-083f-4003-b220-89dc48a5a526" providerId="ADAL" clId="{60042E4B-78F6-46B1-80CB-C6ABD23DAE80}" dt="2023-09-16T10:06:57.857" v="1466" actId="1076"/>
          <ac:grpSpMkLst>
            <pc:docMk/>
            <pc:sldMk cId="611099320" sldId="576"/>
            <ac:grpSpMk id="39" creationId="{8CCA1932-12B6-627B-9332-4A74C8846ACA}"/>
          </ac:grpSpMkLst>
        </pc:grpChg>
        <pc:grpChg chg="add del mod">
          <ac:chgData name="Christensen, Kristina" userId="12f217c2-083f-4003-b220-89dc48a5a526" providerId="ADAL" clId="{60042E4B-78F6-46B1-80CB-C6ABD23DAE80}" dt="2023-09-16T09:43:17.771" v="1202" actId="478"/>
          <ac:grpSpMkLst>
            <pc:docMk/>
            <pc:sldMk cId="611099320" sldId="576"/>
            <ac:grpSpMk id="41" creationId="{82E6464C-0744-88C8-49C4-0673C4E3E1D7}"/>
          </ac:grpSpMkLst>
        </pc:grpChg>
        <pc:graphicFrameChg chg="add del mod modGraphic">
          <ac:chgData name="Christensen, Kristina" userId="12f217c2-083f-4003-b220-89dc48a5a526" providerId="ADAL" clId="{60042E4B-78F6-46B1-80CB-C6ABD23DAE80}" dt="2023-09-16T09:36:28.090" v="1146" actId="478"/>
          <ac:graphicFrameMkLst>
            <pc:docMk/>
            <pc:sldMk cId="611099320" sldId="576"/>
            <ac:graphicFrameMk id="16" creationId="{AC1D01CD-01B9-564B-00D1-FED77B1A7AA4}"/>
          </ac:graphicFrameMkLst>
        </pc:graphicFrameChg>
        <pc:picChg chg="del">
          <ac:chgData name="Christensen, Kristina" userId="12f217c2-083f-4003-b220-89dc48a5a526" providerId="ADAL" clId="{60042E4B-78F6-46B1-80CB-C6ABD23DAE80}" dt="2023-09-12T14:02:27.275" v="75" actId="478"/>
          <ac:picMkLst>
            <pc:docMk/>
            <pc:sldMk cId="611099320" sldId="576"/>
            <ac:picMk id="11" creationId="{E135710B-1970-2748-8756-E4E534B520A0}"/>
          </ac:picMkLst>
        </pc:picChg>
        <pc:picChg chg="add del">
          <ac:chgData name="Christensen, Kristina" userId="12f217c2-083f-4003-b220-89dc48a5a526" providerId="ADAL" clId="{60042E4B-78F6-46B1-80CB-C6ABD23DAE80}" dt="2023-09-12T14:31:01.769" v="391" actId="478"/>
          <ac:picMkLst>
            <pc:docMk/>
            <pc:sldMk cId="611099320" sldId="576"/>
            <ac:picMk id="1026" creationId="{6CB3D956-70EE-57F6-3651-E2780E870926}"/>
          </ac:picMkLst>
        </pc:picChg>
        <pc:picChg chg="add del mod">
          <ac:chgData name="Christensen, Kristina" userId="12f217c2-083f-4003-b220-89dc48a5a526" providerId="ADAL" clId="{60042E4B-78F6-46B1-80CB-C6ABD23DAE80}" dt="2023-09-12T14:31:33.606" v="394" actId="478"/>
          <ac:picMkLst>
            <pc:docMk/>
            <pc:sldMk cId="611099320" sldId="576"/>
            <ac:picMk id="1028" creationId="{F637BB4A-5941-9EC3-5907-622148B83545}"/>
          </ac:picMkLst>
        </pc:picChg>
        <pc:picChg chg="add del mod">
          <ac:chgData name="Christensen, Kristina" userId="12f217c2-083f-4003-b220-89dc48a5a526" providerId="ADAL" clId="{60042E4B-78F6-46B1-80CB-C6ABD23DAE80}" dt="2023-09-14T07:47:09.532" v="600" actId="478"/>
          <ac:picMkLst>
            <pc:docMk/>
            <pc:sldMk cId="611099320" sldId="576"/>
            <ac:picMk id="1030" creationId="{7BCD24DD-6EFB-9692-7C06-7BDD9A4B5203}"/>
          </ac:picMkLst>
        </pc:picChg>
        <pc:picChg chg="add del">
          <ac:chgData name="Christensen, Kristina" userId="12f217c2-083f-4003-b220-89dc48a5a526" providerId="ADAL" clId="{60042E4B-78F6-46B1-80CB-C6ABD23DAE80}" dt="2023-09-16T08:46:14.283" v="1096" actId="478"/>
          <ac:picMkLst>
            <pc:docMk/>
            <pc:sldMk cId="611099320" sldId="576"/>
            <ac:picMk id="1032" creationId="{480A8AFC-484F-452D-C4E6-2CE565FC82FA}"/>
          </ac:picMkLst>
        </pc:picChg>
        <pc:picChg chg="add del mod">
          <ac:chgData name="Christensen, Kristina" userId="12f217c2-083f-4003-b220-89dc48a5a526" providerId="ADAL" clId="{60042E4B-78F6-46B1-80CB-C6ABD23DAE80}" dt="2023-09-16T08:48:22.148" v="1099" actId="478"/>
          <ac:picMkLst>
            <pc:docMk/>
            <pc:sldMk cId="611099320" sldId="576"/>
            <ac:picMk id="1034" creationId="{48E51EA3-708A-1E87-356C-F312AF2251F2}"/>
          </ac:picMkLst>
        </pc:picChg>
      </pc:sldChg>
      <pc:sldChg chg="addSp delSp modSp add del mod">
        <pc:chgData name="Christensen, Kristina" userId="12f217c2-083f-4003-b220-89dc48a5a526" providerId="ADAL" clId="{60042E4B-78F6-46B1-80CB-C6ABD23DAE80}" dt="2023-09-11T11:41:53.229" v="9" actId="47"/>
        <pc:sldMkLst>
          <pc:docMk/>
          <pc:sldMk cId="1233550285" sldId="576"/>
        </pc:sldMkLst>
        <pc:spChg chg="del">
          <ac:chgData name="Christensen, Kristina" userId="12f217c2-083f-4003-b220-89dc48a5a526" providerId="ADAL" clId="{60042E4B-78F6-46B1-80CB-C6ABD23DAE80}" dt="2023-09-11T11:41:18.049" v="4" actId="478"/>
          <ac:spMkLst>
            <pc:docMk/>
            <pc:sldMk cId="1233550285" sldId="576"/>
            <ac:spMk id="2" creationId="{C574352E-A509-4663-A9CD-F80E63F10DD9}"/>
          </ac:spMkLst>
        </pc:spChg>
        <pc:spChg chg="del">
          <ac:chgData name="Christensen, Kristina" userId="12f217c2-083f-4003-b220-89dc48a5a526" providerId="ADAL" clId="{60042E4B-78F6-46B1-80CB-C6ABD23DAE80}" dt="2023-09-11T11:41:12.734" v="2" actId="478"/>
          <ac:spMkLst>
            <pc:docMk/>
            <pc:sldMk cId="1233550285" sldId="576"/>
            <ac:spMk id="3" creationId="{CAC1E423-8AE2-4939-BC86-80713A70C1DA}"/>
          </ac:spMkLst>
        </pc:spChg>
        <pc:spChg chg="add del mod">
          <ac:chgData name="Christensen, Kristina" userId="12f217c2-083f-4003-b220-89dc48a5a526" providerId="ADAL" clId="{60042E4B-78F6-46B1-80CB-C6ABD23DAE80}" dt="2023-09-11T11:41:15.611" v="3" actId="478"/>
          <ac:spMkLst>
            <pc:docMk/>
            <pc:sldMk cId="1233550285" sldId="576"/>
            <ac:spMk id="4" creationId="{D903F248-9D31-43CB-7F9A-0D3B96F1F5B0}"/>
          </ac:spMkLst>
        </pc:spChg>
        <pc:spChg chg="del mod">
          <ac:chgData name="Christensen, Kristina" userId="12f217c2-083f-4003-b220-89dc48a5a526" providerId="ADAL" clId="{60042E4B-78F6-46B1-80CB-C6ABD23DAE80}" dt="2023-09-11T11:41:27.623" v="8" actId="478"/>
          <ac:spMkLst>
            <pc:docMk/>
            <pc:sldMk cId="1233550285" sldId="576"/>
            <ac:spMk id="6" creationId="{1C19674F-635A-7274-DE90-8ED3B7D4A918}"/>
          </ac:spMkLst>
        </pc:spChg>
        <pc:spChg chg="add del mod">
          <ac:chgData name="Christensen, Kristina" userId="12f217c2-083f-4003-b220-89dc48a5a526" providerId="ADAL" clId="{60042E4B-78F6-46B1-80CB-C6ABD23DAE80}" dt="2023-09-11T11:41:25.102" v="7" actId="478"/>
          <ac:spMkLst>
            <pc:docMk/>
            <pc:sldMk cId="1233550285" sldId="576"/>
            <ac:spMk id="8" creationId="{2D241802-D669-6107-332A-555D42CE0F26}"/>
          </ac:spMkLst>
        </pc:spChg>
        <pc:picChg chg="del">
          <ac:chgData name="Christensen, Kristina" userId="12f217c2-083f-4003-b220-89dc48a5a526" providerId="ADAL" clId="{60042E4B-78F6-46B1-80CB-C6ABD23DAE80}" dt="2023-09-11T11:41:12.734" v="2" actId="478"/>
          <ac:picMkLst>
            <pc:docMk/>
            <pc:sldMk cId="1233550285" sldId="576"/>
            <ac:picMk id="5" creationId="{9DA5A0C0-8E90-48BF-B8E5-01FF0E15FA51}"/>
          </ac:picMkLst>
        </pc:picChg>
      </pc:sldChg>
      <pc:sldChg chg="add del">
        <pc:chgData name="Christensen, Kristina" userId="12f217c2-083f-4003-b220-89dc48a5a526" providerId="ADAL" clId="{60042E4B-78F6-46B1-80CB-C6ABD23DAE80}" dt="2023-09-12T14:09:37.732" v="315" actId="47"/>
        <pc:sldMkLst>
          <pc:docMk/>
          <pc:sldMk cId="62493993" sldId="577"/>
        </pc:sldMkLst>
      </pc:sldChg>
      <pc:sldChg chg="addSp delSp modSp add del mod modTransition modAnim">
        <pc:chgData name="Christensen, Kristina" userId="12f217c2-083f-4003-b220-89dc48a5a526" providerId="ADAL" clId="{60042E4B-78F6-46B1-80CB-C6ABD23DAE80}" dt="2023-09-16T08:35:54.650" v="1034" actId="47"/>
        <pc:sldMkLst>
          <pc:docMk/>
          <pc:sldMk cId="3231661956" sldId="577"/>
        </pc:sldMkLst>
        <pc:spChg chg="del">
          <ac:chgData name="Christensen, Kristina" userId="12f217c2-083f-4003-b220-89dc48a5a526" providerId="ADAL" clId="{60042E4B-78F6-46B1-80CB-C6ABD23DAE80}" dt="2023-09-15T13:37:52.104" v="901" actId="478"/>
          <ac:spMkLst>
            <pc:docMk/>
            <pc:sldMk cId="3231661956" sldId="577"/>
            <ac:spMk id="3" creationId="{33664F77-AAF5-AA0D-5DE9-CC0E0107105C}"/>
          </ac:spMkLst>
        </pc:spChg>
        <pc:spChg chg="del">
          <ac:chgData name="Christensen, Kristina" userId="12f217c2-083f-4003-b220-89dc48a5a526" providerId="ADAL" clId="{60042E4B-78F6-46B1-80CB-C6ABD23DAE80}" dt="2023-09-13T18:16:19.647" v="526" actId="478"/>
          <ac:spMkLst>
            <pc:docMk/>
            <pc:sldMk cId="3231661956" sldId="577"/>
            <ac:spMk id="5" creationId="{006BD7EF-E7E1-A3B8-0551-836D316BF940}"/>
          </ac:spMkLst>
        </pc:spChg>
        <pc:spChg chg="del mod">
          <ac:chgData name="Christensen, Kristina" userId="12f217c2-083f-4003-b220-89dc48a5a526" providerId="ADAL" clId="{60042E4B-78F6-46B1-80CB-C6ABD23DAE80}" dt="2023-09-13T18:16:22.685" v="527" actId="478"/>
          <ac:spMkLst>
            <pc:docMk/>
            <pc:sldMk cId="3231661956" sldId="577"/>
            <ac:spMk id="8" creationId="{DF558A4C-57DF-FAC5-8F33-825AE0E8706D}"/>
          </ac:spMkLst>
        </pc:spChg>
        <pc:spChg chg="del mod">
          <ac:chgData name="Christensen, Kristina" userId="12f217c2-083f-4003-b220-89dc48a5a526" providerId="ADAL" clId="{60042E4B-78F6-46B1-80CB-C6ABD23DAE80}" dt="2023-09-13T18:16:36.928" v="549" actId="478"/>
          <ac:spMkLst>
            <pc:docMk/>
            <pc:sldMk cId="3231661956" sldId="577"/>
            <ac:spMk id="9" creationId="{D66917DB-EC26-1DFA-9979-CC480DBE6118}"/>
          </ac:spMkLst>
        </pc:spChg>
        <pc:spChg chg="add del mod">
          <ac:chgData name="Christensen, Kristina" userId="12f217c2-083f-4003-b220-89dc48a5a526" providerId="ADAL" clId="{60042E4B-78F6-46B1-80CB-C6ABD23DAE80}" dt="2023-09-15T13:38:00.607" v="903" actId="478"/>
          <ac:spMkLst>
            <pc:docMk/>
            <pc:sldMk cId="3231661956" sldId="577"/>
            <ac:spMk id="10" creationId="{B75538D0-E260-4D58-9187-DD766E3BAB6A}"/>
          </ac:spMkLst>
        </pc:spChg>
        <pc:spChg chg="add mod">
          <ac:chgData name="Christensen, Kristina" userId="12f217c2-083f-4003-b220-89dc48a5a526" providerId="ADAL" clId="{60042E4B-78F6-46B1-80CB-C6ABD23DAE80}" dt="2023-09-15T13:37:16.030" v="891" actId="1076"/>
          <ac:spMkLst>
            <pc:docMk/>
            <pc:sldMk cId="3231661956" sldId="577"/>
            <ac:spMk id="11" creationId="{9790E0A7-FABC-D14B-85F2-4706CEABD8B2}"/>
          </ac:spMkLst>
        </pc:spChg>
        <pc:spChg chg="mod">
          <ac:chgData name="Christensen, Kristina" userId="12f217c2-083f-4003-b220-89dc48a5a526" providerId="ADAL" clId="{60042E4B-78F6-46B1-80CB-C6ABD23DAE80}" dt="2023-09-13T18:17:11.449" v="587" actId="113"/>
          <ac:spMkLst>
            <pc:docMk/>
            <pc:sldMk cId="3231661956" sldId="577"/>
            <ac:spMk id="12" creationId="{55DF7B17-0953-C9AB-59F5-B7AB582F087A}"/>
          </ac:spMkLst>
        </pc:spChg>
        <pc:spChg chg="mod">
          <ac:chgData name="Christensen, Kristina" userId="12f217c2-083f-4003-b220-89dc48a5a526" providerId="ADAL" clId="{60042E4B-78F6-46B1-80CB-C6ABD23DAE80}" dt="2023-09-13T18:17:08.770" v="586" actId="14100"/>
          <ac:spMkLst>
            <pc:docMk/>
            <pc:sldMk cId="3231661956" sldId="577"/>
            <ac:spMk id="13" creationId="{E9A0D89F-41E0-B51F-588E-D605CC231A66}"/>
          </ac:spMkLst>
        </pc:spChg>
        <pc:spChg chg="add del mod">
          <ac:chgData name="Christensen, Kristina" userId="12f217c2-083f-4003-b220-89dc48a5a526" providerId="ADAL" clId="{60042E4B-78F6-46B1-80CB-C6ABD23DAE80}" dt="2023-09-15T13:37:45.462" v="897" actId="478"/>
          <ac:spMkLst>
            <pc:docMk/>
            <pc:sldMk cId="3231661956" sldId="577"/>
            <ac:spMk id="14" creationId="{40D0B99F-1611-8759-ECA1-DC669107F6A3}"/>
          </ac:spMkLst>
        </pc:spChg>
        <pc:spChg chg="add del mod">
          <ac:chgData name="Christensen, Kristina" userId="12f217c2-083f-4003-b220-89dc48a5a526" providerId="ADAL" clId="{60042E4B-78F6-46B1-80CB-C6ABD23DAE80}" dt="2023-09-15T13:37:44.374" v="896" actId="478"/>
          <ac:spMkLst>
            <pc:docMk/>
            <pc:sldMk cId="3231661956" sldId="577"/>
            <ac:spMk id="15" creationId="{858D5B23-0762-D3DC-ACCA-765E86A4E137}"/>
          </ac:spMkLst>
        </pc:spChg>
        <pc:spChg chg="add mod">
          <ac:chgData name="Christensen, Kristina" userId="12f217c2-083f-4003-b220-89dc48a5a526" providerId="ADAL" clId="{60042E4B-78F6-46B1-80CB-C6ABD23DAE80}" dt="2023-09-15T13:40:38.899" v="948" actId="1076"/>
          <ac:spMkLst>
            <pc:docMk/>
            <pc:sldMk cId="3231661956" sldId="577"/>
            <ac:spMk id="16" creationId="{741E1B97-9194-5036-FE40-A87E283EC328}"/>
          </ac:spMkLst>
        </pc:spChg>
        <pc:spChg chg="add mod">
          <ac:chgData name="Christensen, Kristina" userId="12f217c2-083f-4003-b220-89dc48a5a526" providerId="ADAL" clId="{60042E4B-78F6-46B1-80CB-C6ABD23DAE80}" dt="2023-09-15T13:37:57.484" v="902"/>
          <ac:spMkLst>
            <pc:docMk/>
            <pc:sldMk cId="3231661956" sldId="577"/>
            <ac:spMk id="17" creationId="{8F4B5C33-49E2-05D7-10B9-AD573947947A}"/>
          </ac:spMkLst>
        </pc:spChg>
        <pc:spChg chg="add mod">
          <ac:chgData name="Christensen, Kristina" userId="12f217c2-083f-4003-b220-89dc48a5a526" providerId="ADAL" clId="{60042E4B-78F6-46B1-80CB-C6ABD23DAE80}" dt="2023-09-15T13:38:11.631" v="905" actId="20577"/>
          <ac:spMkLst>
            <pc:docMk/>
            <pc:sldMk cId="3231661956" sldId="577"/>
            <ac:spMk id="18" creationId="{A26CA641-9E30-B938-0241-5A7AB906D4EE}"/>
          </ac:spMkLst>
        </pc:spChg>
      </pc:sldChg>
      <pc:sldChg chg="add del setBg">
        <pc:chgData name="Christensen, Kristina" userId="12f217c2-083f-4003-b220-89dc48a5a526" providerId="ADAL" clId="{60042E4B-78F6-46B1-80CB-C6ABD23DAE80}" dt="2023-09-16T10:07:27.428" v="1476" actId="47"/>
        <pc:sldMkLst>
          <pc:docMk/>
          <pc:sldMk cId="3974152776" sldId="577"/>
        </pc:sldMkLst>
      </pc:sldChg>
      <pc:sldChg chg="add del">
        <pc:chgData name="Christensen, Kristina" userId="12f217c2-083f-4003-b220-89dc48a5a526" providerId="ADAL" clId="{60042E4B-78F6-46B1-80CB-C6ABD23DAE80}" dt="2023-09-12T14:09:37.845" v="316" actId="47"/>
        <pc:sldMkLst>
          <pc:docMk/>
          <pc:sldMk cId="1361360642" sldId="578"/>
        </pc:sldMkLst>
      </pc:sldChg>
      <pc:sldChg chg="add del">
        <pc:chgData name="Christensen, Kristina" userId="12f217c2-083f-4003-b220-89dc48a5a526" providerId="ADAL" clId="{60042E4B-78F6-46B1-80CB-C6ABD23DAE80}" dt="2023-09-16T10:07:28.203" v="1477" actId="47"/>
        <pc:sldMkLst>
          <pc:docMk/>
          <pc:sldMk cId="2481869439" sldId="578"/>
        </pc:sldMkLst>
      </pc:sldChg>
      <pc:sldChg chg="add del modTransition">
        <pc:chgData name="Christensen, Kristina" userId="12f217c2-083f-4003-b220-89dc48a5a526" providerId="ADAL" clId="{60042E4B-78F6-46B1-80CB-C6ABD23DAE80}" dt="2023-09-16T08:35:54.971" v="1037" actId="47"/>
        <pc:sldMkLst>
          <pc:docMk/>
          <pc:sldMk cId="2901457759" sldId="578"/>
        </pc:sldMkLst>
      </pc:sldChg>
      <pc:sldChg chg="add del modTransition">
        <pc:chgData name="Christensen, Kristina" userId="12f217c2-083f-4003-b220-89dc48a5a526" providerId="ADAL" clId="{60042E4B-78F6-46B1-80CB-C6ABD23DAE80}" dt="2023-09-16T08:35:55.117" v="1038" actId="47"/>
        <pc:sldMkLst>
          <pc:docMk/>
          <pc:sldMk cId="2938617635" sldId="579"/>
        </pc:sldMkLst>
      </pc:sldChg>
      <pc:sldChg chg="add del">
        <pc:chgData name="Christensen, Kristina" userId="12f217c2-083f-4003-b220-89dc48a5a526" providerId="ADAL" clId="{60042E4B-78F6-46B1-80CB-C6ABD23DAE80}" dt="2023-09-12T14:09:37.974" v="317" actId="47"/>
        <pc:sldMkLst>
          <pc:docMk/>
          <pc:sldMk cId="3493004491" sldId="579"/>
        </pc:sldMkLst>
      </pc:sldChg>
      <pc:sldChg chg="addSp delSp modSp new add del mod">
        <pc:chgData name="Christensen, Kristina" userId="12f217c2-083f-4003-b220-89dc48a5a526" providerId="ADAL" clId="{60042E4B-78F6-46B1-80CB-C6ABD23DAE80}" dt="2023-09-16T10:18:13.670" v="1676" actId="47"/>
        <pc:sldMkLst>
          <pc:docMk/>
          <pc:sldMk cId="4002499120" sldId="579"/>
        </pc:sldMkLst>
        <pc:spChg chg="del">
          <ac:chgData name="Christensen, Kristina" userId="12f217c2-083f-4003-b220-89dc48a5a526" providerId="ADAL" clId="{60042E4B-78F6-46B1-80CB-C6ABD23DAE80}" dt="2023-09-16T08:39:29.156" v="1083" actId="478"/>
          <ac:spMkLst>
            <pc:docMk/>
            <pc:sldMk cId="4002499120" sldId="579"/>
            <ac:spMk id="2" creationId="{8FA3F1A5-7DC1-FE57-395D-A06CB1AC7DE1}"/>
          </ac:spMkLst>
        </pc:spChg>
        <pc:picChg chg="add del mod modCrop">
          <ac:chgData name="Christensen, Kristina" userId="12f217c2-083f-4003-b220-89dc48a5a526" providerId="ADAL" clId="{60042E4B-78F6-46B1-80CB-C6ABD23DAE80}" dt="2023-09-16T08:40:13.075" v="1094" actId="478"/>
          <ac:picMkLst>
            <pc:docMk/>
            <pc:sldMk cId="4002499120" sldId="579"/>
            <ac:picMk id="4" creationId="{357265E8-6BB1-734D-9DFD-72D947949E83}"/>
          </ac:picMkLst>
        </pc:picChg>
      </pc:sldChg>
      <pc:sldChg chg="new add del">
        <pc:chgData name="Christensen, Kristina" userId="12f217c2-083f-4003-b220-89dc48a5a526" providerId="ADAL" clId="{60042E4B-78F6-46B1-80CB-C6ABD23DAE80}" dt="2023-09-12T14:34:37.483" v="452" actId="47"/>
        <pc:sldMkLst>
          <pc:docMk/>
          <pc:sldMk cId="290904148" sldId="580"/>
        </pc:sldMkLst>
      </pc:sldChg>
      <pc:sldChg chg="addSp delSp modSp add del mod">
        <pc:chgData name="Christensen, Kristina" userId="12f217c2-083f-4003-b220-89dc48a5a526" providerId="ADAL" clId="{60042E4B-78F6-46B1-80CB-C6ABD23DAE80}" dt="2023-09-16T13:51:12.088" v="3370" actId="47"/>
        <pc:sldMkLst>
          <pc:docMk/>
          <pc:sldMk cId="395653253" sldId="580"/>
        </pc:sldMkLst>
        <pc:spChg chg="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2" creationId="{3C24CF77-EDFD-7479-33DB-FA2C90E90890}"/>
          </ac:spMkLst>
        </pc:spChg>
        <pc:spChg chg="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3" creationId="{33664F77-AAF5-AA0D-5DE9-CC0E0107105C}"/>
          </ac:spMkLst>
        </pc:spChg>
        <pc:spChg chg="add 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4" creationId="{7DD10728-8131-A4D8-4E6B-B6EBFCCFA670}"/>
          </ac:spMkLst>
        </pc:spChg>
        <pc:spChg chg="add 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5" creationId="{05B946E1-1A37-6D74-8FE0-D4F03A18DD6F}"/>
          </ac:spMkLst>
        </pc:spChg>
        <pc:spChg chg="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6" creationId="{E7816F9C-E222-CC78-8D78-59989ACDD35A}"/>
          </ac:spMkLst>
        </pc:spChg>
        <pc:spChg chg="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7" creationId="{909F5FBA-A47C-0FD3-2E1C-A756EE60AE75}"/>
          </ac:spMkLst>
        </pc:spChg>
        <pc:spChg chg="add del mod">
          <ac:chgData name="Christensen, Kristina" userId="12f217c2-083f-4003-b220-89dc48a5a526" providerId="ADAL" clId="{60042E4B-78F6-46B1-80CB-C6ABD23DAE80}" dt="2023-09-16T10:10:55.867" v="1533" actId="478"/>
          <ac:spMkLst>
            <pc:docMk/>
            <pc:sldMk cId="395653253" sldId="580"/>
            <ac:spMk id="8" creationId="{ED29F638-9A5A-34D4-7FDE-2F9D7BD71274}"/>
          </ac:spMkLst>
        </pc:spChg>
        <pc:spChg chg="add del mod">
          <ac:chgData name="Christensen, Kristina" userId="12f217c2-083f-4003-b220-89dc48a5a526" providerId="ADAL" clId="{60042E4B-78F6-46B1-80CB-C6ABD23DAE80}" dt="2023-09-16T10:22:11.819" v="1715" actId="478"/>
          <ac:spMkLst>
            <pc:docMk/>
            <pc:sldMk cId="395653253" sldId="580"/>
            <ac:spMk id="9" creationId="{502629E0-1B03-0440-2612-4D4DF8F2114B}"/>
          </ac:spMkLst>
        </pc:spChg>
        <pc:spChg chg="add del 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10" creationId="{90C59C51-EB28-0430-FC68-3E0C7BB1DBDC}"/>
          </ac:spMkLst>
        </pc:spChg>
        <pc:spChg chg="add 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11" creationId="{D73568D2-A56B-5400-BD8E-2F3D519954A0}"/>
          </ac:spMkLst>
        </pc:spChg>
        <pc:spChg chg="del">
          <ac:chgData name="Christensen, Kristina" userId="12f217c2-083f-4003-b220-89dc48a5a526" providerId="ADAL" clId="{60042E4B-78F6-46B1-80CB-C6ABD23DAE80}" dt="2023-09-16T10:08:41.345" v="1498" actId="478"/>
          <ac:spMkLst>
            <pc:docMk/>
            <pc:sldMk cId="395653253" sldId="580"/>
            <ac:spMk id="12" creationId="{55DF7B17-0953-C9AB-59F5-B7AB582F087A}"/>
          </ac:spMkLst>
        </pc:spChg>
        <pc:spChg chg="del">
          <ac:chgData name="Christensen, Kristina" userId="12f217c2-083f-4003-b220-89dc48a5a526" providerId="ADAL" clId="{60042E4B-78F6-46B1-80CB-C6ABD23DAE80}" dt="2023-09-16T10:11:59.073" v="1552" actId="478"/>
          <ac:spMkLst>
            <pc:docMk/>
            <pc:sldMk cId="395653253" sldId="580"/>
            <ac:spMk id="13" creationId="{E9A0D89F-41E0-B51F-588E-D605CC231A66}"/>
          </ac:spMkLst>
        </pc:spChg>
        <pc:spChg chg="del">
          <ac:chgData name="Christensen, Kristina" userId="12f217c2-083f-4003-b220-89dc48a5a526" providerId="ADAL" clId="{60042E4B-78F6-46B1-80CB-C6ABD23DAE80}" dt="2023-09-16T10:10:56.702" v="1534" actId="478"/>
          <ac:spMkLst>
            <pc:docMk/>
            <pc:sldMk cId="395653253" sldId="580"/>
            <ac:spMk id="14" creationId="{83C8DB96-836C-4979-C0E6-3F90B02993A1}"/>
          </ac:spMkLst>
        </pc:spChg>
        <pc:spChg chg="mod">
          <ac:chgData name="Christensen, Kristina" userId="12f217c2-083f-4003-b220-89dc48a5a526" providerId="ADAL" clId="{60042E4B-78F6-46B1-80CB-C6ABD23DAE80}" dt="2023-09-16T13:44:15.529" v="3281" actId="1076"/>
          <ac:spMkLst>
            <pc:docMk/>
            <pc:sldMk cId="395653253" sldId="580"/>
            <ac:spMk id="15" creationId="{2EF1C46C-8391-74CE-0F52-E4C5D80EA893}"/>
          </ac:spMkLst>
        </pc:spChg>
        <pc:spChg chg="add mod">
          <ac:chgData name="Christensen, Kristina" userId="12f217c2-083f-4003-b220-89dc48a5a526" providerId="ADAL" clId="{60042E4B-78F6-46B1-80CB-C6ABD23DAE80}" dt="2023-09-16T13:33:47.070" v="2931" actId="6549"/>
          <ac:spMkLst>
            <pc:docMk/>
            <pc:sldMk cId="395653253" sldId="580"/>
            <ac:spMk id="16" creationId="{EA8F29DD-2C64-150F-D9A6-55E8E3DDF941}"/>
          </ac:spMkLst>
        </pc:spChg>
      </pc:sldChg>
      <pc:sldChg chg="add del">
        <pc:chgData name="Christensen, Kristina" userId="12f217c2-083f-4003-b220-89dc48a5a526" providerId="ADAL" clId="{60042E4B-78F6-46B1-80CB-C6ABD23DAE80}" dt="2023-09-16T10:07:25.335" v="1473" actId="47"/>
        <pc:sldMkLst>
          <pc:docMk/>
          <pc:sldMk cId="567384447" sldId="580"/>
        </pc:sldMkLst>
      </pc:sldChg>
      <pc:sldChg chg="addSp delSp modSp new add del mod">
        <pc:chgData name="Christensen, Kristina" userId="12f217c2-083f-4003-b220-89dc48a5a526" providerId="ADAL" clId="{60042E4B-78F6-46B1-80CB-C6ABD23DAE80}" dt="2023-09-16T08:35:15.567" v="955" actId="47"/>
        <pc:sldMkLst>
          <pc:docMk/>
          <pc:sldMk cId="1110856752" sldId="580"/>
        </pc:sldMkLst>
        <pc:spChg chg="del">
          <ac:chgData name="Christensen, Kristina" userId="12f217c2-083f-4003-b220-89dc48a5a526" providerId="ADAL" clId="{60042E4B-78F6-46B1-80CB-C6ABD23DAE80}" dt="2023-09-15T13:34:05.113" v="823" actId="478"/>
          <ac:spMkLst>
            <pc:docMk/>
            <pc:sldMk cId="1110856752" sldId="580"/>
            <ac:spMk id="2" creationId="{DB27FC2F-1D48-D1C2-3F51-A94654374434}"/>
          </ac:spMkLst>
        </pc:spChg>
        <pc:spChg chg="del">
          <ac:chgData name="Christensen, Kristina" userId="12f217c2-083f-4003-b220-89dc48a5a526" providerId="ADAL" clId="{60042E4B-78F6-46B1-80CB-C6ABD23DAE80}" dt="2023-09-15T13:34:05.113" v="823" actId="478"/>
          <ac:spMkLst>
            <pc:docMk/>
            <pc:sldMk cId="1110856752" sldId="580"/>
            <ac:spMk id="3" creationId="{3455527E-A738-60F6-BB35-3F7742128870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4" creationId="{133DF3E8-86E3-CEEC-373B-625F29F00A32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5" creationId="{D146BA50-0D5B-A82B-CC1F-C8D1DA853294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6" creationId="{6B850E91-92A7-6A72-1082-4877DB80AC67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7" creationId="{58EA1EEC-5D1B-2A1B-552D-B92D849AC68D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8" creationId="{CD1C5C58-17BA-63D5-DF8E-54A0BB7C6ECC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9" creationId="{8DB0015B-67AF-0529-CA22-51BE13C426CA}"/>
          </ac:spMkLst>
        </pc:spChg>
        <pc:spChg chg="add mod">
          <ac:chgData name="Christensen, Kristina" userId="12f217c2-083f-4003-b220-89dc48a5a526" providerId="ADAL" clId="{60042E4B-78F6-46B1-80CB-C6ABD23DAE80}" dt="2023-09-15T13:34:05.768" v="824"/>
          <ac:spMkLst>
            <pc:docMk/>
            <pc:sldMk cId="1110856752" sldId="580"/>
            <ac:spMk id="10" creationId="{D12A3EA0-0AF0-FA55-76A4-7B2445B73015}"/>
          </ac:spMkLst>
        </pc:spChg>
      </pc:sldChg>
      <pc:sldChg chg="new add del">
        <pc:chgData name="Christensen, Kristina" userId="12f217c2-083f-4003-b220-89dc48a5a526" providerId="ADAL" clId="{60042E4B-78F6-46B1-80CB-C6ABD23DAE80}" dt="2023-09-12T14:34:48.138" v="455" actId="47"/>
        <pc:sldMkLst>
          <pc:docMk/>
          <pc:sldMk cId="1926588845" sldId="580"/>
        </pc:sldMkLst>
      </pc:sldChg>
      <pc:sldChg chg="addSp delSp modSp add del mod">
        <pc:chgData name="Christensen, Kristina" userId="12f217c2-083f-4003-b220-89dc48a5a526" providerId="ADAL" clId="{60042E4B-78F6-46B1-80CB-C6ABD23DAE80}" dt="2023-09-16T10:11:10.501" v="1542" actId="47"/>
        <pc:sldMkLst>
          <pc:docMk/>
          <pc:sldMk cId="218677971" sldId="581"/>
        </pc:sldMkLst>
        <pc:spChg chg="add del mod">
          <ac:chgData name="Christensen, Kristina" userId="12f217c2-083f-4003-b220-89dc48a5a526" providerId="ADAL" clId="{60042E4B-78F6-46B1-80CB-C6ABD23DAE80}" dt="2023-09-16T10:11:02.885" v="1537" actId="478"/>
          <ac:spMkLst>
            <pc:docMk/>
            <pc:sldMk cId="218677971" sldId="581"/>
            <ac:spMk id="4" creationId="{B0C7F48C-5F51-40E1-0EE7-BA89F6102E1A}"/>
          </ac:spMkLst>
        </pc:spChg>
        <pc:spChg chg="add mod">
          <ac:chgData name="Christensen, Kristina" userId="12f217c2-083f-4003-b220-89dc48a5a526" providerId="ADAL" clId="{60042E4B-78F6-46B1-80CB-C6ABD23DAE80}" dt="2023-09-16T10:11:05.478" v="1539"/>
          <ac:spMkLst>
            <pc:docMk/>
            <pc:sldMk cId="218677971" sldId="581"/>
            <ac:spMk id="5" creationId="{FAE219FB-0603-E560-83D3-B911F74B2096}"/>
          </ac:spMkLst>
        </pc:spChg>
        <pc:spChg chg="del">
          <ac:chgData name="Christensen, Kristina" userId="12f217c2-083f-4003-b220-89dc48a5a526" providerId="ADAL" clId="{60042E4B-78F6-46B1-80CB-C6ABD23DAE80}" dt="2023-09-16T10:11:05.176" v="1538" actId="478"/>
          <ac:spMkLst>
            <pc:docMk/>
            <pc:sldMk cId="218677971" sldId="581"/>
            <ac:spMk id="14" creationId="{83C8DB96-836C-4979-C0E6-3F90B02993A1}"/>
          </ac:spMkLst>
        </pc:spChg>
      </pc:sldChg>
      <pc:sldChg chg="add del">
        <pc:chgData name="Christensen, Kristina" userId="12f217c2-083f-4003-b220-89dc48a5a526" providerId="ADAL" clId="{60042E4B-78F6-46B1-80CB-C6ABD23DAE80}" dt="2023-09-16T10:07:26.195" v="1474" actId="47"/>
        <pc:sldMkLst>
          <pc:docMk/>
          <pc:sldMk cId="1318359121" sldId="581"/>
        </pc:sldMkLst>
      </pc:sldChg>
      <pc:sldChg chg="addSp delSp modSp add del mod setBg">
        <pc:chgData name="Christensen, Kristina" userId="12f217c2-083f-4003-b220-89dc48a5a526" providerId="ADAL" clId="{60042E4B-78F6-46B1-80CB-C6ABD23DAE80}" dt="2023-09-16T13:51:16.385" v="3373" actId="47"/>
        <pc:sldMkLst>
          <pc:docMk/>
          <pc:sldMk cId="1610916957" sldId="581"/>
        </pc:sldMkLst>
        <pc:spChg chg="mod">
          <ac:chgData name="Christensen, Kristina" userId="12f217c2-083f-4003-b220-89dc48a5a526" providerId="ADAL" clId="{60042E4B-78F6-46B1-80CB-C6ABD23DAE80}" dt="2023-09-16T10:16:50.689" v="1643" actId="692"/>
          <ac:spMkLst>
            <pc:docMk/>
            <pc:sldMk cId="1610916957" sldId="581"/>
            <ac:spMk id="2" creationId="{3C24CF77-EDFD-7479-33DB-FA2C90E90890}"/>
          </ac:spMkLst>
        </pc:spChg>
        <pc:spChg chg="mod">
          <ac:chgData name="Christensen, Kristina" userId="12f217c2-083f-4003-b220-89dc48a5a526" providerId="ADAL" clId="{60042E4B-78F6-46B1-80CB-C6ABD23DAE80}" dt="2023-09-16T10:19:57.051" v="1680" actId="207"/>
          <ac:spMkLst>
            <pc:docMk/>
            <pc:sldMk cId="1610916957" sldId="581"/>
            <ac:spMk id="3" creationId="{33664F77-AAF5-AA0D-5DE9-CC0E0107105C}"/>
          </ac:spMkLst>
        </pc:spChg>
        <pc:spChg chg="mod">
          <ac:chgData name="Christensen, Kristina" userId="12f217c2-083f-4003-b220-89dc48a5a526" providerId="ADAL" clId="{60042E4B-78F6-46B1-80CB-C6ABD23DAE80}" dt="2023-09-16T10:19:54.495" v="1679" actId="207"/>
          <ac:spMkLst>
            <pc:docMk/>
            <pc:sldMk cId="1610916957" sldId="581"/>
            <ac:spMk id="4" creationId="{7DD10728-8131-A4D8-4E6B-B6EBFCCFA670}"/>
          </ac:spMkLst>
        </pc:spChg>
        <pc:spChg chg="mod">
          <ac:chgData name="Christensen, Kristina" userId="12f217c2-083f-4003-b220-89dc48a5a526" providerId="ADAL" clId="{60042E4B-78F6-46B1-80CB-C6ABD23DAE80}" dt="2023-09-16T10:17:10.786" v="1645" actId="20577"/>
          <ac:spMkLst>
            <pc:docMk/>
            <pc:sldMk cId="1610916957" sldId="581"/>
            <ac:spMk id="5" creationId="{05B946E1-1A37-6D74-8FE0-D4F03A18DD6F}"/>
          </ac:spMkLst>
        </pc:spChg>
        <pc:spChg chg="mod">
          <ac:chgData name="Christensen, Kristina" userId="12f217c2-083f-4003-b220-89dc48a5a526" providerId="ADAL" clId="{60042E4B-78F6-46B1-80CB-C6ABD23DAE80}" dt="2023-09-16T10:19:54.495" v="1679" actId="207"/>
          <ac:spMkLst>
            <pc:docMk/>
            <pc:sldMk cId="1610916957" sldId="581"/>
            <ac:spMk id="6" creationId="{E7816F9C-E222-CC78-8D78-59989ACDD35A}"/>
          </ac:spMkLst>
        </pc:spChg>
        <pc:spChg chg="mod">
          <ac:chgData name="Christensen, Kristina" userId="12f217c2-083f-4003-b220-89dc48a5a526" providerId="ADAL" clId="{60042E4B-78F6-46B1-80CB-C6ABD23DAE80}" dt="2023-09-16T10:19:54.495" v="1679" actId="207"/>
          <ac:spMkLst>
            <pc:docMk/>
            <pc:sldMk cId="1610916957" sldId="581"/>
            <ac:spMk id="7" creationId="{909F5FBA-A47C-0FD3-2E1C-A756EE60AE75}"/>
          </ac:spMkLst>
        </pc:spChg>
        <pc:spChg chg="add mod">
          <ac:chgData name="Christensen, Kristina" userId="12f217c2-083f-4003-b220-89dc48a5a526" providerId="ADAL" clId="{60042E4B-78F6-46B1-80CB-C6ABD23DAE80}" dt="2023-09-16T10:19:54.495" v="1679" actId="207"/>
          <ac:spMkLst>
            <pc:docMk/>
            <pc:sldMk cId="1610916957" sldId="581"/>
            <ac:spMk id="8" creationId="{E297EDF0-D37E-0986-DC18-7D0C49778F34}"/>
          </ac:spMkLst>
        </pc:spChg>
        <pc:spChg chg="del">
          <ac:chgData name="Christensen, Kristina" userId="12f217c2-083f-4003-b220-89dc48a5a526" providerId="ADAL" clId="{60042E4B-78F6-46B1-80CB-C6ABD23DAE80}" dt="2023-09-16T10:22:14.925" v="1717" actId="478"/>
          <ac:spMkLst>
            <pc:docMk/>
            <pc:sldMk cId="1610916957" sldId="581"/>
            <ac:spMk id="9" creationId="{502629E0-1B03-0440-2612-4D4DF8F2114B}"/>
          </ac:spMkLst>
        </pc:spChg>
        <pc:spChg chg="mod">
          <ac:chgData name="Christensen, Kristina" userId="12f217c2-083f-4003-b220-89dc48a5a526" providerId="ADAL" clId="{60042E4B-78F6-46B1-80CB-C6ABD23DAE80}" dt="2023-09-16T10:17:17.023" v="1649" actId="20577"/>
          <ac:spMkLst>
            <pc:docMk/>
            <pc:sldMk cId="1610916957" sldId="581"/>
            <ac:spMk id="10" creationId="{90C59C51-EB28-0430-FC68-3E0C7BB1DBDC}"/>
          </ac:spMkLst>
        </pc:spChg>
        <pc:spChg chg="mod">
          <ac:chgData name="Christensen, Kristina" userId="12f217c2-083f-4003-b220-89dc48a5a526" providerId="ADAL" clId="{60042E4B-78F6-46B1-80CB-C6ABD23DAE80}" dt="2023-09-16T10:17:19.193" v="1651" actId="20577"/>
          <ac:spMkLst>
            <pc:docMk/>
            <pc:sldMk cId="1610916957" sldId="581"/>
            <ac:spMk id="11" creationId="{D73568D2-A56B-5400-BD8E-2F3D519954A0}"/>
          </ac:spMkLst>
        </pc:spChg>
        <pc:spChg chg="add mod">
          <ac:chgData name="Christensen, Kristina" userId="12f217c2-083f-4003-b220-89dc48a5a526" providerId="ADAL" clId="{60042E4B-78F6-46B1-80CB-C6ABD23DAE80}" dt="2023-09-16T10:13:37.321" v="1565" actId="1076"/>
          <ac:spMkLst>
            <pc:docMk/>
            <pc:sldMk cId="1610916957" sldId="581"/>
            <ac:spMk id="12" creationId="{9EF96DD1-446B-A1DC-5B1B-12F42244ADB3}"/>
          </ac:spMkLst>
        </pc:spChg>
        <pc:spChg chg="add mod">
          <ac:chgData name="Christensen, Kristina" userId="12f217c2-083f-4003-b220-89dc48a5a526" providerId="ADAL" clId="{60042E4B-78F6-46B1-80CB-C6ABD23DAE80}" dt="2023-09-16T13:33:42.175" v="2930" actId="20577"/>
          <ac:spMkLst>
            <pc:docMk/>
            <pc:sldMk cId="1610916957" sldId="581"/>
            <ac:spMk id="13" creationId="{63D3E5C9-CA94-4880-47E0-7F9217F950AF}"/>
          </ac:spMkLst>
        </pc:spChg>
        <pc:spChg chg="mod">
          <ac:chgData name="Christensen, Kristina" userId="12f217c2-083f-4003-b220-89dc48a5a526" providerId="ADAL" clId="{60042E4B-78F6-46B1-80CB-C6ABD23DAE80}" dt="2023-09-16T10:17:13.395" v="1647" actId="20577"/>
          <ac:spMkLst>
            <pc:docMk/>
            <pc:sldMk cId="1610916957" sldId="581"/>
            <ac:spMk id="15" creationId="{2EF1C46C-8391-74CE-0F52-E4C5D80EA893}"/>
          </ac:spMkLst>
        </pc:spChg>
      </pc:sldChg>
      <pc:sldChg chg="add del">
        <pc:chgData name="Christensen, Kristina" userId="12f217c2-083f-4003-b220-89dc48a5a526" providerId="ADAL" clId="{60042E4B-78F6-46B1-80CB-C6ABD23DAE80}" dt="2023-09-16T08:35:54.762" v="1035" actId="47"/>
        <pc:sldMkLst>
          <pc:docMk/>
          <pc:sldMk cId="3770029472" sldId="581"/>
        </pc:sldMkLst>
      </pc:sldChg>
      <pc:sldChg chg="addSp delSp modSp add del mod">
        <pc:chgData name="Christensen, Kristina" userId="12f217c2-083f-4003-b220-89dc48a5a526" providerId="ADAL" clId="{60042E4B-78F6-46B1-80CB-C6ABD23DAE80}" dt="2023-09-16T13:51:49.436" v="3399" actId="47"/>
        <pc:sldMkLst>
          <pc:docMk/>
          <pc:sldMk cId="2632565922" sldId="582"/>
        </pc:sldMkLst>
        <pc:spChg chg="mod">
          <ac:chgData name="Christensen, Kristina" userId="12f217c2-083f-4003-b220-89dc48a5a526" providerId="ADAL" clId="{60042E4B-78F6-46B1-80CB-C6ABD23DAE80}" dt="2023-09-16T10:17:41.190" v="1657" actId="20577"/>
          <ac:spMkLst>
            <pc:docMk/>
            <pc:sldMk cId="2632565922" sldId="582"/>
            <ac:spMk id="5" creationId="{05B946E1-1A37-6D74-8FE0-D4F03A18DD6F}"/>
          </ac:spMkLst>
        </pc:spChg>
        <pc:spChg chg="del">
          <ac:chgData name="Christensen, Kristina" userId="12f217c2-083f-4003-b220-89dc48a5a526" providerId="ADAL" clId="{60042E4B-78F6-46B1-80CB-C6ABD23DAE80}" dt="2023-09-16T10:17:49.669" v="1662" actId="478"/>
          <ac:spMkLst>
            <pc:docMk/>
            <pc:sldMk cId="2632565922" sldId="582"/>
            <ac:spMk id="7" creationId="{909F5FBA-A47C-0FD3-2E1C-A756EE60AE75}"/>
          </ac:spMkLst>
        </pc:spChg>
        <pc:spChg chg="del">
          <ac:chgData name="Christensen, Kristina" userId="12f217c2-083f-4003-b220-89dc48a5a526" providerId="ADAL" clId="{60042E4B-78F6-46B1-80CB-C6ABD23DAE80}" dt="2023-09-16T10:22:18.374" v="1719" actId="478"/>
          <ac:spMkLst>
            <pc:docMk/>
            <pc:sldMk cId="2632565922" sldId="582"/>
            <ac:spMk id="9" creationId="{502629E0-1B03-0440-2612-4D4DF8F2114B}"/>
          </ac:spMkLst>
        </pc:spChg>
        <pc:spChg chg="mod">
          <ac:chgData name="Christensen, Kristina" userId="12f217c2-083f-4003-b220-89dc48a5a526" providerId="ADAL" clId="{60042E4B-78F6-46B1-80CB-C6ABD23DAE80}" dt="2023-09-16T10:17:46.957" v="1661" actId="20577"/>
          <ac:spMkLst>
            <pc:docMk/>
            <pc:sldMk cId="2632565922" sldId="582"/>
            <ac:spMk id="10" creationId="{90C59C51-EB28-0430-FC68-3E0C7BB1DBDC}"/>
          </ac:spMkLst>
        </pc:spChg>
        <pc:spChg chg="del">
          <ac:chgData name="Christensen, Kristina" userId="12f217c2-083f-4003-b220-89dc48a5a526" providerId="ADAL" clId="{60042E4B-78F6-46B1-80CB-C6ABD23DAE80}" dt="2023-09-16T10:17:55.159" v="1663" actId="478"/>
          <ac:spMkLst>
            <pc:docMk/>
            <pc:sldMk cId="2632565922" sldId="582"/>
            <ac:spMk id="11" creationId="{D73568D2-A56B-5400-BD8E-2F3D519954A0}"/>
          </ac:spMkLst>
        </pc:spChg>
        <pc:spChg chg="mod">
          <ac:chgData name="Christensen, Kristina" userId="12f217c2-083f-4003-b220-89dc48a5a526" providerId="ADAL" clId="{60042E4B-78F6-46B1-80CB-C6ABD23DAE80}" dt="2023-09-16T10:17:43.527" v="1659" actId="20577"/>
          <ac:spMkLst>
            <pc:docMk/>
            <pc:sldMk cId="2632565922" sldId="582"/>
            <ac:spMk id="12" creationId="{9EF96DD1-446B-A1DC-5B1B-12F42244ADB3}"/>
          </ac:spMkLst>
        </pc:spChg>
        <pc:spChg chg="add mod">
          <ac:chgData name="Christensen, Kristina" userId="12f217c2-083f-4003-b220-89dc48a5a526" providerId="ADAL" clId="{60042E4B-78F6-46B1-80CB-C6ABD23DAE80}" dt="2023-09-16T13:34:16.561" v="2975" actId="20577"/>
          <ac:spMkLst>
            <pc:docMk/>
            <pc:sldMk cId="2632565922" sldId="582"/>
            <ac:spMk id="13" creationId="{99BD6CA7-FF77-A616-AFEB-14961E4AB63B}"/>
          </ac:spMkLst>
        </pc:spChg>
        <pc:spChg chg="mod">
          <ac:chgData name="Christensen, Kristina" userId="12f217c2-083f-4003-b220-89dc48a5a526" providerId="ADAL" clId="{60042E4B-78F6-46B1-80CB-C6ABD23DAE80}" dt="2023-09-16T10:17:38.498" v="1655" actId="20577"/>
          <ac:spMkLst>
            <pc:docMk/>
            <pc:sldMk cId="2632565922" sldId="582"/>
            <ac:spMk id="15" creationId="{2EF1C46C-8391-74CE-0F52-E4C5D80EA893}"/>
          </ac:spMkLst>
        </pc:spChg>
      </pc:sldChg>
      <pc:sldChg chg="addSp modSp add del mod">
        <pc:chgData name="Christensen, Kristina" userId="12f217c2-083f-4003-b220-89dc48a5a526" providerId="ADAL" clId="{60042E4B-78F6-46B1-80CB-C6ABD23DAE80}" dt="2023-09-16T10:12:50.600" v="1559" actId="47"/>
        <pc:sldMkLst>
          <pc:docMk/>
          <pc:sldMk cId="2789847482" sldId="582"/>
        </pc:sldMkLst>
        <pc:spChg chg="mod">
          <ac:chgData name="Christensen, Kristina" userId="12f217c2-083f-4003-b220-89dc48a5a526" providerId="ADAL" clId="{60042E4B-78F6-46B1-80CB-C6ABD23DAE80}" dt="2023-09-16T10:12:21.717" v="1556" actId="1076"/>
          <ac:spMkLst>
            <pc:docMk/>
            <pc:sldMk cId="2789847482" sldId="582"/>
            <ac:spMk id="4" creationId="{7DD10728-8131-A4D8-4E6B-B6EBFCCFA670}"/>
          </ac:spMkLst>
        </pc:spChg>
        <pc:spChg chg="add mod">
          <ac:chgData name="Christensen, Kristina" userId="12f217c2-083f-4003-b220-89dc48a5a526" providerId="ADAL" clId="{60042E4B-78F6-46B1-80CB-C6ABD23DAE80}" dt="2023-09-16T10:11:52.607" v="1548" actId="1076"/>
          <ac:spMkLst>
            <pc:docMk/>
            <pc:sldMk cId="2789847482" sldId="582"/>
            <ac:spMk id="8" creationId="{93AF6217-4D64-0FD0-6753-C12D749F2D16}"/>
          </ac:spMkLst>
        </pc:spChg>
      </pc:sldChg>
      <pc:sldChg chg="add del">
        <pc:chgData name="Christensen, Kristina" userId="12f217c2-083f-4003-b220-89dc48a5a526" providerId="ADAL" clId="{60042E4B-78F6-46B1-80CB-C6ABD23DAE80}" dt="2023-09-16T10:07:26.565" v="1475" actId="47"/>
        <pc:sldMkLst>
          <pc:docMk/>
          <pc:sldMk cId="3303770838" sldId="582"/>
        </pc:sldMkLst>
      </pc:sldChg>
      <pc:sldChg chg="add del">
        <pc:chgData name="Christensen, Kristina" userId="12f217c2-083f-4003-b220-89dc48a5a526" providerId="ADAL" clId="{60042E4B-78F6-46B1-80CB-C6ABD23DAE80}" dt="2023-09-16T08:35:54.878" v="1036" actId="47"/>
        <pc:sldMkLst>
          <pc:docMk/>
          <pc:sldMk cId="3393573942" sldId="582"/>
        </pc:sldMkLst>
      </pc:sldChg>
      <pc:sldChg chg="addSp delSp modSp add del mod">
        <pc:chgData name="Christensen, Kristina" userId="12f217c2-083f-4003-b220-89dc48a5a526" providerId="ADAL" clId="{60042E4B-78F6-46B1-80CB-C6ABD23DAE80}" dt="2023-09-16T13:53:26.153" v="3421" actId="47"/>
        <pc:sldMkLst>
          <pc:docMk/>
          <pc:sldMk cId="1378774464" sldId="583"/>
        </pc:sldMkLst>
        <pc:spChg chg="mod">
          <ac:chgData name="Christensen, Kristina" userId="12f217c2-083f-4003-b220-89dc48a5a526" providerId="ADAL" clId="{60042E4B-78F6-46B1-80CB-C6ABD23DAE80}" dt="2023-09-16T10:18:06.806" v="1671" actId="20577"/>
          <ac:spMkLst>
            <pc:docMk/>
            <pc:sldMk cId="1378774464" sldId="583"/>
            <ac:spMk id="5" creationId="{05B946E1-1A37-6D74-8FE0-D4F03A18DD6F}"/>
          </ac:spMkLst>
        </pc:spChg>
        <pc:spChg chg="del">
          <ac:chgData name="Christensen, Kristina" userId="12f217c2-083f-4003-b220-89dc48a5a526" providerId="ADAL" clId="{60042E4B-78F6-46B1-80CB-C6ABD23DAE80}" dt="2023-09-16T10:18:04.865" v="1669" actId="478"/>
          <ac:spMkLst>
            <pc:docMk/>
            <pc:sldMk cId="1378774464" sldId="583"/>
            <ac:spMk id="6" creationId="{E7816F9C-E222-CC78-8D78-59989ACDD35A}"/>
          </ac:spMkLst>
        </pc:spChg>
        <pc:spChg chg="add mod">
          <ac:chgData name="Christensen, Kristina" userId="12f217c2-083f-4003-b220-89dc48a5a526" providerId="ADAL" clId="{60042E4B-78F6-46B1-80CB-C6ABD23DAE80}" dt="2023-09-16T13:28:46.920" v="2796" actId="20577"/>
          <ac:spMkLst>
            <pc:docMk/>
            <pc:sldMk cId="1378774464" sldId="583"/>
            <ac:spMk id="7" creationId="{A6462468-A464-4CB8-3E9D-C46D8EDBD28B}"/>
          </ac:spMkLst>
        </pc:spChg>
        <pc:spChg chg="del">
          <ac:chgData name="Christensen, Kristina" userId="12f217c2-083f-4003-b220-89dc48a5a526" providerId="ADAL" clId="{60042E4B-78F6-46B1-80CB-C6ABD23DAE80}" dt="2023-09-16T10:22:21.149" v="1721" actId="478"/>
          <ac:spMkLst>
            <pc:docMk/>
            <pc:sldMk cId="1378774464" sldId="583"/>
            <ac:spMk id="9" creationId="{502629E0-1B03-0440-2612-4D4DF8F2114B}"/>
          </ac:spMkLst>
        </pc:spChg>
        <pc:spChg chg="del">
          <ac:chgData name="Christensen, Kristina" userId="12f217c2-083f-4003-b220-89dc48a5a526" providerId="ADAL" clId="{60042E4B-78F6-46B1-80CB-C6ABD23DAE80}" dt="2023-09-16T10:18:04.279" v="1668" actId="478"/>
          <ac:spMkLst>
            <pc:docMk/>
            <pc:sldMk cId="1378774464" sldId="583"/>
            <ac:spMk id="10" creationId="{90C59C51-EB28-0430-FC68-3E0C7BB1DBDC}"/>
          </ac:spMkLst>
        </pc:spChg>
        <pc:spChg chg="mod">
          <ac:chgData name="Christensen, Kristina" userId="12f217c2-083f-4003-b220-89dc48a5a526" providerId="ADAL" clId="{60042E4B-78F6-46B1-80CB-C6ABD23DAE80}" dt="2023-09-16T10:18:11.513" v="1675" actId="20577"/>
          <ac:spMkLst>
            <pc:docMk/>
            <pc:sldMk cId="1378774464" sldId="583"/>
            <ac:spMk id="12" creationId="{9EF96DD1-446B-A1DC-5B1B-12F42244ADB3}"/>
          </ac:spMkLst>
        </pc:spChg>
        <pc:spChg chg="mod">
          <ac:chgData name="Christensen, Kristina" userId="12f217c2-083f-4003-b220-89dc48a5a526" providerId="ADAL" clId="{60042E4B-78F6-46B1-80CB-C6ABD23DAE80}" dt="2023-09-16T10:18:01.915" v="1667" actId="20577"/>
          <ac:spMkLst>
            <pc:docMk/>
            <pc:sldMk cId="1378774464" sldId="583"/>
            <ac:spMk id="15" creationId="{2EF1C46C-8391-74CE-0F52-E4C5D80EA893}"/>
          </ac:spMkLst>
        </pc:spChg>
      </pc:sldChg>
      <pc:sldChg chg="addSp delSp modSp add mod">
        <pc:chgData name="Christensen, Kristina" userId="12f217c2-083f-4003-b220-89dc48a5a526" providerId="ADAL" clId="{60042E4B-78F6-46B1-80CB-C6ABD23DAE80}" dt="2023-09-16T14:16:23.312" v="4045" actId="6549"/>
        <pc:sldMkLst>
          <pc:docMk/>
          <pc:sldMk cId="4269950287" sldId="584"/>
        </pc:sldMkLst>
        <pc:spChg chg="del">
          <ac:chgData name="Christensen, Kristina" userId="12f217c2-083f-4003-b220-89dc48a5a526" providerId="ADAL" clId="{60042E4B-78F6-46B1-80CB-C6ABD23DAE80}" dt="2023-09-16T13:46:11.931" v="3318" actId="478"/>
          <ac:spMkLst>
            <pc:docMk/>
            <pc:sldMk cId="4269950287" sldId="584"/>
            <ac:spMk id="2" creationId="{3C24CF77-EDFD-7479-33DB-FA2C90E90890}"/>
          </ac:spMkLst>
        </pc:spChg>
        <pc:spChg chg="mod">
          <ac:chgData name="Christensen, Kristina" userId="12f217c2-083f-4003-b220-89dc48a5a526" providerId="ADAL" clId="{60042E4B-78F6-46B1-80CB-C6ABD23DAE80}" dt="2023-09-16T13:48:45.736" v="3345" actId="1076"/>
          <ac:spMkLst>
            <pc:docMk/>
            <pc:sldMk cId="4269950287" sldId="584"/>
            <ac:spMk id="3" creationId="{33664F77-AAF5-AA0D-5DE9-CC0E0107105C}"/>
          </ac:spMkLst>
        </pc:spChg>
        <pc:spChg chg="add mod">
          <ac:chgData name="Christensen, Kristina" userId="12f217c2-083f-4003-b220-89dc48a5a526" providerId="ADAL" clId="{60042E4B-78F6-46B1-80CB-C6ABD23DAE80}" dt="2023-09-16T13:45:30.326" v="3311" actId="1076"/>
          <ac:spMkLst>
            <pc:docMk/>
            <pc:sldMk cId="4269950287" sldId="584"/>
            <ac:spMk id="4" creationId="{CB35EE33-CFC3-A32B-E3DB-0E0B501AAC2A}"/>
          </ac:spMkLst>
        </pc:spChg>
        <pc:spChg chg="add mod">
          <ac:chgData name="Christensen, Kristina" userId="12f217c2-083f-4003-b220-89dc48a5a526" providerId="ADAL" clId="{60042E4B-78F6-46B1-80CB-C6ABD23DAE80}" dt="2023-09-16T13:46:56.720" v="3324" actId="20577"/>
          <ac:spMkLst>
            <pc:docMk/>
            <pc:sldMk cId="4269950287" sldId="584"/>
            <ac:spMk id="5" creationId="{4ED2CEC3-74D5-0514-EAD8-3C64BBB38DF8}"/>
          </ac:spMkLst>
        </pc:spChg>
        <pc:spChg chg="del mod">
          <ac:chgData name="Christensen, Kristina" userId="12f217c2-083f-4003-b220-89dc48a5a526" providerId="ADAL" clId="{60042E4B-78F6-46B1-80CB-C6ABD23DAE80}" dt="2023-09-16T13:49:46.907" v="3355" actId="478"/>
          <ac:spMkLst>
            <pc:docMk/>
            <pc:sldMk cId="4269950287" sldId="584"/>
            <ac:spMk id="6" creationId="{E7816F9C-E222-CC78-8D78-59989ACDD35A}"/>
          </ac:spMkLst>
        </pc:spChg>
        <pc:spChg chg="del">
          <ac:chgData name="Christensen, Kristina" userId="12f217c2-083f-4003-b220-89dc48a5a526" providerId="ADAL" clId="{60042E4B-78F6-46B1-80CB-C6ABD23DAE80}" dt="2023-09-16T13:50:11.032" v="3364" actId="478"/>
          <ac:spMkLst>
            <pc:docMk/>
            <pc:sldMk cId="4269950287" sldId="584"/>
            <ac:spMk id="7" creationId="{909F5FBA-A47C-0FD3-2E1C-A756EE60AE75}"/>
          </ac:spMkLst>
        </pc:spChg>
        <pc:spChg chg="add mod ord">
          <ac:chgData name="Christensen, Kristina" userId="12f217c2-083f-4003-b220-89dc48a5a526" providerId="ADAL" clId="{60042E4B-78F6-46B1-80CB-C6ABD23DAE80}" dt="2023-09-16T13:48:33.120" v="3344" actId="167"/>
          <ac:spMkLst>
            <pc:docMk/>
            <pc:sldMk cId="4269950287" sldId="584"/>
            <ac:spMk id="8" creationId="{775743ED-0711-201D-7E0D-2AE782B1B71E}"/>
          </ac:spMkLst>
        </pc:spChg>
        <pc:spChg chg="add del mod">
          <ac:chgData name="Christensen, Kristina" userId="12f217c2-083f-4003-b220-89dc48a5a526" providerId="ADAL" clId="{60042E4B-78F6-46B1-80CB-C6ABD23DAE80}" dt="2023-09-16T13:50:19.639" v="3366" actId="478"/>
          <ac:spMkLst>
            <pc:docMk/>
            <pc:sldMk cId="4269950287" sldId="584"/>
            <ac:spMk id="9" creationId="{1181F8E4-F21B-24C5-0724-01B44B134EA9}"/>
          </ac:spMkLst>
        </pc:spChg>
        <pc:spChg chg="add del mod">
          <ac:chgData name="Christensen, Kristina" userId="12f217c2-083f-4003-b220-89dc48a5a526" providerId="ADAL" clId="{60042E4B-78F6-46B1-80CB-C6ABD23DAE80}" dt="2023-09-16T13:50:00.723" v="3360" actId="478"/>
          <ac:spMkLst>
            <pc:docMk/>
            <pc:sldMk cId="4269950287" sldId="584"/>
            <ac:spMk id="10" creationId="{86E38C35-619E-0993-F47F-E36DE9045C19}"/>
          </ac:spMkLst>
        </pc:spChg>
        <pc:spChg chg="add mod">
          <ac:chgData name="Christensen, Kristina" userId="12f217c2-083f-4003-b220-89dc48a5a526" providerId="ADAL" clId="{60042E4B-78F6-46B1-80CB-C6ABD23DAE80}" dt="2023-09-16T13:49:47.370" v="3356"/>
          <ac:spMkLst>
            <pc:docMk/>
            <pc:sldMk cId="4269950287" sldId="584"/>
            <ac:spMk id="11" creationId="{89BB0626-12BF-0232-835D-D55D69F155BC}"/>
          </ac:spMkLst>
        </pc:spChg>
        <pc:spChg chg="add del mod">
          <ac:chgData name="Christensen, Kristina" userId="12f217c2-083f-4003-b220-89dc48a5a526" providerId="ADAL" clId="{60042E4B-78F6-46B1-80CB-C6ABD23DAE80}" dt="2023-09-16T13:49:59.327" v="3359" actId="478"/>
          <ac:spMkLst>
            <pc:docMk/>
            <pc:sldMk cId="4269950287" sldId="584"/>
            <ac:spMk id="12" creationId="{D565B147-671E-E808-66BE-699E1BDC1879}"/>
          </ac:spMkLst>
        </pc:spChg>
        <pc:spChg chg="add mod">
          <ac:chgData name="Christensen, Kristina" userId="12f217c2-083f-4003-b220-89dc48a5a526" providerId="ADAL" clId="{60042E4B-78F6-46B1-80CB-C6ABD23DAE80}" dt="2023-09-16T13:50:03.330" v="3363" actId="20577"/>
          <ac:spMkLst>
            <pc:docMk/>
            <pc:sldMk cId="4269950287" sldId="584"/>
            <ac:spMk id="13" creationId="{B49298D5-2E4E-4BE4-5EAB-C00279F5E8DD}"/>
          </ac:spMkLst>
        </pc:spChg>
        <pc:spChg chg="add mod">
          <ac:chgData name="Christensen, Kristina" userId="12f217c2-083f-4003-b220-89dc48a5a526" providerId="ADAL" clId="{60042E4B-78F6-46B1-80CB-C6ABD23DAE80}" dt="2023-09-16T13:50:11.361" v="3365"/>
          <ac:spMkLst>
            <pc:docMk/>
            <pc:sldMk cId="4269950287" sldId="584"/>
            <ac:spMk id="14" creationId="{D5ABC837-01BC-9FD6-EC01-93BB549A8D14}"/>
          </ac:spMkLst>
        </pc:spChg>
        <pc:spChg chg="mod">
          <ac:chgData name="Christensen, Kristina" userId="12f217c2-083f-4003-b220-89dc48a5a526" providerId="ADAL" clId="{60042E4B-78F6-46B1-80CB-C6ABD23DAE80}" dt="2023-09-16T13:46:59.302" v="3326" actId="20577"/>
          <ac:spMkLst>
            <pc:docMk/>
            <pc:sldMk cId="4269950287" sldId="584"/>
            <ac:spMk id="15" creationId="{2EF1C46C-8391-74CE-0F52-E4C5D80EA893}"/>
          </ac:spMkLst>
        </pc:spChg>
        <pc:spChg chg="add mod">
          <ac:chgData name="Christensen, Kristina" userId="12f217c2-083f-4003-b220-89dc48a5a526" providerId="ADAL" clId="{60042E4B-78F6-46B1-80CB-C6ABD23DAE80}" dt="2023-09-16T13:50:22.936" v="3369" actId="20577"/>
          <ac:spMkLst>
            <pc:docMk/>
            <pc:sldMk cId="4269950287" sldId="584"/>
            <ac:spMk id="16" creationId="{D8BC096F-914F-A150-FCDA-792913B61339}"/>
          </ac:spMkLst>
        </pc:spChg>
        <pc:spChg chg="del mod">
          <ac:chgData name="Christensen, Kristina" userId="12f217c2-083f-4003-b220-89dc48a5a526" providerId="ADAL" clId="{60042E4B-78F6-46B1-80CB-C6ABD23DAE80}" dt="2023-09-16T13:48:18.960" v="3339" actId="478"/>
          <ac:spMkLst>
            <pc:docMk/>
            <pc:sldMk cId="4269950287" sldId="584"/>
            <ac:spMk id="42" creationId="{0AAFED15-2743-3767-A910-778DB8136678}"/>
          </ac:spMkLst>
        </pc:spChg>
        <pc:spChg chg="del mod">
          <ac:chgData name="Christensen, Kristina" userId="12f217c2-083f-4003-b220-89dc48a5a526" providerId="ADAL" clId="{60042E4B-78F6-46B1-80CB-C6ABD23DAE80}" dt="2023-09-16T13:48:01.680" v="3335" actId="478"/>
          <ac:spMkLst>
            <pc:docMk/>
            <pc:sldMk cId="4269950287" sldId="584"/>
            <ac:spMk id="43" creationId="{009AC59B-B036-F28D-4094-235FE2A5F0BA}"/>
          </ac:spMkLst>
        </pc:spChg>
        <pc:spChg chg="mod">
          <ac:chgData name="Christensen, Kristina" userId="12f217c2-083f-4003-b220-89dc48a5a526" providerId="ADAL" clId="{60042E4B-78F6-46B1-80CB-C6ABD23DAE80}" dt="2023-09-16T14:16:23.312" v="4045" actId="6549"/>
          <ac:spMkLst>
            <pc:docMk/>
            <pc:sldMk cId="4269950287" sldId="584"/>
            <ac:spMk id="44" creationId="{787C0848-54F7-763D-768A-31211EEE1E41}"/>
          </ac:spMkLst>
        </pc:spChg>
      </pc:sldChg>
      <pc:sldChg chg="addSp delSp modSp add mod">
        <pc:chgData name="Christensen, Kristina" userId="12f217c2-083f-4003-b220-89dc48a5a526" providerId="ADAL" clId="{60042E4B-78F6-46B1-80CB-C6ABD23DAE80}" dt="2023-09-17T11:28:12.233" v="6428" actId="20577"/>
        <pc:sldMkLst>
          <pc:docMk/>
          <pc:sldMk cId="2186430454" sldId="585"/>
        </pc:sldMkLst>
        <pc:spChg chg="add mod">
          <ac:chgData name="Christensen, Kristina" userId="12f217c2-083f-4003-b220-89dc48a5a526" providerId="ADAL" clId="{60042E4B-78F6-46B1-80CB-C6ABD23DAE80}" dt="2023-09-16T13:52:42.851" v="3405" actId="1076"/>
          <ac:spMkLst>
            <pc:docMk/>
            <pc:sldMk cId="2186430454" sldId="585"/>
            <ac:spMk id="2" creationId="{26E7A7B4-6476-F63C-57BC-B8AD5607E466}"/>
          </ac:spMkLst>
        </pc:spChg>
        <pc:spChg chg="mod">
          <ac:chgData name="Christensen, Kristina" userId="12f217c2-083f-4003-b220-89dc48a5a526" providerId="ADAL" clId="{60042E4B-78F6-46B1-80CB-C6ABD23DAE80}" dt="2023-09-16T13:54:30.192" v="3440" actId="20577"/>
          <ac:spMkLst>
            <pc:docMk/>
            <pc:sldMk cId="2186430454" sldId="585"/>
            <ac:spMk id="5" creationId="{4ED2CEC3-74D5-0514-EAD8-3C64BBB38DF8}"/>
          </ac:spMkLst>
        </pc:spChg>
        <pc:spChg chg="add mod">
          <ac:chgData name="Christensen, Kristina" userId="12f217c2-083f-4003-b220-89dc48a5a526" providerId="ADAL" clId="{60042E4B-78F6-46B1-80CB-C6ABD23DAE80}" dt="2023-09-16T13:54:27.377" v="3438" actId="20577"/>
          <ac:spMkLst>
            <pc:docMk/>
            <pc:sldMk cId="2186430454" sldId="585"/>
            <ac:spMk id="6" creationId="{AE3D4579-0E0E-6DF7-B527-DEAA8012564A}"/>
          </ac:spMkLst>
        </pc:spChg>
        <pc:spChg chg="mod">
          <ac:chgData name="Christensen, Kristina" userId="12f217c2-083f-4003-b220-89dc48a5a526" providerId="ADAL" clId="{60042E4B-78F6-46B1-80CB-C6ABD23DAE80}" dt="2023-09-16T13:54:35.431" v="3444" actId="20577"/>
          <ac:spMkLst>
            <pc:docMk/>
            <pc:sldMk cId="2186430454" sldId="585"/>
            <ac:spMk id="13" creationId="{B49298D5-2E4E-4BE4-5EAB-C00279F5E8DD}"/>
          </ac:spMkLst>
        </pc:spChg>
        <pc:spChg chg="add del">
          <ac:chgData name="Christensen, Kristina" userId="12f217c2-083f-4003-b220-89dc48a5a526" providerId="ADAL" clId="{60042E4B-78F6-46B1-80CB-C6ABD23DAE80}" dt="2023-09-16T13:54:23.464" v="3436" actId="478"/>
          <ac:spMkLst>
            <pc:docMk/>
            <pc:sldMk cId="2186430454" sldId="585"/>
            <ac:spMk id="14" creationId="{D5ABC837-01BC-9FD6-EC01-93BB549A8D14}"/>
          </ac:spMkLst>
        </pc:spChg>
        <pc:spChg chg="mod">
          <ac:chgData name="Christensen, Kristina" userId="12f217c2-083f-4003-b220-89dc48a5a526" providerId="ADAL" clId="{60042E4B-78F6-46B1-80CB-C6ABD23DAE80}" dt="2023-09-16T13:54:32.742" v="3442" actId="20577"/>
          <ac:spMkLst>
            <pc:docMk/>
            <pc:sldMk cId="2186430454" sldId="585"/>
            <ac:spMk id="15" creationId="{2EF1C46C-8391-74CE-0F52-E4C5D80EA893}"/>
          </ac:spMkLst>
        </pc:spChg>
        <pc:spChg chg="add del mod">
          <ac:chgData name="Christensen, Kristina" userId="12f217c2-083f-4003-b220-89dc48a5a526" providerId="ADAL" clId="{60042E4B-78F6-46B1-80CB-C6ABD23DAE80}" dt="2023-09-16T13:54:22.875" v="3435" actId="478"/>
          <ac:spMkLst>
            <pc:docMk/>
            <pc:sldMk cId="2186430454" sldId="585"/>
            <ac:spMk id="16" creationId="{D8BC096F-914F-A150-FCDA-792913B61339}"/>
          </ac:spMkLst>
        </pc:spChg>
        <pc:spChg chg="mod">
          <ac:chgData name="Christensen, Kristina" userId="12f217c2-083f-4003-b220-89dc48a5a526" providerId="ADAL" clId="{60042E4B-78F6-46B1-80CB-C6ABD23DAE80}" dt="2023-09-17T11:28:12.233" v="6428" actId="20577"/>
          <ac:spMkLst>
            <pc:docMk/>
            <pc:sldMk cId="2186430454" sldId="585"/>
            <ac:spMk id="44" creationId="{787C0848-54F7-763D-768A-31211EEE1E41}"/>
          </ac:spMkLst>
        </pc:spChg>
      </pc:sldChg>
      <pc:sldChg chg="addSp delSp modSp add mod">
        <pc:chgData name="Christensen, Kristina" userId="12f217c2-083f-4003-b220-89dc48a5a526" providerId="ADAL" clId="{60042E4B-78F6-46B1-80CB-C6ABD23DAE80}" dt="2023-09-17T11:28:49.739" v="6429" actId="20577"/>
        <pc:sldMkLst>
          <pc:docMk/>
          <pc:sldMk cId="971410491" sldId="586"/>
        </pc:sldMkLst>
        <pc:spChg chg="add mod">
          <ac:chgData name="Christensen, Kristina" userId="12f217c2-083f-4003-b220-89dc48a5a526" providerId="ADAL" clId="{60042E4B-78F6-46B1-80CB-C6ABD23DAE80}" dt="2023-09-16T13:53:43.928" v="3422"/>
          <ac:spMkLst>
            <pc:docMk/>
            <pc:sldMk cId="971410491" sldId="586"/>
            <ac:spMk id="2" creationId="{E9F8E3DD-01B2-7CE7-E739-12F3B6ECF546}"/>
          </ac:spMkLst>
        </pc:spChg>
        <pc:spChg chg="mod">
          <ac:chgData name="Christensen, Kristina" userId="12f217c2-083f-4003-b220-89dc48a5a526" providerId="ADAL" clId="{60042E4B-78F6-46B1-80CB-C6ABD23DAE80}" dt="2023-09-16T13:54:41.846" v="3448" actId="20577"/>
          <ac:spMkLst>
            <pc:docMk/>
            <pc:sldMk cId="971410491" sldId="586"/>
            <ac:spMk id="5" creationId="{4ED2CEC3-74D5-0514-EAD8-3C64BBB38DF8}"/>
          </ac:spMkLst>
        </pc:spChg>
        <pc:spChg chg="add mod">
          <ac:chgData name="Christensen, Kristina" userId="12f217c2-083f-4003-b220-89dc48a5a526" providerId="ADAL" clId="{60042E4B-78F6-46B1-80CB-C6ABD23DAE80}" dt="2023-09-16T13:54:39.540" v="3446" actId="20577"/>
          <ac:spMkLst>
            <pc:docMk/>
            <pc:sldMk cId="971410491" sldId="586"/>
            <ac:spMk id="6" creationId="{1415ED3B-DDF7-6566-E4F4-FDE538CD521E}"/>
          </ac:spMkLst>
        </pc:spChg>
        <pc:spChg chg="mod">
          <ac:chgData name="Christensen, Kristina" userId="12f217c2-083f-4003-b220-89dc48a5a526" providerId="ADAL" clId="{60042E4B-78F6-46B1-80CB-C6ABD23DAE80}" dt="2023-09-16T13:54:47.381" v="3452" actId="20577"/>
          <ac:spMkLst>
            <pc:docMk/>
            <pc:sldMk cId="971410491" sldId="586"/>
            <ac:spMk id="13" creationId="{B49298D5-2E4E-4BE4-5EAB-C00279F5E8DD}"/>
          </ac:spMkLst>
        </pc:spChg>
        <pc:spChg chg="del">
          <ac:chgData name="Christensen, Kristina" userId="12f217c2-083f-4003-b220-89dc48a5a526" providerId="ADAL" clId="{60042E4B-78F6-46B1-80CB-C6ABD23DAE80}" dt="2023-09-16T13:54:49.020" v="3453" actId="478"/>
          <ac:spMkLst>
            <pc:docMk/>
            <pc:sldMk cId="971410491" sldId="586"/>
            <ac:spMk id="14" creationId="{D5ABC837-01BC-9FD6-EC01-93BB549A8D14}"/>
          </ac:spMkLst>
        </pc:spChg>
        <pc:spChg chg="mod">
          <ac:chgData name="Christensen, Kristina" userId="12f217c2-083f-4003-b220-89dc48a5a526" providerId="ADAL" clId="{60042E4B-78F6-46B1-80CB-C6ABD23DAE80}" dt="2023-09-16T13:54:44.206" v="3450" actId="20577"/>
          <ac:spMkLst>
            <pc:docMk/>
            <pc:sldMk cId="971410491" sldId="586"/>
            <ac:spMk id="15" creationId="{2EF1C46C-8391-74CE-0F52-E4C5D80EA893}"/>
          </ac:spMkLst>
        </pc:spChg>
        <pc:spChg chg="del">
          <ac:chgData name="Christensen, Kristina" userId="12f217c2-083f-4003-b220-89dc48a5a526" providerId="ADAL" clId="{60042E4B-78F6-46B1-80CB-C6ABD23DAE80}" dt="2023-09-16T13:54:50.292" v="3454" actId="478"/>
          <ac:spMkLst>
            <pc:docMk/>
            <pc:sldMk cId="971410491" sldId="586"/>
            <ac:spMk id="16" creationId="{D8BC096F-914F-A150-FCDA-792913B61339}"/>
          </ac:spMkLst>
        </pc:spChg>
        <pc:spChg chg="mod">
          <ac:chgData name="Christensen, Kristina" userId="12f217c2-083f-4003-b220-89dc48a5a526" providerId="ADAL" clId="{60042E4B-78F6-46B1-80CB-C6ABD23DAE80}" dt="2023-09-17T11:28:49.739" v="6429" actId="20577"/>
          <ac:spMkLst>
            <pc:docMk/>
            <pc:sldMk cId="971410491" sldId="586"/>
            <ac:spMk id="44" creationId="{787C0848-54F7-763D-768A-31211EEE1E41}"/>
          </ac:spMkLst>
        </pc:spChg>
      </pc:sldChg>
      <pc:sldChg chg="addSp delSp modSp add mod">
        <pc:chgData name="Christensen, Kristina" userId="12f217c2-083f-4003-b220-89dc48a5a526" providerId="ADAL" clId="{60042E4B-78F6-46B1-80CB-C6ABD23DAE80}" dt="2023-09-17T11:06:57.613" v="6383" actId="20577"/>
        <pc:sldMkLst>
          <pc:docMk/>
          <pc:sldMk cId="756153838" sldId="587"/>
        </pc:sldMkLst>
        <pc:spChg chg="add mod">
          <ac:chgData name="Christensen, Kristina" userId="12f217c2-083f-4003-b220-89dc48a5a526" providerId="ADAL" clId="{60042E4B-78F6-46B1-80CB-C6ABD23DAE80}" dt="2023-09-17T11:06:57.613" v="6383" actId="20577"/>
          <ac:spMkLst>
            <pc:docMk/>
            <pc:sldMk cId="756153838" sldId="587"/>
            <ac:spMk id="2" creationId="{2194B535-8E5C-9472-A45E-95C0853E24B5}"/>
          </ac:spMkLst>
        </pc:spChg>
        <pc:spChg chg="mod">
          <ac:chgData name="Christensen, Kristina" userId="12f217c2-083f-4003-b220-89dc48a5a526" providerId="ADAL" clId="{60042E4B-78F6-46B1-80CB-C6ABD23DAE80}" dt="2023-09-16T13:55:03.208" v="3459" actId="20577"/>
          <ac:spMkLst>
            <pc:docMk/>
            <pc:sldMk cId="756153838" sldId="587"/>
            <ac:spMk id="5" creationId="{4ED2CEC3-74D5-0514-EAD8-3C64BBB38DF8}"/>
          </ac:spMkLst>
        </pc:spChg>
        <pc:spChg chg="add mod">
          <ac:chgData name="Christensen, Kristina" userId="12f217c2-083f-4003-b220-89dc48a5a526" providerId="ADAL" clId="{60042E4B-78F6-46B1-80CB-C6ABD23DAE80}" dt="2023-09-16T13:54:57.109" v="3455"/>
          <ac:spMkLst>
            <pc:docMk/>
            <pc:sldMk cId="756153838" sldId="587"/>
            <ac:spMk id="6" creationId="{15F0F1DA-E3F1-622B-1DBF-9051E3AE4958}"/>
          </ac:spMkLst>
        </pc:spChg>
        <pc:spChg chg="add mod">
          <ac:chgData name="Christensen, Kristina" userId="12f217c2-083f-4003-b220-89dc48a5a526" providerId="ADAL" clId="{60042E4B-78F6-46B1-80CB-C6ABD23DAE80}" dt="2023-09-16T13:55:00.870" v="3457" actId="20577"/>
          <ac:spMkLst>
            <pc:docMk/>
            <pc:sldMk cId="756153838" sldId="587"/>
            <ac:spMk id="7" creationId="{F8E89181-A25E-A25E-D846-AF00ACC7C51A}"/>
          </ac:spMkLst>
        </pc:spChg>
        <pc:spChg chg="del">
          <ac:chgData name="Christensen, Kristina" userId="12f217c2-083f-4003-b220-89dc48a5a526" providerId="ADAL" clId="{60042E4B-78F6-46B1-80CB-C6ABD23DAE80}" dt="2023-09-16T13:55:07.601" v="3463" actId="478"/>
          <ac:spMkLst>
            <pc:docMk/>
            <pc:sldMk cId="756153838" sldId="587"/>
            <ac:spMk id="11" creationId="{89BB0626-12BF-0232-835D-D55D69F155BC}"/>
          </ac:spMkLst>
        </pc:spChg>
        <pc:spChg chg="del">
          <ac:chgData name="Christensen, Kristina" userId="12f217c2-083f-4003-b220-89dc48a5a526" providerId="ADAL" clId="{60042E4B-78F6-46B1-80CB-C6ABD23DAE80}" dt="2023-09-16T13:55:07.021" v="3462" actId="478"/>
          <ac:spMkLst>
            <pc:docMk/>
            <pc:sldMk cId="756153838" sldId="587"/>
            <ac:spMk id="13" creationId="{B49298D5-2E4E-4BE4-5EAB-C00279F5E8DD}"/>
          </ac:spMkLst>
        </pc:spChg>
        <pc:spChg chg="del">
          <ac:chgData name="Christensen, Kristina" userId="12f217c2-083f-4003-b220-89dc48a5a526" providerId="ADAL" clId="{60042E4B-78F6-46B1-80CB-C6ABD23DAE80}" dt="2023-09-16T13:55:08.247" v="3464" actId="478"/>
          <ac:spMkLst>
            <pc:docMk/>
            <pc:sldMk cId="756153838" sldId="587"/>
            <ac:spMk id="14" creationId="{D5ABC837-01BC-9FD6-EC01-93BB549A8D14}"/>
          </ac:spMkLst>
        </pc:spChg>
        <pc:spChg chg="mod">
          <ac:chgData name="Christensen, Kristina" userId="12f217c2-083f-4003-b220-89dc48a5a526" providerId="ADAL" clId="{60042E4B-78F6-46B1-80CB-C6ABD23DAE80}" dt="2023-09-16T13:55:05.112" v="3461" actId="20577"/>
          <ac:spMkLst>
            <pc:docMk/>
            <pc:sldMk cId="756153838" sldId="587"/>
            <ac:spMk id="15" creationId="{2EF1C46C-8391-74CE-0F52-E4C5D80EA893}"/>
          </ac:spMkLst>
        </pc:spChg>
        <pc:spChg chg="del">
          <ac:chgData name="Christensen, Kristina" userId="12f217c2-083f-4003-b220-89dc48a5a526" providerId="ADAL" clId="{60042E4B-78F6-46B1-80CB-C6ABD23DAE80}" dt="2023-09-16T13:55:08.832" v="3465" actId="478"/>
          <ac:spMkLst>
            <pc:docMk/>
            <pc:sldMk cId="756153838" sldId="587"/>
            <ac:spMk id="16" creationId="{D8BC096F-914F-A150-FCDA-792913B61339}"/>
          </ac:spMkLst>
        </pc:spChg>
        <pc:spChg chg="del">
          <ac:chgData name="Christensen, Kristina" userId="12f217c2-083f-4003-b220-89dc48a5a526" providerId="ADAL" clId="{60042E4B-78F6-46B1-80CB-C6ABD23DAE80}" dt="2023-09-16T13:52:04.319" v="3402" actId="478"/>
          <ac:spMkLst>
            <pc:docMk/>
            <pc:sldMk cId="756153838" sldId="587"/>
            <ac:spMk id="44" creationId="{787C0848-54F7-763D-768A-31211EEE1E41}"/>
          </ac:spMkLst>
        </pc:spChg>
      </pc:sldChg>
      <pc:sldChg chg="modSp new add del mod ord">
        <pc:chgData name="Christensen, Kristina" userId="12f217c2-083f-4003-b220-89dc48a5a526" providerId="ADAL" clId="{60042E4B-78F6-46B1-80CB-C6ABD23DAE80}" dt="2023-09-17T10:40:27.383" v="5839" actId="47"/>
        <pc:sldMkLst>
          <pc:docMk/>
          <pc:sldMk cId="1611561370" sldId="588"/>
        </pc:sldMkLst>
        <pc:spChg chg="mod">
          <ac:chgData name="Christensen, Kristina" userId="12f217c2-083f-4003-b220-89dc48a5a526" providerId="ADAL" clId="{60042E4B-78F6-46B1-80CB-C6ABD23DAE80}" dt="2023-09-16T14:42:07.631" v="5663" actId="20577"/>
          <ac:spMkLst>
            <pc:docMk/>
            <pc:sldMk cId="1611561370" sldId="588"/>
            <ac:spMk id="2" creationId="{C2AB352E-47E5-39B8-E657-75A8C80F67DD}"/>
          </ac:spMkLst>
        </pc:spChg>
        <pc:spChg chg="mod">
          <ac:chgData name="Christensen, Kristina" userId="12f217c2-083f-4003-b220-89dc48a5a526" providerId="ADAL" clId="{60042E4B-78F6-46B1-80CB-C6ABD23DAE80}" dt="2023-09-16T14:42:16.586" v="5694" actId="20577"/>
          <ac:spMkLst>
            <pc:docMk/>
            <pc:sldMk cId="1611561370" sldId="588"/>
            <ac:spMk id="3" creationId="{B04A8787-1BED-4866-7D91-B3CB4BF25528}"/>
          </ac:spMkLst>
        </pc:spChg>
      </pc:sldChg>
      <pc:sldChg chg="addSp delSp modSp add mod ord">
        <pc:chgData name="Christensen, Kristina" userId="12f217c2-083f-4003-b220-89dc48a5a526" providerId="ADAL" clId="{60042E4B-78F6-46B1-80CB-C6ABD23DAE80}" dt="2023-09-17T10:58:21.947" v="6189" actId="6549"/>
        <pc:sldMkLst>
          <pc:docMk/>
          <pc:sldMk cId="2913037775" sldId="589"/>
        </pc:sldMkLst>
        <pc:spChg chg="add mod">
          <ac:chgData name="Christensen, Kristina" userId="12f217c2-083f-4003-b220-89dc48a5a526" providerId="ADAL" clId="{60042E4B-78F6-46B1-80CB-C6ABD23DAE80}" dt="2023-09-17T10:58:21.947" v="6189" actId="6549"/>
          <ac:spMkLst>
            <pc:docMk/>
            <pc:sldMk cId="2913037775" sldId="589"/>
            <ac:spMk id="2" creationId="{E6595F5C-6739-AFDA-2BCA-65F338A3D456}"/>
          </ac:spMkLst>
        </pc:spChg>
        <pc:spChg chg="del">
          <ac:chgData name="Christensen, Kristina" userId="12f217c2-083f-4003-b220-89dc48a5a526" providerId="ADAL" clId="{60042E4B-78F6-46B1-80CB-C6ABD23DAE80}" dt="2023-09-17T10:40:30.265" v="5840" actId="478"/>
          <ac:spMkLst>
            <pc:docMk/>
            <pc:sldMk cId="2913037775" sldId="589"/>
            <ac:spMk id="3" creationId="{33664F77-AAF5-AA0D-5DE9-CC0E0107105C}"/>
          </ac:spMkLst>
        </pc:spChg>
        <pc:spChg chg="add del mod">
          <ac:chgData name="Christensen, Kristina" userId="12f217c2-083f-4003-b220-89dc48a5a526" providerId="ADAL" clId="{60042E4B-78F6-46B1-80CB-C6ABD23DAE80}" dt="2023-09-17T10:52:29.812" v="6035"/>
          <ac:spMkLst>
            <pc:docMk/>
            <pc:sldMk cId="2913037775" sldId="589"/>
            <ac:spMk id="4" creationId="{BCA2130A-2338-3D21-5A1D-17DF69FF63AE}"/>
          </ac:spMkLst>
        </pc:spChg>
        <pc:spChg chg="add del mod">
          <ac:chgData name="Christensen, Kristina" userId="12f217c2-083f-4003-b220-89dc48a5a526" providerId="ADAL" clId="{60042E4B-78F6-46B1-80CB-C6ABD23DAE80}" dt="2023-09-17T10:57:30.074" v="6167" actId="478"/>
          <ac:spMkLst>
            <pc:docMk/>
            <pc:sldMk cId="2913037775" sldId="589"/>
            <ac:spMk id="5" creationId="{C4F65AD8-6294-BD34-590A-EA0DCB97E703}"/>
          </ac:spMkLst>
        </pc:spChg>
        <pc:spChg chg="del">
          <ac:chgData name="Christensen, Kristina" userId="12f217c2-083f-4003-b220-89dc48a5a526" providerId="ADAL" clId="{60042E4B-78F6-46B1-80CB-C6ABD23DAE80}" dt="2023-09-17T10:40:30.713" v="5841" actId="478"/>
          <ac:spMkLst>
            <pc:docMk/>
            <pc:sldMk cId="2913037775" sldId="589"/>
            <ac:spMk id="6" creationId="{E7816F9C-E222-CC78-8D78-59989ACDD35A}"/>
          </ac:spMkLst>
        </pc:spChg>
        <pc:spChg chg="del">
          <ac:chgData name="Christensen, Kristina" userId="12f217c2-083f-4003-b220-89dc48a5a526" providerId="ADAL" clId="{60042E4B-78F6-46B1-80CB-C6ABD23DAE80}" dt="2023-09-17T10:40:32.123" v="5843" actId="478"/>
          <ac:spMkLst>
            <pc:docMk/>
            <pc:sldMk cId="2913037775" sldId="589"/>
            <ac:spMk id="7" creationId="{909F5FBA-A47C-0FD3-2E1C-A756EE60AE75}"/>
          </ac:spMkLst>
        </pc:spChg>
        <pc:spChg chg="del">
          <ac:chgData name="Christensen, Kristina" userId="12f217c2-083f-4003-b220-89dc48a5a526" providerId="ADAL" clId="{60042E4B-78F6-46B1-80CB-C6ABD23DAE80}" dt="2023-09-17T10:40:35.214" v="5845" actId="478"/>
          <ac:spMkLst>
            <pc:docMk/>
            <pc:sldMk cId="2913037775" sldId="589"/>
            <ac:spMk id="15" creationId="{2EF1C46C-8391-74CE-0F52-E4C5D80EA893}"/>
          </ac:spMkLst>
        </pc:spChg>
        <pc:spChg chg="del">
          <ac:chgData name="Christensen, Kristina" userId="12f217c2-083f-4003-b220-89dc48a5a526" providerId="ADAL" clId="{60042E4B-78F6-46B1-80CB-C6ABD23DAE80}" dt="2023-09-17T10:40:31.479" v="5842" actId="478"/>
          <ac:spMkLst>
            <pc:docMk/>
            <pc:sldMk cId="2913037775" sldId="589"/>
            <ac:spMk id="42" creationId="{0AAFED15-2743-3767-A910-778DB8136678}"/>
          </ac:spMkLst>
        </pc:spChg>
        <pc:spChg chg="del">
          <ac:chgData name="Christensen, Kristina" userId="12f217c2-083f-4003-b220-89dc48a5a526" providerId="ADAL" clId="{60042E4B-78F6-46B1-80CB-C6ABD23DAE80}" dt="2023-09-17T10:40:32.710" v="5844" actId="478"/>
          <ac:spMkLst>
            <pc:docMk/>
            <pc:sldMk cId="2913037775" sldId="589"/>
            <ac:spMk id="43" creationId="{009AC59B-B036-F28D-4094-235FE2A5F0BA}"/>
          </ac:spMkLst>
        </pc:spChg>
        <pc:spChg chg="del">
          <ac:chgData name="Christensen, Kristina" userId="12f217c2-083f-4003-b220-89dc48a5a526" providerId="ADAL" clId="{60042E4B-78F6-46B1-80CB-C6ABD23DAE80}" dt="2023-09-17T10:40:39.625" v="5846" actId="478"/>
          <ac:spMkLst>
            <pc:docMk/>
            <pc:sldMk cId="2913037775" sldId="589"/>
            <ac:spMk id="44" creationId="{787C0848-54F7-763D-768A-31211EEE1E41}"/>
          </ac:spMkLst>
        </pc:spChg>
      </pc:sldChg>
      <pc:sldChg chg="addSp delSp modSp add mod">
        <pc:chgData name="Christensen, Kristina" userId="12f217c2-083f-4003-b220-89dc48a5a526" providerId="ADAL" clId="{60042E4B-78F6-46B1-80CB-C6ABD23DAE80}" dt="2023-09-17T11:07:05.021" v="6400" actId="20577"/>
        <pc:sldMkLst>
          <pc:docMk/>
          <pc:sldMk cId="427082046" sldId="590"/>
        </pc:sldMkLst>
        <pc:spChg chg="del mod">
          <ac:chgData name="Christensen, Kristina" userId="12f217c2-083f-4003-b220-89dc48a5a526" providerId="ADAL" clId="{60042E4B-78F6-46B1-80CB-C6ABD23DAE80}" dt="2023-09-17T10:58:52.875" v="6192" actId="478"/>
          <ac:spMkLst>
            <pc:docMk/>
            <pc:sldMk cId="427082046" sldId="590"/>
            <ac:spMk id="2" creationId="{E6595F5C-6739-AFDA-2BCA-65F338A3D456}"/>
          </ac:spMkLst>
        </pc:spChg>
        <pc:spChg chg="add mod">
          <ac:chgData name="Christensen, Kristina" userId="12f217c2-083f-4003-b220-89dc48a5a526" providerId="ADAL" clId="{60042E4B-78F6-46B1-80CB-C6ABD23DAE80}" dt="2023-09-17T11:07:05.021" v="6400" actId="20577"/>
          <ac:spMkLst>
            <pc:docMk/>
            <pc:sldMk cId="427082046" sldId="590"/>
            <ac:spMk id="3" creationId="{79C401BB-D57F-1D19-43CC-3541A9EB1309}"/>
          </ac:spMkLst>
        </pc:spChg>
        <pc:spChg chg="add del mod">
          <ac:chgData name="Christensen, Kristina" userId="12f217c2-083f-4003-b220-89dc48a5a526" providerId="ADAL" clId="{60042E4B-78F6-46B1-80CB-C6ABD23DAE80}" dt="2023-09-17T11:00:03.807" v="6262"/>
          <ac:spMkLst>
            <pc:docMk/>
            <pc:sldMk cId="427082046" sldId="590"/>
            <ac:spMk id="4" creationId="{4E630368-D41C-377F-7159-BA1465F4A219}"/>
          </ac:spMkLst>
        </pc:spChg>
        <pc:spChg chg="del">
          <ac:chgData name="Christensen, Kristina" userId="12f217c2-083f-4003-b220-89dc48a5a526" providerId="ADAL" clId="{60042E4B-78F6-46B1-80CB-C6ABD23DAE80}" dt="2023-09-17T10:53:03.886" v="6075" actId="478"/>
          <ac:spMkLst>
            <pc:docMk/>
            <pc:sldMk cId="427082046" sldId="590"/>
            <ac:spMk id="5" creationId="{C4F65AD8-6294-BD34-590A-EA0DCB97E703}"/>
          </ac:spMkLst>
        </pc:spChg>
      </pc:sldChg>
      <pc:sldChg chg="delSp new add del mod ord">
        <pc:chgData name="Christensen, Kristina" userId="12f217c2-083f-4003-b220-89dc48a5a526" providerId="ADAL" clId="{60042E4B-78F6-46B1-80CB-C6ABD23DAE80}" dt="2023-09-17T10:41:21.472" v="5852" actId="47"/>
        <pc:sldMkLst>
          <pc:docMk/>
          <pc:sldMk cId="1662215445" sldId="590"/>
        </pc:sldMkLst>
        <pc:spChg chg="del">
          <ac:chgData name="Christensen, Kristina" userId="12f217c2-083f-4003-b220-89dc48a5a526" providerId="ADAL" clId="{60042E4B-78F6-46B1-80CB-C6ABD23DAE80}" dt="2023-09-17T10:41:15.895" v="5851" actId="478"/>
          <ac:spMkLst>
            <pc:docMk/>
            <pc:sldMk cId="1662215445" sldId="590"/>
            <ac:spMk id="2" creationId="{CA28835A-F9DD-8E65-8C03-16AC74C38B4D}"/>
          </ac:spMkLst>
        </pc:spChg>
      </pc:sldChg>
      <pc:sldChg chg="delSp modSp add mod">
        <pc:chgData name="Christensen, Kristina" userId="12f217c2-083f-4003-b220-89dc48a5a526" providerId="ADAL" clId="{60042E4B-78F6-46B1-80CB-C6ABD23DAE80}" dt="2023-09-17T11:04:32.206" v="6366" actId="478"/>
        <pc:sldMkLst>
          <pc:docMk/>
          <pc:sldMk cId="2216807849" sldId="591"/>
        </pc:sldMkLst>
        <pc:spChg chg="mod">
          <ac:chgData name="Christensen, Kristina" userId="12f217c2-083f-4003-b220-89dc48a5a526" providerId="ADAL" clId="{60042E4B-78F6-46B1-80CB-C6ABD23DAE80}" dt="2023-09-17T11:04:09.697" v="6360" actId="122"/>
          <ac:spMkLst>
            <pc:docMk/>
            <pc:sldMk cId="2216807849" sldId="591"/>
            <ac:spMk id="2" creationId="{2194B535-8E5C-9472-A45E-95C0853E24B5}"/>
          </ac:spMkLst>
        </pc:spChg>
        <pc:spChg chg="del">
          <ac:chgData name="Christensen, Kristina" userId="12f217c2-083f-4003-b220-89dc48a5a526" providerId="ADAL" clId="{60042E4B-78F6-46B1-80CB-C6ABD23DAE80}" dt="2023-09-17T11:04:28.661" v="6361" actId="478"/>
          <ac:spMkLst>
            <pc:docMk/>
            <pc:sldMk cId="2216807849" sldId="591"/>
            <ac:spMk id="3" creationId="{33664F77-AAF5-AA0D-5DE9-CC0E0107105C}"/>
          </ac:spMkLst>
        </pc:spChg>
        <pc:spChg chg="del">
          <ac:chgData name="Christensen, Kristina" userId="12f217c2-083f-4003-b220-89dc48a5a526" providerId="ADAL" clId="{60042E4B-78F6-46B1-80CB-C6ABD23DAE80}" dt="2023-09-17T11:04:30.470" v="6363" actId="478"/>
          <ac:spMkLst>
            <pc:docMk/>
            <pc:sldMk cId="2216807849" sldId="591"/>
            <ac:spMk id="4" creationId="{CB35EE33-CFC3-A32B-E3DB-0E0B501AAC2A}"/>
          </ac:spMkLst>
        </pc:spChg>
        <pc:spChg chg="del">
          <ac:chgData name="Christensen, Kristina" userId="12f217c2-083f-4003-b220-89dc48a5a526" providerId="ADAL" clId="{60042E4B-78F6-46B1-80CB-C6ABD23DAE80}" dt="2023-09-17T11:04:30.997" v="6364" actId="478"/>
          <ac:spMkLst>
            <pc:docMk/>
            <pc:sldMk cId="2216807849" sldId="591"/>
            <ac:spMk id="5" creationId="{4ED2CEC3-74D5-0514-EAD8-3C64BBB38DF8}"/>
          </ac:spMkLst>
        </pc:spChg>
        <pc:spChg chg="del">
          <ac:chgData name="Christensen, Kristina" userId="12f217c2-083f-4003-b220-89dc48a5a526" providerId="ADAL" clId="{60042E4B-78F6-46B1-80CB-C6ABD23DAE80}" dt="2023-09-17T11:04:31.588" v="6365" actId="478"/>
          <ac:spMkLst>
            <pc:docMk/>
            <pc:sldMk cId="2216807849" sldId="591"/>
            <ac:spMk id="6" creationId="{15F0F1DA-E3F1-622B-1DBF-9051E3AE4958}"/>
          </ac:spMkLst>
        </pc:spChg>
        <pc:spChg chg="del">
          <ac:chgData name="Christensen, Kristina" userId="12f217c2-083f-4003-b220-89dc48a5a526" providerId="ADAL" clId="{60042E4B-78F6-46B1-80CB-C6ABD23DAE80}" dt="2023-09-17T11:04:32.206" v="6366" actId="478"/>
          <ac:spMkLst>
            <pc:docMk/>
            <pc:sldMk cId="2216807849" sldId="591"/>
            <ac:spMk id="7" creationId="{F8E89181-A25E-A25E-D846-AF00ACC7C51A}"/>
          </ac:spMkLst>
        </pc:spChg>
        <pc:spChg chg="del">
          <ac:chgData name="Christensen, Kristina" userId="12f217c2-083f-4003-b220-89dc48a5a526" providerId="ADAL" clId="{60042E4B-78F6-46B1-80CB-C6ABD23DAE80}" dt="2023-09-17T11:04:29.885" v="6362" actId="478"/>
          <ac:spMkLst>
            <pc:docMk/>
            <pc:sldMk cId="2216807849" sldId="591"/>
            <ac:spMk id="15" creationId="{2EF1C46C-8391-74CE-0F52-E4C5D80EA893}"/>
          </ac:spMkLst>
        </pc:spChg>
      </pc:sldChg>
      <pc:sldMasterChg chg="addSp delSp modSp mod setBg">
        <pc:chgData name="Christensen, Kristina" userId="12f217c2-083f-4003-b220-89dc48a5a526" providerId="ADAL" clId="{60042E4B-78F6-46B1-80CB-C6ABD23DAE80}" dt="2023-09-15T13:34:43.165" v="834"/>
        <pc:sldMasterMkLst>
          <pc:docMk/>
          <pc:sldMasterMk cId="3930519428" sldId="2147483648"/>
        </pc:sldMasterMkLst>
        <pc:spChg chg="add del mod ord">
          <ac:chgData name="Christensen, Kristina" userId="12f217c2-083f-4003-b220-89dc48a5a526" providerId="ADAL" clId="{60042E4B-78F6-46B1-80CB-C6ABD23DAE80}" dt="2023-09-15T13:34:33.694" v="825" actId="478"/>
          <ac:spMkLst>
            <pc:docMk/>
            <pc:sldMasterMk cId="3930519428" sldId="2147483648"/>
            <ac:spMk id="7" creationId="{21B903CE-A233-4B9B-F3FC-1D467011E19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2D6D0-4E29-4606-B51E-99F5091EE7A8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887DF-A1A9-42B2-BCCD-AE893AA811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967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../media/image4.sv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4.sv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4.sv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4.svg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2.sv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7D0C-53A0-5EFB-EA82-EF51D94A7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7A0D3-6E63-BB30-76B9-59D8F1930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AF95F-3B16-76F9-AA2F-AA6C5FB9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B3DC-DAFF-42D2-8CA3-FC39F1B20E6B}" type="datetime1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6FE2F-60B5-D7EC-606F-10FD3AE1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5BBE0-D437-658D-B49D-1D9ED6DBD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05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B91B-3022-FECC-B4B4-447B517B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D976A-6CD5-2C80-E313-7883153B5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0B0E5-4425-DE28-F306-E5701B29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4A70-497B-40AA-8F43-0480AFA0EC0E}" type="datetime1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F6259-654F-6DE8-35DA-ADD6DFAD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73184-BFFA-ABB4-37B7-6650351E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71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FE174-04E1-EC3C-E337-1E6E7B777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8D111-11C2-B03F-012D-F3FC004F9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9ECD-3CBF-6207-7650-1D2571C4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1A76-0138-4DCF-AD1D-3D36A358381E}" type="datetime1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E722B-BABF-68F4-8C95-3E3503CD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914C-3C67-819A-7559-00638025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60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eft Horizontal Window_KPM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D98743-3EF8-413A-9CBB-30850973E8BB}"/>
              </a:ext>
            </a:extLst>
          </p:cNvPr>
          <p:cNvSpPr>
            <a:spLocks noChangeAspect="1"/>
          </p:cNvSpPr>
          <p:nvPr userDrawn="1"/>
        </p:nvSpPr>
        <p:spPr>
          <a:xfrm>
            <a:off x="1002324" y="1263838"/>
            <a:ext cx="8429513" cy="475755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DB1EF8C-856B-44C9-8EC4-D91C07220FC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06092" y="1514264"/>
            <a:ext cx="7823865" cy="3240000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F1FDD6A-6C02-4DA3-A99C-D3A904F519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6092" y="4968802"/>
            <a:ext cx="7823865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7571952-42C4-4996-A914-4EB77901A3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1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eft Vertical Window_KPM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A7571952-42C4-4996-A914-4EB77901A3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664616F-BE17-4D4B-B6D4-C4B7E26631AF}"/>
              </a:ext>
            </a:extLst>
          </p:cNvPr>
          <p:cNvSpPr>
            <a:spLocks/>
          </p:cNvSpPr>
          <p:nvPr userDrawn="1"/>
        </p:nvSpPr>
        <p:spPr>
          <a:xfrm>
            <a:off x="1002324" y="1263838"/>
            <a:ext cx="4050976" cy="475755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4631362-CDDD-4333-A24A-5A4F69330C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06094" y="1514264"/>
            <a:ext cx="3448258" cy="3240000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7D37525-FE24-4786-ABF7-2D443788DB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6094" y="4968802"/>
            <a:ext cx="3448258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3773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ight Horizontal Window_Pacific Blue">
    <p:bg>
      <p:bgPr>
        <a:gradFill>
          <a:gsLst>
            <a:gs pos="100000">
              <a:srgbClr val="ACEAFF"/>
            </a:gs>
            <a:gs pos="0">
              <a:schemeClr val="accent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49D36D-CB23-431A-8EA8-1AD1089F04EA}"/>
              </a:ext>
            </a:extLst>
          </p:cNvPr>
          <p:cNvSpPr>
            <a:spLocks noChangeAspect="1"/>
          </p:cNvSpPr>
          <p:nvPr userDrawn="1"/>
        </p:nvSpPr>
        <p:spPr>
          <a:xfrm>
            <a:off x="2760165" y="313438"/>
            <a:ext cx="8429513" cy="475755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7176F5-D114-4595-B2BD-7E4468724E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63935" y="563864"/>
            <a:ext cx="7823865" cy="3240000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6C70BE1-2B31-413E-806B-9137352E2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63935" y="4018402"/>
            <a:ext cx="7823865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FB3438ED-7D83-4E19-BA74-594DA1B85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1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ight Vertical Window_Pacific Blue">
    <p:bg>
      <p:bgPr>
        <a:gradFill>
          <a:gsLst>
            <a:gs pos="100000">
              <a:srgbClr val="ACEAFF"/>
            </a:gs>
            <a:gs pos="0">
              <a:schemeClr val="accent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FB3438ED-7D83-4E19-BA74-594DA1B857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02F7677-E68A-4B9D-BD77-AED2A937FB01}"/>
              </a:ext>
            </a:extLst>
          </p:cNvPr>
          <p:cNvSpPr>
            <a:spLocks noChangeAspect="1"/>
          </p:cNvSpPr>
          <p:nvPr userDrawn="1"/>
        </p:nvSpPr>
        <p:spPr>
          <a:xfrm>
            <a:off x="5467345" y="313438"/>
            <a:ext cx="4870457" cy="5693662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1EF0CE-F7A1-4591-B6CC-532B64630C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65252" y="556419"/>
            <a:ext cx="4272518" cy="4140000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8731660-334C-4303-AC5A-A2D533414C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5252" y="4949907"/>
            <a:ext cx="4272518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002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eft Horizontal Window Image_KPM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B0275A1-4E3E-48B4-BAB9-5760028C2A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1615" y="1263838"/>
            <a:ext cx="4448601" cy="3022538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C1C3988-08A6-4286-B6AA-05D89ED8A6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41615" y="4881887"/>
            <a:ext cx="4448601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F0376D9-6560-49E3-9347-981424F2A8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2325" y="1263838"/>
            <a:ext cx="5359476" cy="3022538"/>
          </a:xfrm>
          <a:solidFill>
            <a:schemeClr val="accent1"/>
          </a:solidFill>
        </p:spPr>
        <p:txBody>
          <a:bodyPr vert="horz" lIns="0" tIns="0" rIns="0" bIns="0" rtlCol="0" anchor="ctr" anchorCtr="0">
            <a:noAutofit/>
          </a:bodyPr>
          <a:lstStyle>
            <a:lvl1pPr>
              <a:defRPr lang="en-US" b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4B8876DD-8352-4216-B6B9-2B8FE93A5D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41616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47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eft Vertical Window Image_KPM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5682207-1C67-48E7-903C-2443D4C29A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69971" y="1263838"/>
            <a:ext cx="5619708" cy="3022538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6693FA2-0CA2-4E11-B8BD-FECD97D4C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69971" y="4881887"/>
            <a:ext cx="5619708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46D80B7-7732-4A1A-A021-569FBF49B8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2324" y="1263838"/>
            <a:ext cx="3787829" cy="4428048"/>
          </a:xfrm>
          <a:solidFill>
            <a:schemeClr val="accent1"/>
          </a:solidFill>
        </p:spPr>
        <p:txBody>
          <a:bodyPr vert="horz" lIns="0" tIns="0" rIns="0" bIns="0" rtlCol="0" anchor="ctr" anchorCtr="0">
            <a:noAutofit/>
          </a:bodyPr>
          <a:lstStyle>
            <a:lvl1pPr>
              <a:defRPr lang="en-US" b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A5E4D31B-44FE-4043-8DB5-350B5A0A65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5953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7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ight Horizontal Window Image_Cobal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B0275A1-4E3E-48B4-BAB9-5760028C2A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1619" y="1263838"/>
            <a:ext cx="4048060" cy="3022538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C1C3988-08A6-4286-B6AA-05D89ED8A6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41619" y="4881887"/>
            <a:ext cx="4048060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F0376D9-6560-49E3-9347-981424F2A8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2325" y="1263838"/>
            <a:ext cx="5359476" cy="3022538"/>
          </a:xfrm>
          <a:solidFill>
            <a:schemeClr val="tx2"/>
          </a:solidFill>
        </p:spPr>
        <p:txBody>
          <a:bodyPr vert="horz" lIns="0" tIns="0" rIns="0" bIns="0" rtlCol="0" anchor="ctr" anchorCtr="0">
            <a:noAutofit/>
          </a:bodyPr>
          <a:lstStyle>
            <a:lvl1pPr>
              <a:defRPr lang="en-US" b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2053A9A-022B-4522-BBE7-DBE0DBDCC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79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ight Vertical Window Image_Cobal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5682207-1C67-48E7-903C-2443D4C29A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2324" y="1263838"/>
            <a:ext cx="5717390" cy="3022538"/>
          </a:xfrm>
        </p:spPr>
        <p:txBody>
          <a:bodyPr anchor="t" anchorCtr="0"/>
          <a:lstStyle>
            <a:lvl1pPr algn="l">
              <a:defRPr sz="7385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Title slide text only</a:t>
            </a:r>
            <a:endParaRPr lang="en-US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6693FA2-0CA2-4E11-B8BD-FECD97D4C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02324" y="4881887"/>
            <a:ext cx="5717390" cy="810000"/>
          </a:xfrm>
        </p:spPr>
        <p:txBody>
          <a:bodyPr anchor="b"/>
          <a:lstStyle>
            <a:lvl1pPr>
              <a:defRPr sz="1354">
                <a:solidFill>
                  <a:schemeClr val="bg1"/>
                </a:solidFill>
              </a:defRPr>
            </a:lvl1pPr>
            <a:lvl2pPr>
              <a:defRPr sz="1354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354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354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35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46D80B7-7732-4A1A-A021-569FBF49B8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85868" y="1263839"/>
            <a:ext cx="3787829" cy="4428048"/>
          </a:xfrm>
          <a:solidFill>
            <a:schemeClr val="tx2"/>
          </a:solidFill>
        </p:spPr>
        <p:txBody>
          <a:bodyPr vert="horz" lIns="0" tIns="0" rIns="0" bIns="0" rtlCol="0" anchor="ctr" anchorCtr="0">
            <a:noAutofit/>
          </a:bodyPr>
          <a:lstStyle>
            <a:lvl1pPr>
              <a:defRPr lang="en-US" b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6F1F091-7277-4EE0-950D-027166DFF9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9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23A5-0944-3B02-F641-31CF0D38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F998-12CD-F55A-3730-CC69F72A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C7270-9E9C-B511-0B03-C2E73584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7521-92A7-499F-A865-D0F0D4358A8F}" type="datetime1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C25E7-AA81-4C63-13E0-D060BABD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905C4-33AF-C622-B1DC-07C3DCFC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658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ter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6211277" y="445724"/>
            <a:ext cx="5389241" cy="365356"/>
          </a:xfrm>
        </p:spPr>
        <p:txBody>
          <a:bodyPr lIns="0" tIns="0" rIns="0" bIns="0"/>
          <a:lstStyle>
            <a:lvl1pPr>
              <a:spcAft>
                <a:spcPts val="369"/>
              </a:spcAft>
              <a:defRPr sz="983"/>
            </a:lvl1pPr>
            <a:lvl2pPr>
              <a:spcAft>
                <a:spcPts val="369"/>
              </a:spcAft>
              <a:defRPr sz="983"/>
            </a:lvl2pPr>
            <a:lvl3pPr>
              <a:spcAft>
                <a:spcPts val="369"/>
              </a:spcAft>
              <a:defRPr sz="983"/>
            </a:lvl3pPr>
            <a:lvl4pPr>
              <a:spcAft>
                <a:spcPts val="369"/>
              </a:spcAft>
              <a:defRPr sz="983"/>
            </a:lvl4pPr>
            <a:lvl5pPr>
              <a:spcAft>
                <a:spcPts val="369"/>
              </a:spcAft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601785" y="445724"/>
            <a:ext cx="5378939" cy="365356"/>
          </a:xfrm>
        </p:spPr>
        <p:txBody>
          <a:bodyPr/>
          <a:lstStyle>
            <a:lvl1pPr>
              <a:spcAft>
                <a:spcPts val="369"/>
              </a:spcAft>
              <a:defRPr sz="983"/>
            </a:lvl1pPr>
            <a:lvl2pPr>
              <a:spcAft>
                <a:spcPts val="369"/>
              </a:spcAft>
              <a:defRPr sz="983"/>
            </a:lvl2pPr>
            <a:lvl3pPr>
              <a:spcAft>
                <a:spcPts val="369"/>
              </a:spcAft>
              <a:defRPr sz="983"/>
            </a:lvl3pPr>
            <a:lvl4pPr>
              <a:spcAft>
                <a:spcPts val="369"/>
              </a:spcAft>
              <a:defRPr sz="983"/>
            </a:lvl4pPr>
            <a:lvl5pPr>
              <a:spcAft>
                <a:spcPts val="369"/>
              </a:spcAft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5" y="1422400"/>
            <a:ext cx="5378939" cy="4598987"/>
          </a:xfrm>
        </p:spPr>
        <p:txBody>
          <a:bodyPr/>
          <a:lstStyle>
            <a:lvl1pPr>
              <a:defRPr sz="983"/>
            </a:lvl1pPr>
            <a:lvl2pPr>
              <a:defRPr sz="983"/>
            </a:lvl2pPr>
            <a:lvl3pPr>
              <a:defRPr sz="983"/>
            </a:lvl3pPr>
            <a:lvl4pPr>
              <a:defRPr sz="983"/>
            </a:lvl4pPr>
            <a:lvl5pPr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29004" y="1422400"/>
            <a:ext cx="5361212" cy="4598987"/>
          </a:xfrm>
          <a:ln w="6350">
            <a:noFill/>
          </a:ln>
        </p:spPr>
        <p:txBody>
          <a:bodyPr lIns="0" tIns="0" rIns="0" bIns="0"/>
          <a:lstStyle>
            <a:lvl1pPr>
              <a:defRPr sz="983"/>
            </a:lvl1pPr>
            <a:lvl2pPr>
              <a:defRPr sz="983"/>
            </a:lvl2pPr>
            <a:lvl3pPr>
              <a:defRPr sz="983"/>
            </a:lvl3pPr>
            <a:lvl4pPr>
              <a:defRPr sz="983"/>
            </a:lvl4pPr>
            <a:lvl5pPr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Shape 8">
            <a:extLst>
              <a:ext uri="{FF2B5EF4-FFF2-40B4-BE49-F238E27FC236}">
                <a16:creationId xmlns:a16="http://schemas.microsoft.com/office/drawing/2014/main" id="{F4B609A8-FE9C-4957-8657-699EDEAE5688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accent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accent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4C35C85-F836-41CD-9F06-4BDFAF6BD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26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ter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6211277" y="1422400"/>
            <a:ext cx="5389241" cy="365356"/>
          </a:xfrm>
        </p:spPr>
        <p:txBody>
          <a:bodyPr lIns="0" tIns="0" rIns="0" bIns="0"/>
          <a:lstStyle>
            <a:lvl1pPr>
              <a:spcAft>
                <a:spcPts val="369"/>
              </a:spcAft>
              <a:defRPr sz="983"/>
            </a:lvl1pPr>
            <a:lvl2pPr>
              <a:spcAft>
                <a:spcPts val="369"/>
              </a:spcAft>
              <a:defRPr sz="983"/>
            </a:lvl2pPr>
            <a:lvl3pPr>
              <a:spcAft>
                <a:spcPts val="369"/>
              </a:spcAft>
              <a:defRPr sz="983"/>
            </a:lvl3pPr>
            <a:lvl4pPr>
              <a:spcAft>
                <a:spcPts val="369"/>
              </a:spcAft>
              <a:defRPr sz="983"/>
            </a:lvl4pPr>
            <a:lvl5pPr>
              <a:spcAft>
                <a:spcPts val="369"/>
              </a:spcAft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601785" y="1422400"/>
            <a:ext cx="5378939" cy="365356"/>
          </a:xfrm>
        </p:spPr>
        <p:txBody>
          <a:bodyPr/>
          <a:lstStyle>
            <a:lvl1pPr>
              <a:spcAft>
                <a:spcPts val="369"/>
              </a:spcAft>
              <a:defRPr sz="983"/>
            </a:lvl1pPr>
            <a:lvl2pPr>
              <a:spcAft>
                <a:spcPts val="369"/>
              </a:spcAft>
              <a:defRPr sz="983"/>
            </a:lvl2pPr>
            <a:lvl3pPr>
              <a:spcAft>
                <a:spcPts val="369"/>
              </a:spcAft>
              <a:defRPr sz="983"/>
            </a:lvl3pPr>
            <a:lvl4pPr>
              <a:spcAft>
                <a:spcPts val="369"/>
              </a:spcAft>
              <a:defRPr sz="983"/>
            </a:lvl4pPr>
            <a:lvl5pPr>
              <a:spcAft>
                <a:spcPts val="369"/>
              </a:spcAft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5" y="2485751"/>
            <a:ext cx="5378939" cy="3535639"/>
          </a:xfrm>
        </p:spPr>
        <p:txBody>
          <a:bodyPr/>
          <a:lstStyle>
            <a:lvl1pPr>
              <a:defRPr sz="983"/>
            </a:lvl1pPr>
            <a:lvl2pPr>
              <a:defRPr sz="983"/>
            </a:lvl2pPr>
            <a:lvl3pPr>
              <a:defRPr sz="983"/>
            </a:lvl3pPr>
            <a:lvl4pPr>
              <a:defRPr sz="983"/>
            </a:lvl4pPr>
            <a:lvl5pPr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29004" y="2485751"/>
            <a:ext cx="5361212" cy="3535639"/>
          </a:xfrm>
          <a:ln w="6350">
            <a:noFill/>
          </a:ln>
        </p:spPr>
        <p:txBody>
          <a:bodyPr lIns="0" tIns="0" rIns="0" bIns="0"/>
          <a:lstStyle>
            <a:lvl1pPr>
              <a:defRPr sz="983"/>
            </a:lvl1pPr>
            <a:lvl2pPr>
              <a:defRPr sz="983"/>
            </a:lvl2pPr>
            <a:lvl3pPr>
              <a:defRPr sz="983"/>
            </a:lvl3pPr>
            <a:lvl4pPr>
              <a:defRPr sz="983"/>
            </a:lvl4pPr>
            <a:lvl5pPr>
              <a:defRPr sz="98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Shape 8">
            <a:extLst>
              <a:ext uri="{FF2B5EF4-FFF2-40B4-BE49-F238E27FC236}">
                <a16:creationId xmlns:a16="http://schemas.microsoft.com/office/drawing/2014/main" id="{BDCC226A-B575-492B-8A20-EB7979A1D9F9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accent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accent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845F1DA-7CC1-4454-8753-164082DB98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55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2" y="1422400"/>
            <a:ext cx="2148923" cy="4604400"/>
          </a:xfrm>
          <a:solidFill>
            <a:schemeClr val="tx2"/>
          </a:solidFill>
          <a:ln>
            <a:noFill/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016738" y="1422400"/>
            <a:ext cx="8573477" cy="4604400"/>
          </a:xfrm>
          <a:ln>
            <a:noFill/>
          </a:ln>
        </p:spPr>
        <p:txBody>
          <a:bodyPr lIns="0" tIns="0" rIns="0" bIns="0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680526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3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5" y="1422400"/>
            <a:ext cx="2151185" cy="4604400"/>
          </a:xfrm>
          <a:solidFill>
            <a:schemeClr val="tx2"/>
          </a:solidFill>
          <a:ln>
            <a:noFill/>
          </a:ln>
        </p:spPr>
        <p:txBody>
          <a:bodyPr lIns="54000" tIns="54000" rIns="54000" bIns="54000"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010878" y="1422400"/>
            <a:ext cx="4187077" cy="4604400"/>
          </a:xfrm>
          <a:ln>
            <a:noFill/>
          </a:ln>
        </p:spPr>
        <p:txBody>
          <a:bodyPr lIns="0" tIns="0" rIns="0" bIns="0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404295" y="1422400"/>
            <a:ext cx="4187077" cy="4604400"/>
          </a:xfrm>
          <a:ln>
            <a:noFill/>
          </a:ln>
        </p:spPr>
        <p:txBody>
          <a:bodyPr lIns="0" tIns="0" rIns="0" bIns="0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235907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34">
          <p15:clr>
            <a:srgbClr val="FBAE40"/>
          </p15:clr>
        </p15:guide>
        <p15:guide id="2" pos="233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272210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Dark BG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4" name="Shape 8">
            <a:extLst>
              <a:ext uri="{FF2B5EF4-FFF2-40B4-BE49-F238E27FC236}">
                <a16:creationId xmlns:a16="http://schemas.microsoft.com/office/drawing/2014/main" id="{D0DBDCEE-A283-4750-BBE4-7DA0B6F510F8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B1B73-0F5A-4B77-83D1-A16C7035E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515642" y="6413623"/>
            <a:ext cx="1637529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38" b="0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9356AD-FB81-4E98-9A22-F5279C6E0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573105" y="6367454"/>
            <a:ext cx="5619586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2022 KPMG AB, a Swedish limited liability company and a member firm of the KPMG global organization of independent member firms affiliated with KPMG International Limited, a private English company limited by guarantee. All rights reserved.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F7998E-6CE7-4E52-A139-933AD2B32F96}"/>
              </a:ext>
            </a:extLst>
          </p:cNvPr>
          <p:cNvCxnSpPr/>
          <p:nvPr userDrawn="1"/>
        </p:nvCxnSpPr>
        <p:spPr>
          <a:xfrm>
            <a:off x="1126954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D91D2281-E8ED-4D25-972C-2978DD7A8F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11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1422400"/>
            <a:ext cx="10988431" cy="460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97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lumn Text - Dark BG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1422400"/>
            <a:ext cx="10988431" cy="460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Shape 8">
            <a:extLst>
              <a:ext uri="{FF2B5EF4-FFF2-40B4-BE49-F238E27FC236}">
                <a16:creationId xmlns:a16="http://schemas.microsoft.com/office/drawing/2014/main" id="{0B80A629-B77C-4AEA-B058-6685189C7332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A6EAD6-B279-4EDB-B5C0-950B7DB9C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515642" y="6413623"/>
            <a:ext cx="1637529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38" b="0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A71A99-82B2-4BAE-BCFF-9CAC498F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573105" y="6367454"/>
            <a:ext cx="5619586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</a:t>
            </a:r>
            <a:fld id="{CF388452-BEE0-4CEA-A5B6-CF258EEFEDA0}" type="datetimeyyyy">
              <a:rPr lang="sv-SE" sz="738" kern="120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marR="0" lvl="0" indent="0" algn="l" defTabSz="1125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</a:t>
            </a:fld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KPMG AB, a Swedish limited liability company and a member firm of the KPMG global organization of independent member firms affiliated with KPMG International Limited, a private English company limited by guarantee. All rights reserved.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019B8B1-933F-483A-ADD1-9798FFDFEDD4}"/>
              </a:ext>
            </a:extLst>
          </p:cNvPr>
          <p:cNvCxnSpPr/>
          <p:nvPr userDrawn="1"/>
        </p:nvCxnSpPr>
        <p:spPr>
          <a:xfrm>
            <a:off x="1126954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1972EB70-12E4-41FB-A7D2-5DE835B939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84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5" y="1422400"/>
            <a:ext cx="5382338" cy="460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07877" y="1422400"/>
            <a:ext cx="5382338" cy="460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7DB58-860A-432D-A684-9D258028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010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ext - Dark BG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5" y="1422400"/>
            <a:ext cx="5382338" cy="460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07877" y="1422400"/>
            <a:ext cx="5382338" cy="460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6" name="Shape 8">
            <a:extLst>
              <a:ext uri="{FF2B5EF4-FFF2-40B4-BE49-F238E27FC236}">
                <a16:creationId xmlns:a16="http://schemas.microsoft.com/office/drawing/2014/main" id="{8E33D3E0-2609-4E0F-B846-EEC5966395A5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61C467-2D2A-459B-82B0-E1358D52E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515642" y="6413623"/>
            <a:ext cx="1637529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38" b="0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4DF5AF-4A58-4DBF-A5D6-3842990C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573105" y="6367454"/>
            <a:ext cx="5619586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</a:t>
            </a:r>
            <a:fld id="{6128BB48-A486-44F3-92F8-C8BC95053E86}" type="datetimeyyyy">
              <a:rPr lang="en-US" sz="738" kern="120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marR="0" lvl="0" indent="0" algn="l" defTabSz="1125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</a:t>
            </a:fld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KPMG AB, a Swedish limited liability company and a member firm of the KPMG global organization of independent member firms affiliated with KPMG International Limited, a private English company limited by guarantee. All rights reserved.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B213AE-E70B-4D73-A612-A3B691E9D7CF}"/>
              </a:ext>
            </a:extLst>
          </p:cNvPr>
          <p:cNvCxnSpPr/>
          <p:nvPr userDrawn="1"/>
        </p:nvCxnSpPr>
        <p:spPr>
          <a:xfrm>
            <a:off x="1126954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32F581D8-1471-49D8-8F6B-FC01B42B44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27959C-6D5A-44BB-8E09-2E7A772D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160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72BE4-A7EF-CF79-CD53-2A024249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124AF-F167-2649-8612-AB75C548F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B9651-DD02-77E8-4B69-F4C8D59F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4F63-3AE2-48EB-A08A-95948EF9F605}" type="datetime1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694F0-C7B1-B3E0-C8C2-2061F924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DA9C0-B34D-8B69-0249-730D41F4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1380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5" y="1422400"/>
            <a:ext cx="5382338" cy="460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6207877" y="1422400"/>
            <a:ext cx="5382338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2307289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1422400"/>
            <a:ext cx="10988431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601786" y="3830800"/>
            <a:ext cx="10988431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103252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6207877" y="1422400"/>
            <a:ext cx="5382338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9E394B45-74BD-4697-911E-EF9DF27840B7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01785" y="1422400"/>
            <a:ext cx="5382338" cy="460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340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345847" y="3830800"/>
            <a:ext cx="3500308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601783" y="3830800"/>
            <a:ext cx="3500308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4" y="1422400"/>
            <a:ext cx="3500308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8089909" y="3830800"/>
            <a:ext cx="3500308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45847" y="1422400"/>
            <a:ext cx="3500308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089909" y="1422400"/>
            <a:ext cx="3500308" cy="21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2510565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819721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37656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55591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1784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819719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037655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255590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473525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9473524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01683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5 Columns_Coba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819721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37656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55591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1784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2819719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037655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255590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473525" y="1426659"/>
            <a:ext cx="2116692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610" tIns="54610" rIns="54610" bIns="5461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9473524" y="2031459"/>
            <a:ext cx="1867573" cy="399534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8417944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5 Columns - Top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FEF217D-8F0F-47D0-B179-676AB7DF497C}"/>
              </a:ext>
            </a:extLst>
          </p:cNvPr>
          <p:cNvSpPr/>
          <p:nvPr userDrawn="1"/>
        </p:nvSpPr>
        <p:spPr>
          <a:xfrm>
            <a:off x="0" y="-1"/>
            <a:ext cx="12192000" cy="2769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212" tIns="67212" rIns="67212" bIns="67212" rtlCol="0" anchor="ctr"/>
          <a:lstStyle/>
          <a:p>
            <a:pPr algn="l"/>
            <a:endParaRPr lang="en-US" sz="1231" err="1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3" y="2031459"/>
            <a:ext cx="2031936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819721" y="2031459"/>
            <a:ext cx="2031936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37654" y="2031459"/>
            <a:ext cx="2031936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55589" y="2031459"/>
            <a:ext cx="2031936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9558281" y="2031459"/>
            <a:ext cx="2031936" cy="399534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D889F-7643-47C2-9390-7F7B3B13F7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1786" y="1422400"/>
            <a:ext cx="10988431" cy="495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9752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4 Columns - Top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FEF217D-8F0F-47D0-B179-676AB7DF497C}"/>
              </a:ext>
            </a:extLst>
          </p:cNvPr>
          <p:cNvSpPr/>
          <p:nvPr userDrawn="1"/>
        </p:nvSpPr>
        <p:spPr>
          <a:xfrm>
            <a:off x="0" y="-1"/>
            <a:ext cx="12192000" cy="27698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212" tIns="67212" rIns="67212" bIns="67212" rtlCol="0" anchor="ctr"/>
          <a:lstStyle/>
          <a:p>
            <a:pPr algn="l"/>
            <a:endParaRPr lang="en-US" sz="1231" err="1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4" y="2031459"/>
            <a:ext cx="2580793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04332" y="2031459"/>
            <a:ext cx="2580793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06877" y="2031459"/>
            <a:ext cx="2580793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009423" y="2031459"/>
            <a:ext cx="2580793" cy="399534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D889F-7643-47C2-9390-7F7B3B13F7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1786" y="1422400"/>
            <a:ext cx="10988431" cy="495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016035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363388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124993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886598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1785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363389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124992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886597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8135192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4 Columns_Cobal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1786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363388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124993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886598" y="2031461"/>
            <a:ext cx="2446671" cy="3987601"/>
          </a:xfrm>
          <a:solidFill>
            <a:schemeClr val="accent1">
              <a:lumMod val="20000"/>
              <a:lumOff val="80000"/>
            </a:schemeClr>
          </a:solidFill>
        </p:spPr>
        <p:txBody>
          <a:bodyPr lIns="54610" tIns="54610" rIns="54610" bIns="5461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1785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363389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124992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886597" y="1426659"/>
            <a:ext cx="2703618" cy="604800"/>
          </a:xfrm>
          <a:prstGeom prst="homePlate">
            <a:avLst>
              <a:gd name="adj" fmla="val 34200"/>
            </a:avLst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l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78329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6113-99A1-567E-0D29-97254491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67C79-730E-2755-35F7-33249BB42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0B776-3C5C-E7A8-A3CA-7DE28D35A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96A46-270B-06ED-3541-90DA1C07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154B-08F7-4298-8E5B-64ED131772D9}" type="datetime1">
              <a:rPr lang="sv-SE" smtClean="0"/>
              <a:t>2023-09-20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4C99A-4A5A-70D8-4B34-8232F0480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443E6-2BAA-848A-25FA-81B34281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90769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Box with Icon and Cent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76300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64C91CD3-7352-4823-ACCA-495944A858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7889" y="2940750"/>
            <a:ext cx="2747077" cy="1548000"/>
          </a:xfrm>
          <a:prstGeom prst="rect">
            <a:avLst/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ctr">
              <a:defRPr sz="1108">
                <a:solidFill>
                  <a:schemeClr val="bg1"/>
                </a:solidFill>
              </a:defRPr>
            </a:lvl1pPr>
            <a:lvl2pPr>
              <a:defRPr sz="1723">
                <a:solidFill>
                  <a:schemeClr val="bg1"/>
                </a:solidFill>
              </a:defRPr>
            </a:lvl2pPr>
            <a:lvl3pPr>
              <a:defRPr sz="1723">
                <a:solidFill>
                  <a:schemeClr val="bg1"/>
                </a:solidFill>
              </a:defRPr>
            </a:lvl3pPr>
            <a:lvl4pPr>
              <a:defRPr sz="1723">
                <a:solidFill>
                  <a:schemeClr val="bg1"/>
                </a:solidFill>
              </a:defRPr>
            </a:lvl4pPr>
            <a:lvl5pPr>
              <a:defRPr sz="1723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D4F8449-24BE-4134-8014-7028BD8DE9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89353" y="1422402"/>
            <a:ext cx="5388731" cy="2226449"/>
          </a:xfrm>
          <a:custGeom>
            <a:avLst/>
            <a:gdLst>
              <a:gd name="connsiteX0" fmla="*/ 0 w 4378344"/>
              <a:gd name="connsiteY0" fmla="*/ 0 h 2226449"/>
              <a:gd name="connsiteX1" fmla="*/ 309581 w 4378344"/>
              <a:gd name="connsiteY1" fmla="*/ 0 h 2226449"/>
              <a:gd name="connsiteX2" fmla="*/ 4068763 w 4378344"/>
              <a:gd name="connsiteY2" fmla="*/ 0 h 2226449"/>
              <a:gd name="connsiteX3" fmla="*/ 4378344 w 4378344"/>
              <a:gd name="connsiteY3" fmla="*/ 0 h 2226449"/>
              <a:gd name="connsiteX4" fmla="*/ 4378344 w 4378344"/>
              <a:gd name="connsiteY4" fmla="*/ 2226449 h 2226449"/>
              <a:gd name="connsiteX5" fmla="*/ 4068763 w 4378344"/>
              <a:gd name="connsiteY5" fmla="*/ 2226449 h 2226449"/>
              <a:gd name="connsiteX6" fmla="*/ 1498141 w 4378344"/>
              <a:gd name="connsiteY6" fmla="*/ 2226449 h 2226449"/>
              <a:gd name="connsiteX7" fmla="*/ 1188560 w 4378344"/>
              <a:gd name="connsiteY7" fmla="*/ 2226449 h 2226449"/>
              <a:gd name="connsiteX8" fmla="*/ 1188560 w 4378344"/>
              <a:gd name="connsiteY8" fmla="*/ 1374351 h 2226449"/>
              <a:gd name="connsiteX9" fmla="*/ 309581 w 4378344"/>
              <a:gd name="connsiteY9" fmla="*/ 1374351 h 2226449"/>
              <a:gd name="connsiteX10" fmla="*/ 0 w 4378344"/>
              <a:gd name="connsiteY10" fmla="*/ 1374351 h 222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8344" h="2226449">
                <a:moveTo>
                  <a:pt x="0" y="0"/>
                </a:moveTo>
                <a:lnTo>
                  <a:pt x="309581" y="0"/>
                </a:lnTo>
                <a:lnTo>
                  <a:pt x="4068763" y="0"/>
                </a:lnTo>
                <a:lnTo>
                  <a:pt x="4378344" y="0"/>
                </a:lnTo>
                <a:lnTo>
                  <a:pt x="4378344" y="2226449"/>
                </a:lnTo>
                <a:lnTo>
                  <a:pt x="4068763" y="2226449"/>
                </a:lnTo>
                <a:lnTo>
                  <a:pt x="1498141" y="2226449"/>
                </a:lnTo>
                <a:lnTo>
                  <a:pt x="1188560" y="2226449"/>
                </a:lnTo>
                <a:lnTo>
                  <a:pt x="1188560" y="1374351"/>
                </a:lnTo>
                <a:lnTo>
                  <a:pt x="309581" y="1374351"/>
                </a:lnTo>
                <a:lnTo>
                  <a:pt x="0" y="137435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1260000" tIns="54000" rIns="54000" bIns="54000">
            <a:noAutofit/>
          </a:bodyPr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4EA5681-54AA-4B86-902A-84C4AE3E97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11277" y="3789314"/>
            <a:ext cx="5366809" cy="2217786"/>
          </a:xfrm>
          <a:custGeom>
            <a:avLst/>
            <a:gdLst>
              <a:gd name="connsiteX0" fmla="*/ 1183357 w 4360531"/>
              <a:gd name="connsiteY0" fmla="*/ 0 h 2217786"/>
              <a:gd name="connsiteX1" fmla="*/ 1480328 w 4360531"/>
              <a:gd name="connsiteY1" fmla="*/ 0 h 2217786"/>
              <a:gd name="connsiteX2" fmla="*/ 4050950 w 4360531"/>
              <a:gd name="connsiteY2" fmla="*/ 0 h 2217786"/>
              <a:gd name="connsiteX3" fmla="*/ 4360531 w 4360531"/>
              <a:gd name="connsiteY3" fmla="*/ 0 h 2217786"/>
              <a:gd name="connsiteX4" fmla="*/ 4360531 w 4360531"/>
              <a:gd name="connsiteY4" fmla="*/ 2217786 h 2217786"/>
              <a:gd name="connsiteX5" fmla="*/ 4050950 w 4360531"/>
              <a:gd name="connsiteY5" fmla="*/ 2217786 h 2217786"/>
              <a:gd name="connsiteX6" fmla="*/ 291768 w 4360531"/>
              <a:gd name="connsiteY6" fmla="*/ 2217786 h 2217786"/>
              <a:gd name="connsiteX7" fmla="*/ 0 w 4360531"/>
              <a:gd name="connsiteY7" fmla="*/ 2217786 h 2217786"/>
              <a:gd name="connsiteX8" fmla="*/ 0 w 4360531"/>
              <a:gd name="connsiteY8" fmla="*/ 843436 h 2217786"/>
              <a:gd name="connsiteX9" fmla="*/ 291768 w 4360531"/>
              <a:gd name="connsiteY9" fmla="*/ 843436 h 2217786"/>
              <a:gd name="connsiteX10" fmla="*/ 1183357 w 4360531"/>
              <a:gd name="connsiteY10" fmla="*/ 843436 h 22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60531" h="2217786">
                <a:moveTo>
                  <a:pt x="1183357" y="0"/>
                </a:moveTo>
                <a:lnTo>
                  <a:pt x="1480328" y="0"/>
                </a:lnTo>
                <a:lnTo>
                  <a:pt x="4050950" y="0"/>
                </a:lnTo>
                <a:lnTo>
                  <a:pt x="4360531" y="0"/>
                </a:lnTo>
                <a:lnTo>
                  <a:pt x="4360531" y="2217786"/>
                </a:lnTo>
                <a:lnTo>
                  <a:pt x="4050950" y="2217786"/>
                </a:lnTo>
                <a:lnTo>
                  <a:pt x="291768" y="2217786"/>
                </a:lnTo>
                <a:lnTo>
                  <a:pt x="0" y="2217786"/>
                </a:lnTo>
                <a:lnTo>
                  <a:pt x="0" y="843436"/>
                </a:lnTo>
                <a:lnTo>
                  <a:pt x="291768" y="843436"/>
                </a:lnTo>
                <a:lnTo>
                  <a:pt x="1183357" y="84343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1260000" tIns="54000" rIns="54000" bIns="54000">
            <a:noAutofit/>
          </a:bodyPr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61B17469-3735-4930-AB1E-88048E6D3E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1783" y="3789314"/>
            <a:ext cx="5378939" cy="2217786"/>
          </a:xfrm>
          <a:custGeom>
            <a:avLst/>
            <a:gdLst>
              <a:gd name="connsiteX0" fmla="*/ 0 w 4370388"/>
              <a:gd name="connsiteY0" fmla="*/ 0 h 2217786"/>
              <a:gd name="connsiteX1" fmla="*/ 328259 w 4370388"/>
              <a:gd name="connsiteY1" fmla="*/ 0 h 2217786"/>
              <a:gd name="connsiteX2" fmla="*/ 2880201 w 4370388"/>
              <a:gd name="connsiteY2" fmla="*/ 0 h 2217786"/>
              <a:gd name="connsiteX3" fmla="*/ 3189606 w 4370388"/>
              <a:gd name="connsiteY3" fmla="*/ 0 h 2217786"/>
              <a:gd name="connsiteX4" fmla="*/ 3189606 w 4370388"/>
              <a:gd name="connsiteY4" fmla="*/ 843436 h 2217786"/>
              <a:gd name="connsiteX5" fmla="*/ 4068763 w 4370388"/>
              <a:gd name="connsiteY5" fmla="*/ 843436 h 2217786"/>
              <a:gd name="connsiteX6" fmla="*/ 4370388 w 4370388"/>
              <a:gd name="connsiteY6" fmla="*/ 843436 h 2217786"/>
              <a:gd name="connsiteX7" fmla="*/ 4370388 w 4370388"/>
              <a:gd name="connsiteY7" fmla="*/ 2217786 h 2217786"/>
              <a:gd name="connsiteX8" fmla="*/ 4068763 w 4370388"/>
              <a:gd name="connsiteY8" fmla="*/ 2217786 h 2217786"/>
              <a:gd name="connsiteX9" fmla="*/ 328259 w 4370388"/>
              <a:gd name="connsiteY9" fmla="*/ 2217786 h 2217786"/>
              <a:gd name="connsiteX10" fmla="*/ 0 w 4370388"/>
              <a:gd name="connsiteY10" fmla="*/ 2217786 h 221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0388" h="2217786">
                <a:moveTo>
                  <a:pt x="0" y="0"/>
                </a:moveTo>
                <a:lnTo>
                  <a:pt x="328259" y="0"/>
                </a:lnTo>
                <a:lnTo>
                  <a:pt x="2880201" y="0"/>
                </a:lnTo>
                <a:lnTo>
                  <a:pt x="3189606" y="0"/>
                </a:lnTo>
                <a:lnTo>
                  <a:pt x="3189606" y="843436"/>
                </a:lnTo>
                <a:lnTo>
                  <a:pt x="4068763" y="843436"/>
                </a:lnTo>
                <a:lnTo>
                  <a:pt x="4370388" y="843436"/>
                </a:lnTo>
                <a:lnTo>
                  <a:pt x="4370388" y="2217786"/>
                </a:lnTo>
                <a:lnTo>
                  <a:pt x="4068763" y="2217786"/>
                </a:lnTo>
                <a:lnTo>
                  <a:pt x="328259" y="2217786"/>
                </a:lnTo>
                <a:lnTo>
                  <a:pt x="0" y="221778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54000" tIns="54000" rIns="1260000" bIns="54000">
            <a:noAutofit/>
          </a:bodyPr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CA34735-C9C7-4277-8644-A007865AD9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1783" y="1422402"/>
            <a:ext cx="5378939" cy="2226449"/>
          </a:xfrm>
          <a:custGeom>
            <a:avLst/>
            <a:gdLst>
              <a:gd name="connsiteX0" fmla="*/ 0 w 4370388"/>
              <a:gd name="connsiteY0" fmla="*/ 0 h 2226449"/>
              <a:gd name="connsiteX1" fmla="*/ 328259 w 4370388"/>
              <a:gd name="connsiteY1" fmla="*/ 0 h 2226449"/>
              <a:gd name="connsiteX2" fmla="*/ 4068763 w 4370388"/>
              <a:gd name="connsiteY2" fmla="*/ 0 h 2226449"/>
              <a:gd name="connsiteX3" fmla="*/ 4370388 w 4370388"/>
              <a:gd name="connsiteY3" fmla="*/ 0 h 2226449"/>
              <a:gd name="connsiteX4" fmla="*/ 4370388 w 4370388"/>
              <a:gd name="connsiteY4" fmla="*/ 1374351 h 2226449"/>
              <a:gd name="connsiteX5" fmla="*/ 4068763 w 4370388"/>
              <a:gd name="connsiteY5" fmla="*/ 1374351 h 2226449"/>
              <a:gd name="connsiteX6" fmla="*/ 3189606 w 4370388"/>
              <a:gd name="connsiteY6" fmla="*/ 1374351 h 2226449"/>
              <a:gd name="connsiteX7" fmla="*/ 3189606 w 4370388"/>
              <a:gd name="connsiteY7" fmla="*/ 2226449 h 2226449"/>
              <a:gd name="connsiteX8" fmla="*/ 2880201 w 4370388"/>
              <a:gd name="connsiteY8" fmla="*/ 2226449 h 2226449"/>
              <a:gd name="connsiteX9" fmla="*/ 328259 w 4370388"/>
              <a:gd name="connsiteY9" fmla="*/ 2226449 h 2226449"/>
              <a:gd name="connsiteX10" fmla="*/ 0 w 4370388"/>
              <a:gd name="connsiteY10" fmla="*/ 2226449 h 222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70388" h="2226449">
                <a:moveTo>
                  <a:pt x="0" y="0"/>
                </a:moveTo>
                <a:lnTo>
                  <a:pt x="328259" y="0"/>
                </a:lnTo>
                <a:lnTo>
                  <a:pt x="4068763" y="0"/>
                </a:lnTo>
                <a:lnTo>
                  <a:pt x="4370388" y="0"/>
                </a:lnTo>
                <a:lnTo>
                  <a:pt x="4370388" y="1374351"/>
                </a:lnTo>
                <a:lnTo>
                  <a:pt x="4068763" y="1374351"/>
                </a:lnTo>
                <a:lnTo>
                  <a:pt x="3189606" y="1374351"/>
                </a:lnTo>
                <a:lnTo>
                  <a:pt x="3189606" y="2226449"/>
                </a:lnTo>
                <a:lnTo>
                  <a:pt x="2880201" y="2226449"/>
                </a:lnTo>
                <a:lnTo>
                  <a:pt x="328259" y="2226449"/>
                </a:lnTo>
                <a:lnTo>
                  <a:pt x="0" y="222644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lIns="54000" tIns="54000" rIns="1260000" bIns="54000">
            <a:noAutofit/>
          </a:bodyPr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613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1785" y="1781377"/>
            <a:ext cx="5382338" cy="4245425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1785" y="1426659"/>
            <a:ext cx="5382338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07877" y="1781377"/>
            <a:ext cx="5382338" cy="4245425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207877" y="1426659"/>
            <a:ext cx="5382338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241680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Quad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20708" y="4250142"/>
            <a:ext cx="53695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20708" y="1788430"/>
            <a:ext cx="53695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708" y="1428430"/>
            <a:ext cx="5369508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220708" y="3890142"/>
            <a:ext cx="5369508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01784" y="4250142"/>
            <a:ext cx="53683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01784" y="3890142"/>
            <a:ext cx="5368308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1784" y="1788430"/>
            <a:ext cx="53683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1784" y="1428430"/>
            <a:ext cx="5368308" cy="360000"/>
          </a:xfrm>
          <a:solidFill>
            <a:schemeClr val="tx2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1889122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Quad Boxes BG Dark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20708" y="4250142"/>
            <a:ext cx="53695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20708" y="1788430"/>
            <a:ext cx="53695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708" y="1428430"/>
            <a:ext cx="5369508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220708" y="3890142"/>
            <a:ext cx="5369508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01784" y="4250142"/>
            <a:ext cx="53683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01784" y="3890142"/>
            <a:ext cx="5368308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1784" y="1788430"/>
            <a:ext cx="5368308" cy="1771246"/>
          </a:xfr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txBody>
          <a:bodyPr lIns="54000" tIns="54000" rIns="54000" bIns="54000"/>
          <a:lstStyle>
            <a:lvl1pPr>
              <a:defRPr sz="1108"/>
            </a:lvl1pPr>
            <a:lvl2pPr>
              <a:defRPr sz="1108"/>
            </a:lvl2pPr>
            <a:lvl3pPr>
              <a:defRPr sz="1108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01784" y="1428430"/>
            <a:ext cx="5368308" cy="360000"/>
          </a:xfrm>
          <a:solidFill>
            <a:schemeClr val="accent1"/>
          </a:solidFill>
          <a:ln w="6350">
            <a:noFill/>
          </a:ln>
        </p:spPr>
        <p:txBody>
          <a:bodyPr lIns="54000" tIns="54000" rIns="54000" bIns="54000" anchor="ctr"/>
          <a:lstStyle>
            <a:lvl1pPr>
              <a:defRPr sz="1108">
                <a:solidFill>
                  <a:schemeClr val="bg1"/>
                </a:solidFill>
              </a:defRPr>
            </a:lvl1pPr>
            <a:lvl2pPr>
              <a:defRPr sz="1723"/>
            </a:lvl2pPr>
            <a:lvl3pPr>
              <a:defRPr sz="1723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88431" cy="72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988431" cy="169200"/>
          </a:xfrm>
        </p:spPr>
        <p:txBody>
          <a:bodyPr anchor="b"/>
          <a:lstStyle>
            <a:lvl1pPr>
              <a:spcAft>
                <a:spcPts val="0"/>
              </a:spcAft>
              <a:defRPr sz="1477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23" name="Shape 8">
            <a:extLst>
              <a:ext uri="{FF2B5EF4-FFF2-40B4-BE49-F238E27FC236}">
                <a16:creationId xmlns:a16="http://schemas.microsoft.com/office/drawing/2014/main" id="{0C1698D7-6F3C-4BA0-A6D6-053899BB29B3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bg1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bg1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D34CCF-E43D-4B91-AC31-EEDC63623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9515642" y="6413623"/>
            <a:ext cx="1637529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38" b="0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2D634F-7557-4EDF-B1D8-95FE227D3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573105" y="6367454"/>
            <a:ext cx="5619586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</a:t>
            </a:r>
            <a:fld id="{D9FC15EE-2BE9-42AE-9330-B8931A8122F3}" type="datetimeyyyy">
              <a:rPr lang="en-US" sz="738" kern="1200" noProof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marR="0" lvl="0" indent="0" algn="l" defTabSz="1125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</a:t>
            </a:fld>
            <a:r>
              <a:rPr lang="en-US" sz="738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KPMG AB, a Swedish limited liability company and a member firm of the KPMG global organization of independent member firms affiliated with KPMG International Limited, a private English company limited by guarantee. All rights reserved.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2F5949-AA7F-4CA6-9943-3D37287D0120}"/>
              </a:ext>
            </a:extLst>
          </p:cNvPr>
          <p:cNvCxnSpPr/>
          <p:nvPr userDrawn="1"/>
        </p:nvCxnSpPr>
        <p:spPr>
          <a:xfrm>
            <a:off x="11269545" y="6385080"/>
            <a:ext cx="0" cy="1494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26">
            <a:extLst>
              <a:ext uri="{FF2B5EF4-FFF2-40B4-BE49-F238E27FC236}">
                <a16:creationId xmlns:a16="http://schemas.microsoft.com/office/drawing/2014/main" id="{BB58402A-8637-4C69-8029-FC174B3240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087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634193-B107-4FAD-9EC0-E0099122CA2C}"/>
              </a:ext>
            </a:extLst>
          </p:cNvPr>
          <p:cNvSpPr>
            <a:spLocks/>
          </p:cNvSpPr>
          <p:nvPr userDrawn="1"/>
        </p:nvSpPr>
        <p:spPr>
          <a:xfrm>
            <a:off x="1002324" y="1422400"/>
            <a:ext cx="7264400" cy="4099970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AAA2D-0929-4E90-A676-0E7CBDA9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510" y="2504375"/>
            <a:ext cx="5652414" cy="1623742"/>
          </a:xfrm>
        </p:spPr>
        <p:txBody>
          <a:bodyPr anchor="t" anchorCtr="0"/>
          <a:lstStyle>
            <a:lvl1pPr algn="l">
              <a:defRPr sz="8122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815A46F-898E-4769-AAC0-5EDA85F524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93512" y="1553435"/>
            <a:ext cx="1103922" cy="722312"/>
          </a:xfrm>
        </p:spPr>
        <p:txBody>
          <a:bodyPr/>
          <a:lstStyle>
            <a:lvl1pPr>
              <a:lnSpc>
                <a:spcPct val="80000"/>
              </a:lnSpc>
              <a:defRPr sz="7385">
                <a:solidFill>
                  <a:schemeClr val="bg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EA366F44-77CE-46B7-B3AD-8C862125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3510" y="4465785"/>
            <a:ext cx="5652414" cy="8100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180017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Pr>
        <a:gradFill>
          <a:gsLst>
            <a:gs pos="0">
              <a:schemeClr val="accent5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634193-B107-4FAD-9EC0-E0099122CA2C}"/>
              </a:ext>
            </a:extLst>
          </p:cNvPr>
          <p:cNvSpPr>
            <a:spLocks/>
          </p:cNvSpPr>
          <p:nvPr userDrawn="1"/>
        </p:nvSpPr>
        <p:spPr>
          <a:xfrm>
            <a:off x="1002324" y="1422400"/>
            <a:ext cx="7264400" cy="4099970"/>
          </a:xfrm>
          <a:prstGeom prst="rect">
            <a:avLst/>
          </a:prstGeom>
          <a:gradFill>
            <a:gsLst>
              <a:gs pos="100000">
                <a:srgbClr val="ACEAFF"/>
              </a:gs>
              <a:gs pos="0">
                <a:schemeClr val="accent4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AAA2D-0929-4E90-A676-0E7CBDA9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510" y="2504375"/>
            <a:ext cx="5652414" cy="1623742"/>
          </a:xfrm>
        </p:spPr>
        <p:txBody>
          <a:bodyPr anchor="t" anchorCtr="0"/>
          <a:lstStyle>
            <a:lvl1pPr algn="l">
              <a:defRPr sz="8122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815A46F-898E-4769-AAC0-5EDA85F524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93512" y="1553435"/>
            <a:ext cx="1103922" cy="722312"/>
          </a:xfrm>
        </p:spPr>
        <p:txBody>
          <a:bodyPr/>
          <a:lstStyle>
            <a:lvl1pPr>
              <a:lnSpc>
                <a:spcPct val="80000"/>
              </a:lnSpc>
              <a:defRPr sz="7385">
                <a:solidFill>
                  <a:schemeClr val="tx2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EA366F44-77CE-46B7-B3AD-8C862125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3510" y="4465785"/>
            <a:ext cx="5652414" cy="810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287514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634193-B107-4FAD-9EC0-E0099122CA2C}"/>
              </a:ext>
            </a:extLst>
          </p:cNvPr>
          <p:cNvSpPr>
            <a:spLocks/>
          </p:cNvSpPr>
          <p:nvPr userDrawn="1"/>
        </p:nvSpPr>
        <p:spPr>
          <a:xfrm>
            <a:off x="1002324" y="1422400"/>
            <a:ext cx="7264400" cy="4099970"/>
          </a:xfrm>
          <a:prstGeom prst="rect">
            <a:avLst/>
          </a:prstGeom>
          <a:gradFill>
            <a:gsLst>
              <a:gs pos="100000">
                <a:srgbClr val="ACEAFF"/>
              </a:gs>
              <a:gs pos="0">
                <a:schemeClr val="accent4"/>
              </a:gs>
            </a:gsLst>
            <a:lin ang="0" scaled="0"/>
          </a:gradFill>
        </p:spPr>
        <p:txBody>
          <a:bodyPr vert="horz" lIns="221538" tIns="221538" rIns="221538" bIns="221538" rtlCol="0" anchor="t" anchorCtr="0">
            <a:noAutofit/>
          </a:bodyPr>
          <a:lstStyle/>
          <a:p>
            <a:pPr lvl="0">
              <a:lnSpc>
                <a:spcPct val="70000"/>
              </a:lnSpc>
              <a:spcBef>
                <a:spcPct val="0"/>
              </a:spcBef>
              <a:buNone/>
            </a:pPr>
            <a:endParaRPr lang="en-US" sz="10831" baseline="0" err="1">
              <a:solidFill>
                <a:schemeClr val="bg1"/>
              </a:solidFill>
              <a:latin typeface="KPMG Bold" panose="020B0803030202040204" pitchFamily="34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EAAA2D-0929-4E90-A676-0E7CBDA93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510" y="2504375"/>
            <a:ext cx="5652414" cy="1623742"/>
          </a:xfrm>
        </p:spPr>
        <p:txBody>
          <a:bodyPr anchor="t" anchorCtr="0"/>
          <a:lstStyle>
            <a:lvl1pPr algn="l">
              <a:defRPr sz="8122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815A46F-898E-4769-AAC0-5EDA85F524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93512" y="1553435"/>
            <a:ext cx="1103922" cy="722312"/>
          </a:xfrm>
        </p:spPr>
        <p:txBody>
          <a:bodyPr/>
          <a:lstStyle>
            <a:lvl1pPr>
              <a:lnSpc>
                <a:spcPct val="80000"/>
              </a:lnSpc>
              <a:defRPr sz="7385">
                <a:solidFill>
                  <a:schemeClr val="tx2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EA366F44-77CE-46B7-B3AD-8C86212568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3510" y="4465785"/>
            <a:ext cx="5652414" cy="810000"/>
          </a:xfr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350950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dark Gradient">
    <p:bg>
      <p:bgPr>
        <a:gradFill>
          <a:gsLst>
            <a:gs pos="0">
              <a:schemeClr val="accent5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E9C7DE1-05A8-412E-BD97-53D6628C087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02324" y="5859680"/>
            <a:ext cx="2928687" cy="1894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31" b="1" kern="1200" noProof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AC8411B-E3F1-4BA8-8D3B-88DFB5D2C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2323" y="3861848"/>
            <a:ext cx="7698686" cy="1843088"/>
          </a:xfrm>
        </p:spPr>
        <p:txBody>
          <a:bodyPr anchor="b"/>
          <a:lstStyle>
            <a:lvl1pPr>
              <a:spcAft>
                <a:spcPts val="1231"/>
              </a:spcAft>
              <a:defRPr sz="1231" b="0">
                <a:solidFill>
                  <a:schemeClr val="bg1"/>
                </a:solidFill>
              </a:defRPr>
            </a:lvl1pPr>
            <a:lvl2pPr>
              <a:spcAft>
                <a:spcPts val="1231"/>
              </a:spcAft>
              <a:defRPr sz="1231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55C9463-5BED-4BE5-AA07-A41D76019E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2324" y="3351965"/>
            <a:ext cx="2968293" cy="119064"/>
          </a:xfrm>
        </p:spPr>
        <p:txBody>
          <a:bodyPr/>
          <a:lstStyle>
            <a:lvl1pPr>
              <a:buFontTx/>
              <a:buNone/>
              <a:defRPr sz="1354" b="1">
                <a:solidFill>
                  <a:schemeClr val="bg1"/>
                </a:solidFill>
              </a:defRPr>
            </a:lvl1pPr>
            <a:lvl2pPr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3pPr>
            <a:lvl4pPr marL="425362" indent="0"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4pPr>
            <a:lvl5pPr marL="664628" indent="0"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5D4F83-EE56-426F-AE1E-5CC7E9EECE71}"/>
              </a:ext>
            </a:extLst>
          </p:cNvPr>
          <p:cNvGrpSpPr/>
          <p:nvPr userDrawn="1"/>
        </p:nvGrpSpPr>
        <p:grpSpPr>
          <a:xfrm>
            <a:off x="1002325" y="2881532"/>
            <a:ext cx="2490092" cy="367957"/>
            <a:chOff x="998476" y="2881529"/>
            <a:chExt cx="2023200" cy="36795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BF425CB-49A0-4902-A6B4-5ADD75DB8D64}"/>
                </a:ext>
              </a:extLst>
            </p:cNvPr>
            <p:cNvSpPr/>
            <p:nvPr userDrawn="1"/>
          </p:nvSpPr>
          <p:spPr>
            <a:xfrm>
              <a:off x="1441950" y="2918577"/>
              <a:ext cx="304800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99CAE1-593D-44B9-ACE6-EDCD682B6571}"/>
                </a:ext>
              </a:extLst>
            </p:cNvPr>
            <p:cNvSpPr/>
            <p:nvPr userDrawn="1"/>
          </p:nvSpPr>
          <p:spPr>
            <a:xfrm>
              <a:off x="1877844" y="2918577"/>
              <a:ext cx="281156" cy="322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D3BC1A-AB6B-4C81-BFB3-D253D87C4A0A}"/>
                </a:ext>
              </a:extLst>
            </p:cNvPr>
            <p:cNvSpPr/>
            <p:nvPr userDrawn="1"/>
          </p:nvSpPr>
          <p:spPr>
            <a:xfrm>
              <a:off x="2689276" y="2924173"/>
              <a:ext cx="304800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4A9C55-E916-4C14-9748-7196193F6842}"/>
                </a:ext>
              </a:extLst>
            </p:cNvPr>
            <p:cNvSpPr/>
            <p:nvPr userDrawn="1"/>
          </p:nvSpPr>
          <p:spPr>
            <a:xfrm>
              <a:off x="1025526" y="2924174"/>
              <a:ext cx="304800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960C917-1BF7-41E9-9AA7-70AA024B57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950" y="2881529"/>
              <a:ext cx="360000" cy="360000"/>
            </a:xfrm>
            <a:prstGeom prst="rect">
              <a:avLst/>
            </a:prstGeom>
          </p:spPr>
        </p:pic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1CB0AAE4-23B8-49DE-BCEF-8B238EB048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2336" y="2881529"/>
              <a:ext cx="359648" cy="360000"/>
            </a:xfrm>
            <a:prstGeom prst="rect">
              <a:avLst/>
            </a:prstGeom>
          </p:spPr>
        </p:pic>
        <p:pic>
          <p:nvPicPr>
            <p:cNvPr id="28" name="Picture 27" descr="Logo&#10;&#10;Description automatically generated">
              <a:extLst>
                <a:ext uri="{FF2B5EF4-FFF2-40B4-BE49-F238E27FC236}">
                  <a16:creationId xmlns:a16="http://schemas.microsoft.com/office/drawing/2014/main" id="{B2C0E53A-EE33-4270-B14D-B869E85C47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4350" y="2889486"/>
              <a:ext cx="360000" cy="360000"/>
            </a:xfrm>
            <a:prstGeom prst="rect">
              <a:avLst/>
            </a:prstGeom>
          </p:spPr>
        </p:pic>
        <p:pic>
          <p:nvPicPr>
            <p:cNvPr id="29" name="Picture 28" descr="Logo&#10;&#10;Description automatically generated">
              <a:extLst>
                <a:ext uri="{FF2B5EF4-FFF2-40B4-BE49-F238E27FC236}">
                  <a16:creationId xmlns:a16="http://schemas.microsoft.com/office/drawing/2014/main" id="{D72C2AF4-7898-4D5E-8942-28DD644657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476" y="2884275"/>
              <a:ext cx="360000" cy="360000"/>
            </a:xfrm>
            <a:prstGeom prst="rect">
              <a:avLst/>
            </a:prstGeom>
          </p:spPr>
        </p:pic>
        <p:pic>
          <p:nvPicPr>
            <p:cNvPr id="30" name="Picture 29" descr="Icon&#10;&#10;Description automatically generated">
              <a:extLst>
                <a:ext uri="{FF2B5EF4-FFF2-40B4-BE49-F238E27FC236}">
                  <a16:creationId xmlns:a16="http://schemas.microsoft.com/office/drawing/2014/main" id="{6A09DBD9-8B17-436D-A512-D46DE0CFD5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1676" y="2881529"/>
              <a:ext cx="360000" cy="360000"/>
            </a:xfrm>
            <a:prstGeom prst="rect">
              <a:avLst/>
            </a:prstGeom>
          </p:spPr>
        </p:pic>
      </p:grpSp>
      <p:pic>
        <p:nvPicPr>
          <p:cNvPr id="32" name="Graphic 31">
            <a:extLst>
              <a:ext uri="{FF2B5EF4-FFF2-40B4-BE49-F238E27FC236}">
                <a16:creationId xmlns:a16="http://schemas.microsoft.com/office/drawing/2014/main" id="{8E07F9EA-D124-49E0-A010-508425031BE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491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light gradient">
    <p:bg>
      <p:bgPr>
        <a:gradFill>
          <a:gsLst>
            <a:gs pos="100000">
              <a:srgbClr val="ACEAFF"/>
            </a:gs>
            <a:gs pos="0">
              <a:schemeClr val="accent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E9C7DE1-05A8-412E-BD97-53D6628C0877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002324" y="5859680"/>
            <a:ext cx="2928687" cy="1894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31" b="1" kern="1200" noProof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AC8411B-E3F1-4BA8-8D3B-88DFB5D2C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2323" y="3861848"/>
            <a:ext cx="7698686" cy="1843088"/>
          </a:xfrm>
        </p:spPr>
        <p:txBody>
          <a:bodyPr anchor="b"/>
          <a:lstStyle>
            <a:lvl1pPr>
              <a:spcAft>
                <a:spcPts val="1231"/>
              </a:spcAft>
              <a:defRPr sz="1231" b="0">
                <a:solidFill>
                  <a:schemeClr val="tx2"/>
                </a:solidFill>
              </a:defRPr>
            </a:lvl1pPr>
            <a:lvl2pPr>
              <a:spcAft>
                <a:spcPts val="1231"/>
              </a:spcAft>
              <a:defRPr sz="1231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55C9463-5BED-4BE5-AA07-A41D76019E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2324" y="3351965"/>
            <a:ext cx="2968293" cy="119064"/>
          </a:xfrm>
        </p:spPr>
        <p:txBody>
          <a:bodyPr/>
          <a:lstStyle>
            <a:lvl1pPr>
              <a:buFontTx/>
              <a:buNone/>
              <a:defRPr sz="1354" b="1">
                <a:solidFill>
                  <a:schemeClr val="tx2"/>
                </a:solidFill>
              </a:defRPr>
            </a:lvl1pPr>
            <a:lvl2pPr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3pPr>
            <a:lvl4pPr marL="425362" indent="0"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4pPr>
            <a:lvl5pPr marL="664628" indent="0">
              <a:buFontTx/>
              <a:buNone/>
              <a:defRPr sz="1108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5D4F83-EE56-426F-AE1E-5CC7E9EECE71}"/>
              </a:ext>
            </a:extLst>
          </p:cNvPr>
          <p:cNvGrpSpPr/>
          <p:nvPr userDrawn="1"/>
        </p:nvGrpSpPr>
        <p:grpSpPr>
          <a:xfrm>
            <a:off x="1002325" y="2881532"/>
            <a:ext cx="2490092" cy="367957"/>
            <a:chOff x="998476" y="2881529"/>
            <a:chExt cx="2023200" cy="36795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BF425CB-49A0-4902-A6B4-5ADD75DB8D64}"/>
                </a:ext>
              </a:extLst>
            </p:cNvPr>
            <p:cNvSpPr/>
            <p:nvPr userDrawn="1"/>
          </p:nvSpPr>
          <p:spPr>
            <a:xfrm>
              <a:off x="1441950" y="2918577"/>
              <a:ext cx="304800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99CAE1-593D-44B9-ACE6-EDCD682B6571}"/>
                </a:ext>
              </a:extLst>
            </p:cNvPr>
            <p:cNvSpPr/>
            <p:nvPr userDrawn="1"/>
          </p:nvSpPr>
          <p:spPr>
            <a:xfrm>
              <a:off x="1877844" y="2918577"/>
              <a:ext cx="281156" cy="3229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D3BC1A-AB6B-4C81-BFB3-D253D87C4A0A}"/>
                </a:ext>
              </a:extLst>
            </p:cNvPr>
            <p:cNvSpPr/>
            <p:nvPr userDrawn="1"/>
          </p:nvSpPr>
          <p:spPr>
            <a:xfrm>
              <a:off x="2689276" y="2924173"/>
              <a:ext cx="304800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4A9C55-E916-4C14-9748-7196193F6842}"/>
                </a:ext>
              </a:extLst>
            </p:cNvPr>
            <p:cNvSpPr/>
            <p:nvPr userDrawn="1"/>
          </p:nvSpPr>
          <p:spPr>
            <a:xfrm>
              <a:off x="1025526" y="2924174"/>
              <a:ext cx="304800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GB" sz="1846" err="1">
                <a:solidFill>
                  <a:schemeClr val="bg1"/>
                </a:solidFill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960C917-1BF7-41E9-9AA7-70AA024B57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950" y="2881529"/>
              <a:ext cx="360000" cy="360000"/>
            </a:xfrm>
            <a:prstGeom prst="rect">
              <a:avLst/>
            </a:prstGeom>
          </p:spPr>
        </p:pic>
        <p:pic>
          <p:nvPicPr>
            <p:cNvPr id="27" name="Picture 26" descr="Icon&#10;&#10;Description automatically generated">
              <a:extLst>
                <a:ext uri="{FF2B5EF4-FFF2-40B4-BE49-F238E27FC236}">
                  <a16:creationId xmlns:a16="http://schemas.microsoft.com/office/drawing/2014/main" id="{1CB0AAE4-23B8-49DE-BCEF-8B238EB048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2336" y="2881529"/>
              <a:ext cx="359648" cy="360000"/>
            </a:xfrm>
            <a:prstGeom prst="rect">
              <a:avLst/>
            </a:prstGeom>
          </p:spPr>
        </p:pic>
        <p:pic>
          <p:nvPicPr>
            <p:cNvPr id="28" name="Picture 27" descr="Logo&#10;&#10;Description automatically generated">
              <a:extLst>
                <a:ext uri="{FF2B5EF4-FFF2-40B4-BE49-F238E27FC236}">
                  <a16:creationId xmlns:a16="http://schemas.microsoft.com/office/drawing/2014/main" id="{B2C0E53A-EE33-4270-B14D-B869E85C47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4350" y="2889486"/>
              <a:ext cx="360000" cy="360000"/>
            </a:xfrm>
            <a:prstGeom prst="rect">
              <a:avLst/>
            </a:prstGeom>
          </p:spPr>
        </p:pic>
        <p:pic>
          <p:nvPicPr>
            <p:cNvPr id="29" name="Picture 28" descr="Logo&#10;&#10;Description automatically generated">
              <a:extLst>
                <a:ext uri="{FF2B5EF4-FFF2-40B4-BE49-F238E27FC236}">
                  <a16:creationId xmlns:a16="http://schemas.microsoft.com/office/drawing/2014/main" id="{D72C2AF4-7898-4D5E-8942-28DD644657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476" y="2884275"/>
              <a:ext cx="360000" cy="360000"/>
            </a:xfrm>
            <a:prstGeom prst="rect">
              <a:avLst/>
            </a:prstGeom>
          </p:spPr>
        </p:pic>
        <p:pic>
          <p:nvPicPr>
            <p:cNvPr id="30" name="Picture 29" descr="Icon&#10;&#10;Description automatically generated">
              <a:extLst>
                <a:ext uri="{FF2B5EF4-FFF2-40B4-BE49-F238E27FC236}">
                  <a16:creationId xmlns:a16="http://schemas.microsoft.com/office/drawing/2014/main" id="{6A09DBD9-8B17-436D-A512-D46DE0CFD5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1676" y="2881529"/>
              <a:ext cx="360000" cy="360000"/>
            </a:xfrm>
            <a:prstGeom prst="rect">
              <a:avLst/>
            </a:prstGeom>
          </p:spPr>
        </p:pic>
      </p:grpSp>
      <p:pic>
        <p:nvPicPr>
          <p:cNvPr id="32" name="Graphic 31">
            <a:extLst>
              <a:ext uri="{FF2B5EF4-FFF2-40B4-BE49-F238E27FC236}">
                <a16:creationId xmlns:a16="http://schemas.microsoft.com/office/drawing/2014/main" id="{8E07F9EA-D124-49E0-A010-508425031BE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2325" y="313438"/>
            <a:ext cx="967926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284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BEDF-35C5-4CA5-9B3E-99128039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26EF98C-751D-4F2D-9E73-1A67C86BDEB6}"/>
              </a:ext>
            </a:extLst>
          </p:cNvPr>
          <p:cNvGrpSpPr/>
          <p:nvPr userDrawn="1"/>
        </p:nvGrpSpPr>
        <p:grpSpPr>
          <a:xfrm>
            <a:off x="601785" y="1435488"/>
            <a:ext cx="1685480" cy="3862635"/>
            <a:chOff x="431800" y="1435485"/>
            <a:chExt cx="1369453" cy="386263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83A029E-F47E-4063-92DE-3F7D08D2978A}"/>
                </a:ext>
              </a:extLst>
            </p:cNvPr>
            <p:cNvSpPr txBox="1"/>
            <p:nvPr userDrawn="1"/>
          </p:nvSpPr>
          <p:spPr>
            <a:xfrm>
              <a:off x="437207" y="1435485"/>
              <a:ext cx="1364046" cy="1704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US" sz="1108" b="1">
                  <a:solidFill>
                    <a:sysClr val="windowText" lastClr="000000"/>
                  </a:solidFill>
                </a:rPr>
                <a:t>Primary Colors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4D79E91-240E-4CE9-BD78-5046C30D1A18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2323989"/>
              <a:ext cx="498229" cy="411225"/>
            </a:xfrm>
            <a:prstGeom prst="rect">
              <a:avLst/>
            </a:prstGeom>
            <a:solidFill>
              <a:srgbClr val="1E49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30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73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226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69FA0A-5FC1-4DE0-B123-631C80946944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1809427"/>
              <a:ext cx="498229" cy="411225"/>
            </a:xfrm>
            <a:prstGeom prst="rect">
              <a:avLst/>
            </a:prstGeom>
            <a:solidFill>
              <a:srgbClr val="003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0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51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141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6C58682-AE35-412D-9814-1AC993C40193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2838550"/>
              <a:ext cx="498229" cy="411225"/>
            </a:xfrm>
            <a:prstGeom prst="rect">
              <a:avLst/>
            </a:prstGeom>
            <a:solidFill>
              <a:srgbClr val="0C23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12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35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B84E864-7714-4B35-A11C-CEC6ACE57FDD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3353112"/>
              <a:ext cx="498229" cy="411225"/>
            </a:xfrm>
            <a:prstGeom prst="rect">
              <a:avLst/>
            </a:prstGeom>
            <a:solidFill>
              <a:srgbClr val="ACE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172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234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255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9C9DB94-A023-463B-87CC-D56EDA60B7B2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3864167"/>
              <a:ext cx="498229" cy="411225"/>
            </a:xfrm>
            <a:prstGeom prst="rect">
              <a:avLst/>
            </a:prstGeom>
            <a:solidFill>
              <a:srgbClr val="00B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0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184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245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818289-F48A-4AAD-932A-D124C06F33CB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4378727"/>
              <a:ext cx="498229" cy="411225"/>
            </a:xfrm>
            <a:prstGeom prst="rect">
              <a:avLst/>
            </a:prstGeom>
            <a:solidFill>
              <a:srgbClr val="7213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114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19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234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59E4511-F558-44E0-8DD3-D17EFB8C6E18}"/>
                </a:ext>
              </a:extLst>
            </p:cNvPr>
            <p:cNvSpPr>
              <a:spLocks/>
            </p:cNvSpPr>
            <p:nvPr userDrawn="1"/>
          </p:nvSpPr>
          <p:spPr>
            <a:xfrm>
              <a:off x="431800" y="4886895"/>
              <a:ext cx="498229" cy="411225"/>
            </a:xfrm>
            <a:prstGeom prst="rect">
              <a:avLst/>
            </a:prstGeom>
            <a:solidFill>
              <a:srgbClr val="FD34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253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52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156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448FA23-008F-4A21-BC6A-6185FCFC52D2}"/>
                </a:ext>
              </a:extLst>
            </p:cNvPr>
            <p:cNvSpPr txBox="1"/>
            <p:nvPr userDrawn="1"/>
          </p:nvSpPr>
          <p:spPr>
            <a:xfrm>
              <a:off x="1028090" y="2954187"/>
              <a:ext cx="563957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Dark Blue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C720359-127E-405D-919C-083611C7A08A}"/>
                </a:ext>
              </a:extLst>
            </p:cNvPr>
            <p:cNvSpPr txBox="1"/>
            <p:nvPr userDrawn="1"/>
          </p:nvSpPr>
          <p:spPr>
            <a:xfrm>
              <a:off x="1028090" y="1932073"/>
              <a:ext cx="657733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KPMG blue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C39E4F3-E153-4CC0-A276-C622A3204E0A}"/>
                </a:ext>
              </a:extLst>
            </p:cNvPr>
            <p:cNvSpPr txBox="1"/>
            <p:nvPr userDrawn="1"/>
          </p:nvSpPr>
          <p:spPr>
            <a:xfrm>
              <a:off x="1028090" y="3465244"/>
              <a:ext cx="57177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Light Blue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DF54008-2462-4D42-8BCA-DA618813F8D4}"/>
                </a:ext>
              </a:extLst>
            </p:cNvPr>
            <p:cNvSpPr txBox="1"/>
            <p:nvPr userDrawn="1"/>
          </p:nvSpPr>
          <p:spPr>
            <a:xfrm>
              <a:off x="1028090" y="2443130"/>
              <a:ext cx="664244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Cobalt Blue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F305D39-8E62-4075-BA1C-E1EB03EE2713}"/>
                </a:ext>
              </a:extLst>
            </p:cNvPr>
            <p:cNvSpPr txBox="1"/>
            <p:nvPr userDrawn="1"/>
          </p:nvSpPr>
          <p:spPr>
            <a:xfrm>
              <a:off x="1028090" y="3975685"/>
              <a:ext cx="670757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Pacific Blue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2CA773-E86A-4B8F-ADA0-2CB9E1BA2E5D}"/>
                </a:ext>
              </a:extLst>
            </p:cNvPr>
            <p:cNvSpPr txBox="1"/>
            <p:nvPr userDrawn="1"/>
          </p:nvSpPr>
          <p:spPr>
            <a:xfrm>
              <a:off x="1028090" y="4486742"/>
              <a:ext cx="372498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Purple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E021187-04CC-4668-8F96-790FD0271481}"/>
                </a:ext>
              </a:extLst>
            </p:cNvPr>
            <p:cNvSpPr txBox="1"/>
            <p:nvPr userDrawn="1"/>
          </p:nvSpPr>
          <p:spPr>
            <a:xfrm>
              <a:off x="1028090" y="4997802"/>
              <a:ext cx="250069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Pink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76D7BA7-F988-4666-909E-7464B1E670A4}"/>
              </a:ext>
            </a:extLst>
          </p:cNvPr>
          <p:cNvGrpSpPr/>
          <p:nvPr userDrawn="1"/>
        </p:nvGrpSpPr>
        <p:grpSpPr>
          <a:xfrm>
            <a:off x="2753578" y="1435488"/>
            <a:ext cx="2028489" cy="4377197"/>
            <a:chOff x="2007613" y="1435485"/>
            <a:chExt cx="1648146" cy="437719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C1060C3-3C0F-479A-93CB-2EE23BCD7FEC}"/>
                </a:ext>
              </a:extLst>
            </p:cNvPr>
            <p:cNvSpPr txBox="1"/>
            <p:nvPr userDrawn="1"/>
          </p:nvSpPr>
          <p:spPr>
            <a:xfrm>
              <a:off x="2007613" y="1435485"/>
              <a:ext cx="1648146" cy="340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US" sz="1108" b="1">
                  <a:solidFill>
                    <a:sysClr val="windowText" lastClr="000000"/>
                  </a:solidFill>
                </a:rPr>
                <a:t>Accent Colors for Infographics and charts only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335F361-87F0-48D7-BB28-F86DB0E6AC27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1809934"/>
              <a:ext cx="498229" cy="411225"/>
            </a:xfrm>
            <a:prstGeom prst="rect">
              <a:avLst/>
            </a:prstGeom>
            <a:solidFill>
              <a:srgbClr val="76D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118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210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255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B604A4-6C82-4717-8A43-3F0A9CFE3675}"/>
                </a:ext>
              </a:extLst>
            </p:cNvPr>
            <p:cNvSpPr txBox="1"/>
            <p:nvPr userDrawn="1"/>
          </p:nvSpPr>
          <p:spPr>
            <a:xfrm>
              <a:off x="2657529" y="1918563"/>
              <a:ext cx="257883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Blue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9A7B845-E279-4827-B3F5-EE88BCD7970D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2320484"/>
              <a:ext cx="498229" cy="411225"/>
            </a:xfrm>
            <a:prstGeom prst="rect">
              <a:avLst/>
            </a:prstGeom>
            <a:solidFill>
              <a:srgbClr val="510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81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13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188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A90F216-5807-405C-8D10-CD867A982C59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2835046"/>
              <a:ext cx="498229" cy="411225"/>
            </a:xfrm>
            <a:prstGeom prst="rect">
              <a:avLst/>
            </a:prstGeom>
            <a:solidFill>
              <a:srgbClr val="B49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180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151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255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0A2DCA7-A9C2-4CC3-89F5-2BDFBCF3D89D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3349607"/>
              <a:ext cx="498229" cy="411225"/>
            </a:xfrm>
            <a:prstGeom prst="rect">
              <a:avLst/>
            </a:prstGeom>
            <a:solidFill>
              <a:srgbClr val="AB0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171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13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130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EEFA968-8540-4166-9452-A264FA919022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3864169"/>
              <a:ext cx="498229" cy="411225"/>
            </a:xfrm>
            <a:prstGeom prst="rect">
              <a:avLst/>
            </a:prstGeom>
            <a:solidFill>
              <a:srgbClr val="FFA3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255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163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218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53EE44-8E9F-4230-ADA7-72C736B7CEE6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4378729"/>
              <a:ext cx="498229" cy="411225"/>
            </a:xfrm>
            <a:prstGeom prst="rect">
              <a:avLst/>
            </a:prstGeom>
            <a:solidFill>
              <a:srgbClr val="098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9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142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126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BDDB377-D7F9-41DE-B077-AC2F3F904393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4886897"/>
              <a:ext cx="498229" cy="411225"/>
            </a:xfrm>
            <a:prstGeom prst="rect">
              <a:avLst/>
            </a:prstGeom>
            <a:solidFill>
              <a:srgbClr val="00C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0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192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174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14BD556-167D-4EC4-8115-9FBAED75518F}"/>
                </a:ext>
              </a:extLst>
            </p:cNvPr>
            <p:cNvSpPr>
              <a:spLocks/>
            </p:cNvSpPr>
            <p:nvPr userDrawn="1"/>
          </p:nvSpPr>
          <p:spPr>
            <a:xfrm>
              <a:off x="2007613" y="5401457"/>
              <a:ext cx="498229" cy="411225"/>
            </a:xfrm>
            <a:prstGeom prst="rect">
              <a:avLst/>
            </a:prstGeom>
            <a:solidFill>
              <a:srgbClr val="63EB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accent3"/>
                  </a:solidFill>
                </a:rPr>
                <a:t>99</a:t>
              </a:r>
            </a:p>
            <a:p>
              <a:pPr algn="ctr"/>
              <a:r>
                <a:rPr lang="en-GB" sz="983">
                  <a:solidFill>
                    <a:schemeClr val="accent3"/>
                  </a:solidFill>
                </a:rPr>
                <a:t>235</a:t>
              </a:r>
            </a:p>
            <a:p>
              <a:pPr algn="ctr"/>
              <a:r>
                <a:rPr lang="en-GB" sz="983">
                  <a:solidFill>
                    <a:schemeClr val="accent3"/>
                  </a:solidFill>
                </a:rPr>
                <a:t>218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9FF26D7-88CE-41A4-BB14-85032BEFA3A6}"/>
                </a:ext>
              </a:extLst>
            </p:cNvPr>
            <p:cNvSpPr txBox="1"/>
            <p:nvPr userDrawn="1"/>
          </p:nvSpPr>
          <p:spPr>
            <a:xfrm>
              <a:off x="2657529" y="3465244"/>
              <a:ext cx="55614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Dark Pink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08EAC3E-37E0-4D96-8F99-BFD1D5E7E14D}"/>
                </a:ext>
              </a:extLst>
            </p:cNvPr>
            <p:cNvSpPr txBox="1"/>
            <p:nvPr userDrawn="1"/>
          </p:nvSpPr>
          <p:spPr>
            <a:xfrm>
              <a:off x="2657529" y="2443130"/>
              <a:ext cx="678571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Dark Purple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F77B255-8418-4436-A58A-558711D968FD}"/>
                </a:ext>
              </a:extLst>
            </p:cNvPr>
            <p:cNvSpPr txBox="1"/>
            <p:nvPr userDrawn="1"/>
          </p:nvSpPr>
          <p:spPr>
            <a:xfrm>
              <a:off x="2657529" y="3976301"/>
              <a:ext cx="563957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Light Pink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1E008D5-E3F8-4131-A8F5-831027FCB80A}"/>
                </a:ext>
              </a:extLst>
            </p:cNvPr>
            <p:cNvSpPr txBox="1"/>
            <p:nvPr userDrawn="1"/>
          </p:nvSpPr>
          <p:spPr>
            <a:xfrm>
              <a:off x="2657529" y="4487358"/>
              <a:ext cx="664243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Dark Green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865C62-77EC-494F-AC78-71694BD76491}"/>
                </a:ext>
              </a:extLst>
            </p:cNvPr>
            <p:cNvSpPr txBox="1"/>
            <p:nvPr userDrawn="1"/>
          </p:nvSpPr>
          <p:spPr>
            <a:xfrm>
              <a:off x="2657529" y="2954187"/>
              <a:ext cx="686386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Light Purple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507AF3-D767-4145-8ED2-02982BC91823}"/>
                </a:ext>
              </a:extLst>
            </p:cNvPr>
            <p:cNvSpPr txBox="1"/>
            <p:nvPr userDrawn="1"/>
          </p:nvSpPr>
          <p:spPr>
            <a:xfrm>
              <a:off x="2657529" y="4998415"/>
              <a:ext cx="358171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Green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DDCB9E0-92E0-4DB1-A590-422C38C09273}"/>
                </a:ext>
              </a:extLst>
            </p:cNvPr>
            <p:cNvSpPr txBox="1"/>
            <p:nvPr userDrawn="1"/>
          </p:nvSpPr>
          <p:spPr>
            <a:xfrm>
              <a:off x="2657529" y="5509472"/>
              <a:ext cx="672059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Light Green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42FD4D-73C5-4A6D-9EE3-CB45975651B2}"/>
              </a:ext>
            </a:extLst>
          </p:cNvPr>
          <p:cNvGrpSpPr/>
          <p:nvPr userDrawn="1"/>
        </p:nvGrpSpPr>
        <p:grpSpPr>
          <a:xfrm>
            <a:off x="5248381" y="1435485"/>
            <a:ext cx="1846864" cy="3357790"/>
            <a:chOff x="3842071" y="1435485"/>
            <a:chExt cx="1500577" cy="335779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C57A480-B606-4DD1-8D3C-DE158BE7BD5C}"/>
                </a:ext>
              </a:extLst>
            </p:cNvPr>
            <p:cNvSpPr txBox="1"/>
            <p:nvPr userDrawn="1"/>
          </p:nvSpPr>
          <p:spPr>
            <a:xfrm>
              <a:off x="3842071" y="1435485"/>
              <a:ext cx="1500577" cy="340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US" sz="1108" b="1">
                  <a:solidFill>
                    <a:sysClr val="windowText" lastClr="000000"/>
                  </a:solidFill>
                </a:rPr>
                <a:t>Neutrals for Infographics and charts only 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6F784C5-C471-4F17-9339-14EAFD43619E}"/>
                </a:ext>
              </a:extLst>
            </p:cNvPr>
            <p:cNvSpPr>
              <a:spLocks/>
            </p:cNvSpPr>
            <p:nvPr userDrawn="1"/>
          </p:nvSpPr>
          <p:spPr>
            <a:xfrm>
              <a:off x="3842071" y="1809427"/>
              <a:ext cx="498229" cy="411225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51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51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51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8800130-0010-43BD-9A59-D5736437F99D}"/>
                </a:ext>
              </a:extLst>
            </p:cNvPr>
            <p:cNvSpPr>
              <a:spLocks/>
            </p:cNvSpPr>
            <p:nvPr userDrawn="1"/>
          </p:nvSpPr>
          <p:spPr>
            <a:xfrm>
              <a:off x="3842071" y="2323989"/>
              <a:ext cx="498229" cy="411225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102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102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102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102</a:t>
              </a:r>
            </a:p>
            <a:p>
              <a:pPr algn="ctr"/>
              <a:endParaRPr lang="en-GB" sz="983">
                <a:solidFill>
                  <a:schemeClr val="bg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5B3F059-6423-4220-85D1-ECEBD7452A31}"/>
                </a:ext>
              </a:extLst>
            </p:cNvPr>
            <p:cNvSpPr>
              <a:spLocks/>
            </p:cNvSpPr>
            <p:nvPr userDrawn="1"/>
          </p:nvSpPr>
          <p:spPr>
            <a:xfrm>
              <a:off x="3842071" y="2838550"/>
              <a:ext cx="498229" cy="411225"/>
            </a:xfrm>
            <a:prstGeom prst="rect">
              <a:avLst/>
            </a:prstGeom>
            <a:solidFill>
              <a:srgbClr val="9898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bg1"/>
                  </a:solidFill>
                </a:rPr>
                <a:t>152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152</a:t>
              </a:r>
            </a:p>
            <a:p>
              <a:pPr algn="ctr"/>
              <a:r>
                <a:rPr lang="en-GB" sz="983">
                  <a:solidFill>
                    <a:schemeClr val="bg1"/>
                  </a:solidFill>
                </a:rPr>
                <a:t>152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A0F1CED-D754-4851-9E05-0AC4EF15B853}"/>
                </a:ext>
              </a:extLst>
            </p:cNvPr>
            <p:cNvSpPr>
              <a:spLocks/>
            </p:cNvSpPr>
            <p:nvPr userDrawn="1"/>
          </p:nvSpPr>
          <p:spPr>
            <a:xfrm>
              <a:off x="3842071" y="3353112"/>
              <a:ext cx="498229" cy="4112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178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178</a:t>
              </a:r>
            </a:p>
            <a:p>
              <a:pPr algn="ctr"/>
              <a:r>
                <a:rPr lang="en-GB" sz="983">
                  <a:solidFill>
                    <a:sysClr val="windowText" lastClr="000000"/>
                  </a:solidFill>
                </a:rPr>
                <a:t>178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0740997-FA82-48D9-9C0A-60D2ED5545CB}"/>
                </a:ext>
              </a:extLst>
            </p:cNvPr>
            <p:cNvSpPr>
              <a:spLocks/>
            </p:cNvSpPr>
            <p:nvPr userDrawn="1"/>
          </p:nvSpPr>
          <p:spPr>
            <a:xfrm>
              <a:off x="3842071" y="3867672"/>
              <a:ext cx="498229" cy="4112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tx1"/>
                  </a:solidFill>
                </a:rPr>
                <a:t>229</a:t>
              </a:r>
            </a:p>
            <a:p>
              <a:pPr algn="ctr"/>
              <a:r>
                <a:rPr lang="en-GB" sz="983">
                  <a:solidFill>
                    <a:schemeClr val="tx1"/>
                  </a:solidFill>
                </a:rPr>
                <a:t>229</a:t>
              </a:r>
            </a:p>
            <a:p>
              <a:pPr algn="ctr"/>
              <a:r>
                <a:rPr lang="en-GB" sz="983">
                  <a:solidFill>
                    <a:schemeClr val="tx1"/>
                  </a:solidFill>
                </a:rPr>
                <a:t>229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BBCECD7-F11C-4934-B786-E4D69C8D1FF5}"/>
                </a:ext>
              </a:extLst>
            </p:cNvPr>
            <p:cNvSpPr txBox="1"/>
            <p:nvPr userDrawn="1"/>
          </p:nvSpPr>
          <p:spPr>
            <a:xfrm>
              <a:off x="4455842" y="2954187"/>
              <a:ext cx="38552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Grey 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A72EB82-FEC0-494E-990C-FC388AFF380F}"/>
                </a:ext>
              </a:extLst>
            </p:cNvPr>
            <p:cNvSpPr txBox="1"/>
            <p:nvPr userDrawn="1"/>
          </p:nvSpPr>
          <p:spPr>
            <a:xfrm>
              <a:off x="4455842" y="1932073"/>
              <a:ext cx="38552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Grey 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00AEF1-A91B-4302-9237-8FAD545E8D2C}"/>
                </a:ext>
              </a:extLst>
            </p:cNvPr>
            <p:cNvSpPr txBox="1"/>
            <p:nvPr userDrawn="1"/>
          </p:nvSpPr>
          <p:spPr>
            <a:xfrm>
              <a:off x="4455842" y="3465244"/>
              <a:ext cx="38552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Grey 4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39D18EE-90FF-4E5E-A08B-B10AE2C06151}"/>
                </a:ext>
              </a:extLst>
            </p:cNvPr>
            <p:cNvSpPr txBox="1"/>
            <p:nvPr userDrawn="1"/>
          </p:nvSpPr>
          <p:spPr>
            <a:xfrm>
              <a:off x="4455842" y="3976301"/>
              <a:ext cx="38552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Grey 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B702DFC-3763-40E5-9D3F-F6CCA2101F9B}"/>
                </a:ext>
              </a:extLst>
            </p:cNvPr>
            <p:cNvSpPr txBox="1"/>
            <p:nvPr userDrawn="1"/>
          </p:nvSpPr>
          <p:spPr>
            <a:xfrm>
              <a:off x="4455842" y="2443130"/>
              <a:ext cx="385522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Grey 2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100E486-6869-4606-80CB-8DDAEC604BBA}"/>
                </a:ext>
              </a:extLst>
            </p:cNvPr>
            <p:cNvSpPr>
              <a:spLocks/>
            </p:cNvSpPr>
            <p:nvPr userDrawn="1"/>
          </p:nvSpPr>
          <p:spPr>
            <a:xfrm>
              <a:off x="3842071" y="4382050"/>
              <a:ext cx="498229" cy="411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/>
              <a:r>
                <a:rPr lang="en-GB" sz="983">
                  <a:solidFill>
                    <a:schemeClr val="tx1"/>
                  </a:solidFill>
                </a:rPr>
                <a:t>255</a:t>
              </a:r>
            </a:p>
            <a:p>
              <a:pPr algn="ctr"/>
              <a:r>
                <a:rPr lang="en-GB" sz="983">
                  <a:solidFill>
                    <a:schemeClr val="tx1"/>
                  </a:solidFill>
                </a:rPr>
                <a:t>255</a:t>
              </a:r>
            </a:p>
            <a:p>
              <a:pPr algn="ctr"/>
              <a:r>
                <a:rPr lang="en-GB" sz="983">
                  <a:solidFill>
                    <a:schemeClr val="tx1"/>
                  </a:solidFill>
                </a:rPr>
                <a:t>255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C5A060-16C0-437F-ABBC-D317FDE11F09}"/>
                </a:ext>
              </a:extLst>
            </p:cNvPr>
            <p:cNvSpPr txBox="1"/>
            <p:nvPr userDrawn="1"/>
          </p:nvSpPr>
          <p:spPr>
            <a:xfrm>
              <a:off x="4455842" y="4490679"/>
              <a:ext cx="328215" cy="1894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l">
                <a:spcAft>
                  <a:spcPts val="738"/>
                </a:spcAft>
              </a:pPr>
              <a:r>
                <a:rPr lang="en-GB" sz="1231"/>
                <a:t>White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7C47067D-6D7D-4614-B396-55BF762EEA52}"/>
              </a:ext>
            </a:extLst>
          </p:cNvPr>
          <p:cNvSpPr/>
          <p:nvPr userDrawn="1"/>
        </p:nvSpPr>
        <p:spPr>
          <a:xfrm>
            <a:off x="7493232" y="2801736"/>
            <a:ext cx="1033371" cy="411225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7212" tIns="67212" rIns="67212" bIns="67212" rtlCol="0" anchor="ctr"/>
          <a:lstStyle/>
          <a:p>
            <a:pPr algn="ctr"/>
            <a:endParaRPr lang="en-GB" sz="1108">
              <a:solidFill>
                <a:schemeClr val="bg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1E20DB8-4C5C-4EB5-B83B-D8CCBF35FBB5}"/>
              </a:ext>
            </a:extLst>
          </p:cNvPr>
          <p:cNvSpPr/>
          <p:nvPr userDrawn="1"/>
        </p:nvSpPr>
        <p:spPr>
          <a:xfrm>
            <a:off x="9459721" y="2801736"/>
            <a:ext cx="1033371" cy="411225"/>
          </a:xfrm>
          <a:prstGeom prst="rect">
            <a:avLst/>
          </a:prstGeom>
          <a:gradFill>
            <a:gsLst>
              <a:gs pos="100000">
                <a:srgbClr val="ACEAFF"/>
              </a:gs>
              <a:gs pos="0">
                <a:schemeClr val="accent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7212" tIns="67212" rIns="67212" bIns="67212" rtlCol="0" anchor="ctr"/>
          <a:lstStyle/>
          <a:p>
            <a:pPr algn="ctr"/>
            <a:endParaRPr lang="en-GB" sz="1108">
              <a:solidFill>
                <a:schemeClr val="bg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CBA3CFC-8261-410A-8137-9E8FF7099DA9}"/>
              </a:ext>
            </a:extLst>
          </p:cNvPr>
          <p:cNvSpPr txBox="1"/>
          <p:nvPr userDrawn="1"/>
        </p:nvSpPr>
        <p:spPr>
          <a:xfrm>
            <a:off x="7493232" y="3257611"/>
            <a:ext cx="1412617" cy="13849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spcAft>
                <a:spcPts val="738"/>
              </a:spcAft>
            </a:pPr>
            <a:r>
              <a:rPr lang="en-GB" sz="1108"/>
              <a:t>Purple/Cobalt gradient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CFC3585-ABFA-4AE6-A10E-EEDCCDD34C22}"/>
              </a:ext>
            </a:extLst>
          </p:cNvPr>
          <p:cNvSpPr txBox="1"/>
          <p:nvPr userDrawn="1"/>
        </p:nvSpPr>
        <p:spPr>
          <a:xfrm>
            <a:off x="9441339" y="3257611"/>
            <a:ext cx="1641474" cy="13849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spcAft>
                <a:spcPts val="738"/>
              </a:spcAft>
            </a:pPr>
            <a:r>
              <a:rPr lang="en-GB" sz="1108"/>
              <a:t>Pacific/Light Blue gradient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82566FC-9890-4B72-BE08-8CFEB585DB07}"/>
              </a:ext>
            </a:extLst>
          </p:cNvPr>
          <p:cNvSpPr txBox="1"/>
          <p:nvPr userDrawn="1"/>
        </p:nvSpPr>
        <p:spPr>
          <a:xfrm>
            <a:off x="7493231" y="1404113"/>
            <a:ext cx="4084853" cy="1620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369"/>
              </a:spcAft>
            </a:pPr>
            <a:r>
              <a:rPr lang="en-US" sz="1108" b="1">
                <a:solidFill>
                  <a:sysClr val="windowText" lastClr="000000"/>
                </a:solidFill>
              </a:rPr>
              <a:t>Gradients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GB" sz="1108" b="0">
                <a:solidFill>
                  <a:sysClr val="windowText" lastClr="000000"/>
                </a:solidFill>
              </a:rPr>
              <a:t>The </a:t>
            </a:r>
            <a:r>
              <a:rPr lang="en-GB" sz="1108" b="0" err="1">
                <a:solidFill>
                  <a:sysClr val="windowText" lastClr="000000"/>
                </a:solidFill>
              </a:rPr>
              <a:t>colors</a:t>
            </a:r>
            <a:r>
              <a:rPr lang="en-GB" sz="1108" b="0">
                <a:solidFill>
                  <a:sysClr val="windowText" lastClr="000000"/>
                </a:solidFill>
              </a:rPr>
              <a:t> are applied at both ends of the gradient, at 0% and 100%locations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GB" sz="1108" b="0">
                <a:solidFill>
                  <a:sysClr val="windowText" lastClr="000000"/>
                </a:solidFill>
              </a:rPr>
              <a:t>The mid-point is at 50%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GB" sz="1108" b="0">
                <a:solidFill>
                  <a:sysClr val="windowText" lastClr="000000"/>
                </a:solidFill>
              </a:rPr>
              <a:t>The gradients are used at a 0º angle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GB" sz="1108" b="0">
                <a:solidFill>
                  <a:sysClr val="windowText" lastClr="000000"/>
                </a:solidFill>
              </a:rPr>
              <a:t>Use the linear gradient, never radial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GB" sz="1108" b="0">
                <a:solidFill>
                  <a:sysClr val="windowText" lastClr="000000"/>
                </a:solidFill>
              </a:rPr>
              <a:t>Do not create new gradients; use only the gradients shown here</a:t>
            </a:r>
            <a:endParaRPr lang="en-US" sz="1108" b="0">
              <a:solidFill>
                <a:sysClr val="windowText" lastClr="0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8F5D1B3-C998-4ACA-9985-7436032C658D}"/>
              </a:ext>
            </a:extLst>
          </p:cNvPr>
          <p:cNvSpPr txBox="1"/>
          <p:nvPr userDrawn="1"/>
        </p:nvSpPr>
        <p:spPr>
          <a:xfrm>
            <a:off x="7493234" y="3614653"/>
            <a:ext cx="1325807" cy="170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738"/>
              </a:spcAft>
            </a:pPr>
            <a:r>
              <a:rPr lang="en-US" sz="1108" b="1">
                <a:solidFill>
                  <a:sysClr val="windowText" lastClr="000000"/>
                </a:solidFill>
              </a:rPr>
              <a:t>Traffic Light Palette</a:t>
            </a:r>
            <a:endParaRPr lang="en-US" sz="1108" b="0">
              <a:solidFill>
                <a:sysClr val="windowText" lastClr="00000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A19278E-80D6-4EAE-9C16-04A195593FCD}"/>
              </a:ext>
            </a:extLst>
          </p:cNvPr>
          <p:cNvSpPr>
            <a:spLocks/>
          </p:cNvSpPr>
          <p:nvPr userDrawn="1"/>
        </p:nvSpPr>
        <p:spPr>
          <a:xfrm>
            <a:off x="9577385" y="3867253"/>
            <a:ext cx="801489" cy="411225"/>
          </a:xfrm>
          <a:prstGeom prst="rect">
            <a:avLst/>
          </a:prstGeom>
          <a:solidFill>
            <a:srgbClr val="269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7212" tIns="67212" rIns="67212" bIns="67212" rtlCol="0" anchor="ctr"/>
          <a:lstStyle/>
          <a:p>
            <a:pPr algn="ctr"/>
            <a:r>
              <a:rPr lang="en-GB" sz="983">
                <a:solidFill>
                  <a:schemeClr val="bg1"/>
                </a:solidFill>
              </a:rPr>
              <a:t>38</a:t>
            </a:r>
          </a:p>
          <a:p>
            <a:pPr algn="ctr"/>
            <a:r>
              <a:rPr lang="en-GB" sz="983">
                <a:solidFill>
                  <a:schemeClr val="bg1"/>
                </a:solidFill>
              </a:rPr>
              <a:t>153</a:t>
            </a:r>
          </a:p>
          <a:p>
            <a:pPr algn="ctr"/>
            <a:r>
              <a:rPr lang="en-GB" sz="983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8D6DEF7-07C8-4597-A905-842B08D28F0A}"/>
              </a:ext>
            </a:extLst>
          </p:cNvPr>
          <p:cNvSpPr>
            <a:spLocks/>
          </p:cNvSpPr>
          <p:nvPr userDrawn="1"/>
        </p:nvSpPr>
        <p:spPr>
          <a:xfrm>
            <a:off x="8535308" y="3867253"/>
            <a:ext cx="801489" cy="411225"/>
          </a:xfrm>
          <a:prstGeom prst="rect">
            <a:avLst/>
          </a:prstGeom>
          <a:solidFill>
            <a:srgbClr val="F1C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7212" tIns="67212" rIns="67212" bIns="67212" rtlCol="0" anchor="ctr"/>
          <a:lstStyle/>
          <a:p>
            <a:pPr algn="ctr"/>
            <a:r>
              <a:rPr lang="en-GB" sz="983">
                <a:solidFill>
                  <a:schemeClr val="bg1"/>
                </a:solidFill>
              </a:rPr>
              <a:t>241</a:t>
            </a:r>
          </a:p>
          <a:p>
            <a:pPr algn="ctr"/>
            <a:r>
              <a:rPr lang="en-GB" sz="983">
                <a:solidFill>
                  <a:schemeClr val="bg1"/>
                </a:solidFill>
              </a:rPr>
              <a:t>196</a:t>
            </a:r>
          </a:p>
          <a:p>
            <a:pPr algn="ctr"/>
            <a:r>
              <a:rPr lang="en-GB" sz="983">
                <a:solidFill>
                  <a:schemeClr val="bg1"/>
                </a:solidFill>
              </a:rPr>
              <a:t>77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09EF0A9-6427-4B0B-9951-B942321353CB}"/>
              </a:ext>
            </a:extLst>
          </p:cNvPr>
          <p:cNvSpPr>
            <a:spLocks/>
          </p:cNvSpPr>
          <p:nvPr userDrawn="1"/>
        </p:nvSpPr>
        <p:spPr>
          <a:xfrm>
            <a:off x="7493235" y="3867253"/>
            <a:ext cx="801489" cy="411225"/>
          </a:xfrm>
          <a:prstGeom prst="rect">
            <a:avLst/>
          </a:prstGeom>
          <a:solidFill>
            <a:srgbClr val="ED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7212" tIns="67212" rIns="67212" bIns="67212" rtlCol="0" anchor="ctr"/>
          <a:lstStyle/>
          <a:p>
            <a:pPr algn="ctr"/>
            <a:r>
              <a:rPr lang="en-GB" sz="983">
                <a:solidFill>
                  <a:schemeClr val="bg1"/>
                </a:solidFill>
              </a:rPr>
              <a:t>237</a:t>
            </a:r>
          </a:p>
          <a:p>
            <a:pPr algn="ctr"/>
            <a:r>
              <a:rPr lang="en-GB" sz="983">
                <a:solidFill>
                  <a:schemeClr val="bg1"/>
                </a:solidFill>
              </a:rPr>
              <a:t>33</a:t>
            </a:r>
          </a:p>
          <a:p>
            <a:pPr algn="ctr"/>
            <a:r>
              <a:rPr lang="en-GB" sz="983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8A2577-F141-44A2-B6A7-1718EF8E4ED3}"/>
              </a:ext>
            </a:extLst>
          </p:cNvPr>
          <p:cNvSpPr txBox="1"/>
          <p:nvPr userDrawn="1"/>
        </p:nvSpPr>
        <p:spPr>
          <a:xfrm>
            <a:off x="7493233" y="4442243"/>
            <a:ext cx="4084850" cy="614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369"/>
              </a:spcAft>
            </a:pPr>
            <a:r>
              <a:rPr lang="en-US" sz="1108" b="1">
                <a:solidFill>
                  <a:sysClr val="windowText" lastClr="000000"/>
                </a:solidFill>
              </a:rPr>
              <a:t>Potential chart color order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US" sz="1108" b="0">
                <a:solidFill>
                  <a:sysClr val="windowText" lastClr="000000"/>
                </a:solidFill>
              </a:rPr>
              <a:t>Prioritize our blues, but they don’t have to be used all at once</a:t>
            </a:r>
          </a:p>
          <a:p>
            <a:pPr marL="211018" indent="-211018" algn="l">
              <a:spcAft>
                <a:spcPts val="369"/>
              </a:spcAft>
              <a:buFont typeface="Arial" panose="020B0604020202020204" pitchFamily="34" charset="0"/>
              <a:buChar char="•"/>
            </a:pPr>
            <a:r>
              <a:rPr lang="en-US" sz="1108" b="0">
                <a:solidFill>
                  <a:sysClr val="windowText" lastClr="000000"/>
                </a:solidFill>
              </a:rPr>
              <a:t>Mix light, mid and dark tones within data sets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F4307E-8DC7-4A94-ABA2-93BF21A194C0}"/>
              </a:ext>
            </a:extLst>
          </p:cNvPr>
          <p:cNvGrpSpPr/>
          <p:nvPr userDrawn="1"/>
        </p:nvGrpSpPr>
        <p:grpSpPr>
          <a:xfrm>
            <a:off x="7493233" y="5138766"/>
            <a:ext cx="4084850" cy="868337"/>
            <a:chOff x="6088252" y="5261186"/>
            <a:chExt cx="2681306" cy="74591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83C138C-9744-4057-B347-B658A31DF93E}"/>
                </a:ext>
              </a:extLst>
            </p:cNvPr>
            <p:cNvSpPr/>
            <p:nvPr userDrawn="1"/>
          </p:nvSpPr>
          <p:spPr>
            <a:xfrm>
              <a:off x="6875898" y="5261186"/>
              <a:ext cx="318368" cy="320103"/>
            </a:xfrm>
            <a:prstGeom prst="rect">
              <a:avLst/>
            </a:prstGeom>
            <a:solidFill>
              <a:srgbClr val="1E49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30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73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226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C79581B-1628-4CDD-B36E-34EBC052AC88}"/>
                </a:ext>
              </a:extLst>
            </p:cNvPr>
            <p:cNvSpPr/>
            <p:nvPr userDrawn="1"/>
          </p:nvSpPr>
          <p:spPr>
            <a:xfrm>
              <a:off x="6088252" y="5261186"/>
              <a:ext cx="318368" cy="320103"/>
            </a:xfrm>
            <a:prstGeom prst="rect">
              <a:avLst/>
            </a:prstGeom>
            <a:solidFill>
              <a:srgbClr val="003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0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51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141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E4BFD7D-7B7C-42AB-BBA6-C3D81ED28AD3}"/>
                </a:ext>
              </a:extLst>
            </p:cNvPr>
            <p:cNvSpPr/>
            <p:nvPr userDrawn="1"/>
          </p:nvSpPr>
          <p:spPr>
            <a:xfrm>
              <a:off x="7269722" y="5261186"/>
              <a:ext cx="318368" cy="320103"/>
            </a:xfrm>
            <a:prstGeom prst="rect">
              <a:avLst/>
            </a:prstGeom>
            <a:solidFill>
              <a:srgbClr val="76D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ysClr val="windowText" lastClr="000000"/>
                  </a:solidFill>
                </a:rPr>
                <a:t>118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ysClr val="windowText" lastClr="000000"/>
                  </a:solidFill>
                </a:rPr>
                <a:t>210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ysClr val="windowText" lastClr="000000"/>
                  </a:solidFill>
                </a:rPr>
                <a:t>255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5D917B2-29BF-4083-AFA3-34EA48DE2D13}"/>
                </a:ext>
              </a:extLst>
            </p:cNvPr>
            <p:cNvSpPr/>
            <p:nvPr userDrawn="1"/>
          </p:nvSpPr>
          <p:spPr>
            <a:xfrm>
              <a:off x="8057367" y="5261186"/>
              <a:ext cx="318368" cy="320103"/>
            </a:xfrm>
            <a:prstGeom prst="rect">
              <a:avLst/>
            </a:prstGeom>
            <a:solidFill>
              <a:srgbClr val="B49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180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151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255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2D7C73A-67D8-4FED-800A-7C73CBDB5101}"/>
                </a:ext>
              </a:extLst>
            </p:cNvPr>
            <p:cNvSpPr/>
            <p:nvPr userDrawn="1"/>
          </p:nvSpPr>
          <p:spPr>
            <a:xfrm>
              <a:off x="6875898" y="5686997"/>
              <a:ext cx="318368" cy="320103"/>
            </a:xfrm>
            <a:prstGeom prst="rect">
              <a:avLst/>
            </a:prstGeom>
            <a:solidFill>
              <a:srgbClr val="FD34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253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52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156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C915D2C-E7FF-48C5-88D0-A214E72825B1}"/>
                </a:ext>
              </a:extLst>
            </p:cNvPr>
            <p:cNvSpPr/>
            <p:nvPr userDrawn="1"/>
          </p:nvSpPr>
          <p:spPr>
            <a:xfrm>
              <a:off x="7663544" y="5261186"/>
              <a:ext cx="318368" cy="320103"/>
            </a:xfrm>
            <a:prstGeom prst="rect">
              <a:avLst/>
            </a:prstGeom>
            <a:solidFill>
              <a:srgbClr val="7213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114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19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234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BEE1031-0F8F-4739-9C13-A5F2DC318357}"/>
                </a:ext>
              </a:extLst>
            </p:cNvPr>
            <p:cNvSpPr/>
            <p:nvPr userDrawn="1"/>
          </p:nvSpPr>
          <p:spPr>
            <a:xfrm>
              <a:off x="7269722" y="5686997"/>
              <a:ext cx="318368" cy="320103"/>
            </a:xfrm>
            <a:prstGeom prst="rect">
              <a:avLst/>
            </a:prstGeom>
            <a:solidFill>
              <a:srgbClr val="FFA3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255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163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218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2066229-A6D4-425C-AC6C-C91823237793}"/>
                </a:ext>
              </a:extLst>
            </p:cNvPr>
            <p:cNvSpPr/>
            <p:nvPr userDrawn="1"/>
          </p:nvSpPr>
          <p:spPr>
            <a:xfrm>
              <a:off x="6088252" y="5686997"/>
              <a:ext cx="318368" cy="320103"/>
            </a:xfrm>
            <a:prstGeom prst="rect">
              <a:avLst/>
            </a:prstGeom>
            <a:solidFill>
              <a:srgbClr val="00C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0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192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174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1A139CB-8C9F-44CD-AD3D-19CC8D3948A1}"/>
                </a:ext>
              </a:extLst>
            </p:cNvPr>
            <p:cNvSpPr/>
            <p:nvPr userDrawn="1"/>
          </p:nvSpPr>
          <p:spPr>
            <a:xfrm>
              <a:off x="8451190" y="5686997"/>
              <a:ext cx="318368" cy="320103"/>
            </a:xfrm>
            <a:prstGeom prst="rect">
              <a:avLst/>
            </a:prstGeom>
            <a:solidFill>
              <a:srgbClr val="63EB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ysClr val="windowText" lastClr="000000"/>
                  </a:solidFill>
                </a:rPr>
                <a:t>99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ysClr val="windowText" lastClr="000000"/>
                  </a:solidFill>
                </a:rPr>
                <a:t>235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ysClr val="windowText" lastClr="000000"/>
                  </a:solidFill>
                </a:rPr>
                <a:t>218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A6A28226-9A3E-4DF4-A814-1F5BE4A18360}"/>
                </a:ext>
              </a:extLst>
            </p:cNvPr>
            <p:cNvSpPr/>
            <p:nvPr userDrawn="1"/>
          </p:nvSpPr>
          <p:spPr>
            <a:xfrm>
              <a:off x="6482075" y="5261186"/>
              <a:ext cx="318368" cy="320103"/>
            </a:xfrm>
            <a:prstGeom prst="rect">
              <a:avLst/>
            </a:prstGeom>
            <a:solidFill>
              <a:srgbClr val="00B8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0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184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245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1C44B0D-C09B-4486-995E-6FCC691F6CF2}"/>
                </a:ext>
              </a:extLst>
            </p:cNvPr>
            <p:cNvSpPr/>
            <p:nvPr userDrawn="1"/>
          </p:nvSpPr>
          <p:spPr>
            <a:xfrm>
              <a:off x="8057367" y="5686997"/>
              <a:ext cx="318368" cy="320103"/>
            </a:xfrm>
            <a:prstGeom prst="rect">
              <a:avLst/>
            </a:prstGeom>
            <a:solidFill>
              <a:srgbClr val="510D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81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13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188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4B14724-2B96-4A69-984B-74A5856F63C4}"/>
                </a:ext>
              </a:extLst>
            </p:cNvPr>
            <p:cNvSpPr/>
            <p:nvPr userDrawn="1"/>
          </p:nvSpPr>
          <p:spPr>
            <a:xfrm>
              <a:off x="8451190" y="5261186"/>
              <a:ext cx="318368" cy="320103"/>
            </a:xfrm>
            <a:prstGeom prst="rect">
              <a:avLst/>
            </a:prstGeom>
            <a:solidFill>
              <a:srgbClr val="098E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9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142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126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5A56029-E17B-4898-871B-11FD8F48CAF6}"/>
                </a:ext>
              </a:extLst>
            </p:cNvPr>
            <p:cNvSpPr/>
            <p:nvPr userDrawn="1"/>
          </p:nvSpPr>
          <p:spPr>
            <a:xfrm>
              <a:off x="7663544" y="5686997"/>
              <a:ext cx="318368" cy="320103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102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102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102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91353B9-D58F-4CC4-8017-A57DFEF3A5A0}"/>
                </a:ext>
              </a:extLst>
            </p:cNvPr>
            <p:cNvSpPr/>
            <p:nvPr userDrawn="1"/>
          </p:nvSpPr>
          <p:spPr>
            <a:xfrm>
              <a:off x="6482075" y="5686997"/>
              <a:ext cx="318368" cy="320103"/>
            </a:xfrm>
            <a:prstGeom prst="rect">
              <a:avLst/>
            </a:prstGeom>
            <a:solidFill>
              <a:srgbClr val="AB0D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610" tIns="54610" rIns="54610" bIns="54610" rtlCol="0" anchor="ctr"/>
            <a:lstStyle/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171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13</a:t>
              </a:r>
            </a:p>
            <a:p>
              <a:pPr algn="ctr">
                <a:lnSpc>
                  <a:spcPct val="90000"/>
                </a:lnSpc>
              </a:pPr>
              <a:r>
                <a:rPr lang="en-GB" sz="862">
                  <a:solidFill>
                    <a:schemeClr val="bg1"/>
                  </a:solidFill>
                </a:rPr>
                <a:t>130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42ECFFB-E253-47C6-9B8B-4847610FA685}"/>
              </a:ext>
            </a:extLst>
          </p:cNvPr>
          <p:cNvGrpSpPr/>
          <p:nvPr userDrawn="1"/>
        </p:nvGrpSpPr>
        <p:grpSpPr>
          <a:xfrm>
            <a:off x="7493233" y="3518779"/>
            <a:ext cx="3729554" cy="852557"/>
            <a:chOff x="5676530" y="3651946"/>
            <a:chExt cx="2681922" cy="852557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8B9AC04-B2BC-4A0F-AB2E-330C8D5D116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76530" y="4504503"/>
              <a:ext cx="2681922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874DB764-E8F7-423C-B6C3-CB9F7B30F37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76530" y="3651946"/>
              <a:ext cx="2681922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51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DFF9-944E-98BB-56E0-115C42CC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9761C-CA08-8CA1-9E0F-34839B068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DE0FD-8213-4E73-99F5-C07FED358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A876E7-645A-8650-7699-2C6DCB614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F1627-EA7A-5CCC-7D5F-32F552F7A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6C20B-77F3-86B0-11B5-7F2F39A7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4692-7F1C-41C7-BF9D-EF928920839D}" type="datetime1">
              <a:rPr lang="sv-SE" smtClean="0"/>
              <a:t>2023-09-20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A22EC-AE7E-E315-DF4C-D6E19A37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3E9BD1-CD64-037C-0344-DAE4D76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8791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98400" y="1330126"/>
            <a:ext cx="10195200" cy="454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592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98400" y="1330126"/>
            <a:ext cx="10195200" cy="454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2466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896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6652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363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345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6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A1CD-C695-A552-5C1C-DE5D0F80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671C0-F8F8-1012-80D2-3EEFA1AD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7CAF-8C0E-4E24-9287-8970565B2A07}" type="datetime1">
              <a:rPr lang="sv-SE" smtClean="0"/>
              <a:t>2023-09-20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F29F9-02DA-8C8D-1582-AF855694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3A8F3-6755-D614-F022-6DCE362E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373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8DAEA-11D7-1A65-F0E7-97DC21F0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6687-A2B4-4154-AFCC-B067255368C8}" type="datetime1">
              <a:rPr lang="sv-SE" smtClean="0"/>
              <a:t>2023-09-20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56D27-547E-87A1-F1CA-6338AA260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AFBA5-CD81-DBEC-3C82-B6BE9114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9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D25C-35F0-7A99-684D-1E9C895C5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CCF5F-ED6A-94E6-55C5-3D5D86CCC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0A960-1DB4-57B2-0C88-EFD120B27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72D4D-C848-360B-5F73-FE5F59C2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3225-9BB3-4677-9B90-E3EFED9949A5}" type="datetime1">
              <a:rPr lang="sv-SE" smtClean="0"/>
              <a:t>2023-09-20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C3262-B126-E7CC-8B90-510939E7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715CD-0AFA-ADF7-2AE1-E7B38865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94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72CF-33EE-DCEB-2E14-3EF41F85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DBC8D-CE14-81D0-FFE1-0643516AF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ABC59-DA39-5C91-5DCE-9D4439BBD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95265-2E34-443D-1CEE-997B52F4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8DE7-10B5-43D5-8738-5B02A8B7D8ED}" type="datetime1">
              <a:rPr lang="sv-SE" smtClean="0"/>
              <a:t>2023-09-20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F8DDD-88B2-D639-6264-28588099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F5857-B00C-631D-90C8-388EFD58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8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tags" Target="../tags/tag1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image" Target="../media/image2.sv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theme" Target="../theme/theme2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9245C-8354-BD60-DDEC-B70C63AD1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DCDDB-1D88-90C2-4A21-4A264FA5A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CA62-7B38-E6BD-76BF-B9C8CD287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1223-75DB-41EB-BADE-471E9C8E984F}" type="datetime1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9BFE5-46F8-70BC-5A8B-9AA729029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6EABA-746A-71EA-3C97-820D106A1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8A0D-42AB-4541-BD5D-DDBF0B93F7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5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787" y="1422400"/>
            <a:ext cx="10976298" cy="460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hape 8">
            <a:extLst>
              <a:ext uri="{FF2B5EF4-FFF2-40B4-BE49-F238E27FC236}">
                <a16:creationId xmlns:a16="http://schemas.microsoft.com/office/drawing/2014/main" id="{E7D6E0F2-0A37-4212-916F-A6C7F75DCD76}"/>
              </a:ext>
            </a:extLst>
          </p:cNvPr>
          <p:cNvSpPr txBox="1">
            <a:spLocks/>
          </p:cNvSpPr>
          <p:nvPr userDrawn="1"/>
        </p:nvSpPr>
        <p:spPr>
          <a:xfrm>
            <a:off x="11291771" y="6385080"/>
            <a:ext cx="298444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GB" sz="1231" smtClean="0">
                <a:solidFill>
                  <a:schemeClr val="accent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GB" sz="1231">
              <a:solidFill>
                <a:schemeClr val="accent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5FEAE4-E8C4-4A61-BBED-D667D6DB4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>
            <p:custDataLst>
              <p:tags r:id="rId47"/>
            </p:custDataLst>
          </p:nvPr>
        </p:nvSpPr>
        <p:spPr>
          <a:xfrm>
            <a:off x="9515642" y="6413623"/>
            <a:ext cx="1637529" cy="9233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38" b="0" kern="1200" noProof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Document Classification: KPMG Public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FA3F29-8002-4550-8BE8-A1B4DF4BD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573105" y="6367454"/>
            <a:ext cx="5619586" cy="2271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125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38" kern="1200" noProof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2022 KPMG AB, a Swedish limited liability company and a member firm of the KPMG global organization of independent member firms affiliated with KPMG International Limited, a private English company limited by guarantee. All rights reserved.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4AC6CA-1CB5-4B3C-936C-11C979141293}"/>
              </a:ext>
            </a:extLst>
          </p:cNvPr>
          <p:cNvCxnSpPr/>
          <p:nvPr userDrawn="1"/>
        </p:nvCxnSpPr>
        <p:spPr>
          <a:xfrm>
            <a:off x="11269545" y="6385080"/>
            <a:ext cx="0" cy="149412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DCC065B1-CFE5-4C50-9752-667B9FE90EEA}"/>
              </a:ext>
            </a:extLst>
          </p:cNvPr>
          <p:cNvPicPr>
            <a:picLocks noChangeAspect="1"/>
          </p:cNvPicPr>
          <p:nvPr userDrawn="1"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601784" y="6373386"/>
            <a:ext cx="527961" cy="1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5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</p:sldLayoutIdLst>
  <p:hf hdr="0" ftr="0" dt="0"/>
  <p:txStyles>
    <p:titleStyle>
      <a:lvl1pPr algn="l" defTabSz="1125437" rtl="0" eaLnBrk="1" latinLnBrk="0" hangingPunct="1">
        <a:lnSpc>
          <a:spcPct val="70000"/>
        </a:lnSpc>
        <a:spcBef>
          <a:spcPct val="0"/>
        </a:spcBef>
        <a:buNone/>
        <a:defRPr sz="4677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FontTx/>
        <a:buNone/>
        <a:defRPr sz="1108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FontTx/>
        <a:buNone/>
        <a:defRPr sz="1108" kern="1200">
          <a:solidFill>
            <a:schemeClr val="tx2"/>
          </a:solidFill>
          <a:latin typeface="+mn-lt"/>
          <a:ea typeface="+mn-ea"/>
          <a:cs typeface="+mn-cs"/>
        </a:defRPr>
      </a:lvl2pPr>
      <a:lvl3pPr marL="221543" indent="-221543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ClrTx/>
        <a:buFont typeface="Arial" panose="020B0604020202020204" pitchFamily="34" charset="0"/>
        <a:buChar char="•"/>
        <a:defRPr sz="1108" kern="1200">
          <a:solidFill>
            <a:schemeClr val="tx2"/>
          </a:solidFill>
          <a:latin typeface="+mn-lt"/>
          <a:ea typeface="+mn-ea"/>
          <a:cs typeface="+mn-cs"/>
        </a:defRPr>
      </a:lvl3pPr>
      <a:lvl4pPr marL="443086" indent="-221543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ClrTx/>
        <a:buFont typeface="Arial" panose="020B0604020202020204" pitchFamily="34" charset="0"/>
        <a:buChar char="-"/>
        <a:defRPr sz="1108" kern="1200">
          <a:solidFill>
            <a:schemeClr val="tx2"/>
          </a:solidFill>
          <a:latin typeface="+mn-lt"/>
          <a:ea typeface="+mn-ea"/>
          <a:cs typeface="+mn-cs"/>
        </a:defRPr>
      </a:lvl4pPr>
      <a:lvl5pPr marL="664628" indent="-221543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ClrTx/>
        <a:buFont typeface="Arial" panose="020B0604020202020204" pitchFamily="34" charset="0"/>
        <a:buChar char="•"/>
        <a:defRPr sz="1108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351411" indent="-283574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-"/>
        <a:defRPr sz="1108" kern="1200">
          <a:solidFill>
            <a:schemeClr val="tx2"/>
          </a:solidFill>
          <a:latin typeface="+mn-lt"/>
          <a:ea typeface="+mn-ea"/>
          <a:cs typeface="+mn-cs"/>
        </a:defRPr>
      </a:lvl6pPr>
      <a:lvl7pPr marL="1688155" indent="-350038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—"/>
        <a:defRPr sz="1108" kern="1200">
          <a:solidFill>
            <a:schemeClr val="tx2"/>
          </a:solidFill>
          <a:latin typeface="+mn-lt"/>
          <a:ea typeface="+mn-ea"/>
          <a:cs typeface="+mn-cs"/>
        </a:defRPr>
      </a:lvl7pPr>
      <a:lvl8pPr marL="2024900" indent="-281360" algn="l" defTabSz="1125437" rtl="0" eaLnBrk="1" latinLnBrk="0" hangingPunct="1">
        <a:lnSpc>
          <a:spcPct val="100000"/>
        </a:lnSpc>
        <a:spcBef>
          <a:spcPts val="0"/>
        </a:spcBef>
        <a:spcAft>
          <a:spcPts val="738"/>
        </a:spcAft>
        <a:buClr>
          <a:schemeClr val="tx2"/>
        </a:buClr>
        <a:buFont typeface="Arial" panose="020B0604020202020204" pitchFamily="34" charset="0"/>
        <a:buChar char="-"/>
        <a:defRPr sz="1108" kern="1200">
          <a:solidFill>
            <a:schemeClr val="tx2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93">
          <p15:clr>
            <a:srgbClr val="F26B43"/>
          </p15:clr>
        </p15:guide>
        <p15:guide id="2" pos="466">
          <p15:clr>
            <a:srgbClr val="F26B43"/>
          </p15:clr>
        </p15:guide>
        <p15:guide id="3" pos="8986">
          <p15:clr>
            <a:srgbClr val="F26B43"/>
          </p15:clr>
        </p15:guide>
        <p15:guide id="4" orient="horz" pos="742">
          <p15:clr>
            <a:srgbClr val="F26B43"/>
          </p15:clr>
        </p15:guide>
        <p15:guide id="6" orient="horz" pos="279">
          <p15:clr>
            <a:srgbClr val="F26B43"/>
          </p15:clr>
        </p15:guide>
        <p15:guide id="7" orient="horz" pos="896">
          <p15:clr>
            <a:srgbClr val="F26B43"/>
          </p15:clr>
        </p15:guide>
        <p15:guide id="8" pos="4639">
          <p15:clr>
            <a:srgbClr val="F26B43"/>
          </p15:clr>
        </p15:guide>
        <p15:guide id="9" pos="48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>
            <a:extLst>
              <a:ext uri="{FF2B5EF4-FFF2-40B4-BE49-F238E27FC236}">
                <a16:creationId xmlns:a16="http://schemas.microsoft.com/office/drawing/2014/main" id="{EB993A81-0514-9A1D-8759-795039F96805}"/>
              </a:ext>
            </a:extLst>
          </p:cNvPr>
          <p:cNvSpPr/>
          <p:nvPr/>
        </p:nvSpPr>
        <p:spPr>
          <a:xfrm>
            <a:off x="-3092924" y="-767044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6595F5C-6739-AFDA-2BCA-65F338A3D456}"/>
              </a:ext>
            </a:extLst>
          </p:cNvPr>
          <p:cNvSpPr txBox="1"/>
          <p:nvPr/>
        </p:nvSpPr>
        <p:spPr>
          <a:xfrm>
            <a:off x="6321398" y="485872"/>
            <a:ext cx="54055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KPMG Bold" panose="020B0803030202040204" pitchFamily="34" charset="0"/>
              </a:rPr>
              <a:t>Generative AI: Navigating EU Copyright Law Challenges</a:t>
            </a:r>
          </a:p>
          <a:p>
            <a:endParaRPr lang="en-US" sz="3600" b="1" dirty="0">
              <a:latin typeface="KPMG Bold" panose="020B0803030202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Exploring the Intersection of Text and Data Mining Exceptions, Generative AI, and EU Copyright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Kristina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Christensen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577B78-07D1-7B85-E431-080F56AF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0377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4">
            <a:extLst>
              <a:ext uri="{FF2B5EF4-FFF2-40B4-BE49-F238E27FC236}">
                <a16:creationId xmlns:a16="http://schemas.microsoft.com/office/drawing/2014/main" id="{EB993A81-0514-9A1D-8759-795039F96805}"/>
              </a:ext>
            </a:extLst>
          </p:cNvPr>
          <p:cNvSpPr/>
          <p:nvPr/>
        </p:nvSpPr>
        <p:spPr>
          <a:xfrm>
            <a:off x="-3092924" y="-767044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664F77-AAF5-AA0D-5DE9-CC0E0107105C}"/>
              </a:ext>
            </a:extLst>
          </p:cNvPr>
          <p:cNvSpPr/>
          <p:nvPr/>
        </p:nvSpPr>
        <p:spPr>
          <a:xfrm>
            <a:off x="5571030" y="3023559"/>
            <a:ext cx="599147" cy="560866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816F9C-E222-CC78-8D78-59989ACDD35A}"/>
              </a:ext>
            </a:extLst>
          </p:cNvPr>
          <p:cNvSpPr/>
          <p:nvPr/>
        </p:nvSpPr>
        <p:spPr>
          <a:xfrm>
            <a:off x="5403223" y="485009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9F5FBA-A47C-0FD3-2E1C-A756EE60AE75}"/>
              </a:ext>
            </a:extLst>
          </p:cNvPr>
          <p:cNvSpPr/>
          <p:nvPr/>
        </p:nvSpPr>
        <p:spPr>
          <a:xfrm>
            <a:off x="4533893" y="6045447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F1C46C-8391-74CE-0F52-E4C5D80EA893}"/>
              </a:ext>
            </a:extLst>
          </p:cNvPr>
          <p:cNvSpPr txBox="1"/>
          <p:nvPr/>
        </p:nvSpPr>
        <p:spPr>
          <a:xfrm>
            <a:off x="4817693" y="2823743"/>
            <a:ext cx="61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dirty="0">
                <a:latin typeface="KPMG Bold" panose="020B0803030202040204" pitchFamily="34" charset="0"/>
              </a:rPr>
              <a:t>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AAFED15-2743-3767-A910-778DB8136678}"/>
              </a:ext>
            </a:extLst>
          </p:cNvPr>
          <p:cNvSpPr txBox="1"/>
          <p:nvPr/>
        </p:nvSpPr>
        <p:spPr>
          <a:xfrm>
            <a:off x="4648754" y="471970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9AC59B-B036-F28D-4094-235FE2A5F0BA}"/>
              </a:ext>
            </a:extLst>
          </p:cNvPr>
          <p:cNvSpPr txBox="1"/>
          <p:nvPr/>
        </p:nvSpPr>
        <p:spPr>
          <a:xfrm>
            <a:off x="3797126" y="588626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7C0848-54F7-763D-768A-31211EEE1E41}"/>
              </a:ext>
            </a:extLst>
          </p:cNvPr>
          <p:cNvSpPr txBox="1"/>
          <p:nvPr/>
        </p:nvSpPr>
        <p:spPr>
          <a:xfrm>
            <a:off x="6630619" y="136523"/>
            <a:ext cx="510442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PMG Bold" panose="020B0803030202040204" pitchFamily="34" charset="0"/>
              </a:rPr>
              <a:t>Generative AI and EU copyright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and Data Mining (TDM) – ‘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automated computational analysis of large amounts of digital information to identify patterns, trends and correlations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Extraction of value form data with TDM to generate valuable dataset for training of generative AI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 threshold for originality – ’11 consecutive words’, C-5/08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Infopaq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Mandatory exception in article 5 (1)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InfoSoc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 with cumulative condition; ‘transient or incidental’, ‘lawful use of a work’ and ‘no independent economic significance’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Slide Number Placeholder 45">
            <a:extLst>
              <a:ext uri="{FF2B5EF4-FFF2-40B4-BE49-F238E27FC236}">
                <a16:creationId xmlns:a16="http://schemas.microsoft.com/office/drawing/2014/main" id="{85D6BBDA-2969-C231-B82A-D69F9694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099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775743ED-0711-201D-7E0D-2AE782B1B71E}"/>
              </a:ext>
            </a:extLst>
          </p:cNvPr>
          <p:cNvSpPr/>
          <p:nvPr/>
        </p:nvSpPr>
        <p:spPr>
          <a:xfrm>
            <a:off x="-3092924" y="-745958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664F77-AAF5-AA0D-5DE9-CC0E0107105C}"/>
              </a:ext>
            </a:extLst>
          </p:cNvPr>
          <p:cNvSpPr/>
          <p:nvPr/>
        </p:nvSpPr>
        <p:spPr>
          <a:xfrm>
            <a:off x="5571030" y="3023559"/>
            <a:ext cx="599147" cy="560866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F1C46C-8391-74CE-0F52-E4C5D80EA893}"/>
              </a:ext>
            </a:extLst>
          </p:cNvPr>
          <p:cNvSpPr txBox="1"/>
          <p:nvPr/>
        </p:nvSpPr>
        <p:spPr>
          <a:xfrm>
            <a:off x="4817693" y="2888494"/>
            <a:ext cx="61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dirty="0">
                <a:latin typeface="KPMG Bold" panose="020B0803030202040204" pitchFamily="34" charset="0"/>
              </a:rPr>
              <a:t>2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787C0848-54F7-763D-768A-31211EEE1E41}"/>
              </a:ext>
            </a:extLst>
          </p:cNvPr>
          <p:cNvSpPr txBox="1"/>
          <p:nvPr/>
        </p:nvSpPr>
        <p:spPr>
          <a:xfrm>
            <a:off x="6666433" y="136523"/>
            <a:ext cx="51044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PMG Bold" panose="020B0803030202040204" pitchFamily="34" charset="0"/>
              </a:rPr>
              <a:t>National implementations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Directive need to be transposed into national law within 2 years and have no direct effect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Transposition of the non-mandatory research exception under article 5(3)(a)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InfoSoc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Directive: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and Data Mining for non-commercial research: Section 29A Copyright, Designs and Patents Act 1998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and Data Mining for public research purposes: Article L122-5, 10°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Code de la Propriété Intellectuelle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and Data Mining for scientific research: Section 60d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Urheberrechtsgesetz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35EE33-CFC3-A32B-E3DB-0E0B501AAC2A}"/>
              </a:ext>
            </a:extLst>
          </p:cNvPr>
          <p:cNvSpPr/>
          <p:nvPr/>
        </p:nvSpPr>
        <p:spPr>
          <a:xfrm>
            <a:off x="5273839" y="148790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2CEC3-74D5-0514-EAD8-3C64BBB38DF8}"/>
              </a:ext>
            </a:extLst>
          </p:cNvPr>
          <p:cNvSpPr txBox="1"/>
          <p:nvPr/>
        </p:nvSpPr>
        <p:spPr>
          <a:xfrm>
            <a:off x="4655693" y="135751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9BB0626-12BF-0232-835D-D55D69F155BC}"/>
              </a:ext>
            </a:extLst>
          </p:cNvPr>
          <p:cNvSpPr/>
          <p:nvPr/>
        </p:nvSpPr>
        <p:spPr>
          <a:xfrm>
            <a:off x="5403223" y="485009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9298D5-2E4E-4BE4-5EAB-C00279F5E8DD}"/>
              </a:ext>
            </a:extLst>
          </p:cNvPr>
          <p:cNvSpPr txBox="1"/>
          <p:nvPr/>
        </p:nvSpPr>
        <p:spPr>
          <a:xfrm>
            <a:off x="4648754" y="471970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5ABC837-01BC-9FD6-EC01-93BB549A8D14}"/>
              </a:ext>
            </a:extLst>
          </p:cNvPr>
          <p:cNvSpPr/>
          <p:nvPr/>
        </p:nvSpPr>
        <p:spPr>
          <a:xfrm>
            <a:off x="4533893" y="6045447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BC096F-914F-A150-FCDA-792913B61339}"/>
              </a:ext>
            </a:extLst>
          </p:cNvPr>
          <p:cNvSpPr txBox="1"/>
          <p:nvPr/>
        </p:nvSpPr>
        <p:spPr>
          <a:xfrm>
            <a:off x="3797126" y="588626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4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97BC7-CE24-7875-4F89-82B8CB7C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950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775743ED-0711-201D-7E0D-2AE782B1B71E}"/>
              </a:ext>
            </a:extLst>
          </p:cNvPr>
          <p:cNvSpPr/>
          <p:nvPr/>
        </p:nvSpPr>
        <p:spPr>
          <a:xfrm>
            <a:off x="-3092924" y="-745958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664F77-AAF5-AA0D-5DE9-CC0E0107105C}"/>
              </a:ext>
            </a:extLst>
          </p:cNvPr>
          <p:cNvSpPr/>
          <p:nvPr/>
        </p:nvSpPr>
        <p:spPr>
          <a:xfrm>
            <a:off x="5571030" y="3023559"/>
            <a:ext cx="599147" cy="560866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F1C46C-8391-74CE-0F52-E4C5D80EA893}"/>
              </a:ext>
            </a:extLst>
          </p:cNvPr>
          <p:cNvSpPr txBox="1"/>
          <p:nvPr/>
        </p:nvSpPr>
        <p:spPr>
          <a:xfrm>
            <a:off x="4817693" y="2888494"/>
            <a:ext cx="61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dirty="0">
                <a:latin typeface="KPMG Bold" panose="020B0803030202040204" pitchFamily="34" charset="0"/>
              </a:rPr>
              <a:t>3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787C0848-54F7-763D-768A-31211EEE1E41}"/>
              </a:ext>
            </a:extLst>
          </p:cNvPr>
          <p:cNvSpPr txBox="1"/>
          <p:nvPr/>
        </p:nvSpPr>
        <p:spPr>
          <a:xfrm>
            <a:off x="6630619" y="607898"/>
            <a:ext cx="510442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PMG Bold" panose="020B0803030202040204" pitchFamily="34" charset="0"/>
              </a:rPr>
              <a:t>Text and Data Mining exceptions </a:t>
            </a:r>
          </a:p>
          <a:p>
            <a:endParaRPr lang="en-US" sz="2800" b="1" dirty="0">
              <a:latin typeface="KPMG Bold" panose="020B0803030202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Divergent national implementations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results in patchwork approach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 EU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 of mandatory TDM exceptions in articles 3 &amp; 4 Digital Single Market Directive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Article 3 – scientific research by research organizations and cultural heritage institutions with lawful access to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Article 4 – general exception for lawfully accessed works, unless copyright owner ‘opt-out’ (reserves its exclusive right)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Lawful access – real challenge for generative AI, due to huge training datasets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35EE33-CFC3-A32B-E3DB-0E0B501AAC2A}"/>
              </a:ext>
            </a:extLst>
          </p:cNvPr>
          <p:cNvSpPr/>
          <p:nvPr/>
        </p:nvSpPr>
        <p:spPr>
          <a:xfrm>
            <a:off x="5273839" y="148790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2CEC3-74D5-0514-EAD8-3C64BBB38DF8}"/>
              </a:ext>
            </a:extLst>
          </p:cNvPr>
          <p:cNvSpPr txBox="1"/>
          <p:nvPr/>
        </p:nvSpPr>
        <p:spPr>
          <a:xfrm>
            <a:off x="4655693" y="135751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9BB0626-12BF-0232-835D-D55D69F155BC}"/>
              </a:ext>
            </a:extLst>
          </p:cNvPr>
          <p:cNvSpPr/>
          <p:nvPr/>
        </p:nvSpPr>
        <p:spPr>
          <a:xfrm>
            <a:off x="5403223" y="485009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9298D5-2E4E-4BE4-5EAB-C00279F5E8DD}"/>
              </a:ext>
            </a:extLst>
          </p:cNvPr>
          <p:cNvSpPr txBox="1"/>
          <p:nvPr/>
        </p:nvSpPr>
        <p:spPr>
          <a:xfrm>
            <a:off x="4648754" y="471970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5ABC837-01BC-9FD6-EC01-93BB549A8D14}"/>
              </a:ext>
            </a:extLst>
          </p:cNvPr>
          <p:cNvSpPr/>
          <p:nvPr/>
        </p:nvSpPr>
        <p:spPr>
          <a:xfrm>
            <a:off x="4533893" y="6045447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BC096F-914F-A150-FCDA-792913B61339}"/>
              </a:ext>
            </a:extLst>
          </p:cNvPr>
          <p:cNvSpPr txBox="1"/>
          <p:nvPr/>
        </p:nvSpPr>
        <p:spPr>
          <a:xfrm>
            <a:off x="3797126" y="588626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5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E7A7B4-6476-F63C-57BC-B8AD5607E466}"/>
              </a:ext>
            </a:extLst>
          </p:cNvPr>
          <p:cNvSpPr/>
          <p:nvPr/>
        </p:nvSpPr>
        <p:spPr>
          <a:xfrm>
            <a:off x="4533893" y="422138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3D4579-0E0E-6DF7-B527-DEAA8012564A}"/>
              </a:ext>
            </a:extLst>
          </p:cNvPr>
          <p:cNvSpPr txBox="1"/>
          <p:nvPr/>
        </p:nvSpPr>
        <p:spPr>
          <a:xfrm>
            <a:off x="3795100" y="291750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C52B0-257D-E80E-3348-50973D3E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430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775743ED-0711-201D-7E0D-2AE782B1B71E}"/>
              </a:ext>
            </a:extLst>
          </p:cNvPr>
          <p:cNvSpPr/>
          <p:nvPr/>
        </p:nvSpPr>
        <p:spPr>
          <a:xfrm>
            <a:off x="-3092924" y="-745958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664F77-AAF5-AA0D-5DE9-CC0E0107105C}"/>
              </a:ext>
            </a:extLst>
          </p:cNvPr>
          <p:cNvSpPr/>
          <p:nvPr/>
        </p:nvSpPr>
        <p:spPr>
          <a:xfrm>
            <a:off x="5571030" y="3023559"/>
            <a:ext cx="599147" cy="560866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F1C46C-8391-74CE-0F52-E4C5D80EA893}"/>
              </a:ext>
            </a:extLst>
          </p:cNvPr>
          <p:cNvSpPr txBox="1"/>
          <p:nvPr/>
        </p:nvSpPr>
        <p:spPr>
          <a:xfrm>
            <a:off x="4817693" y="2888494"/>
            <a:ext cx="61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dirty="0">
                <a:latin typeface="KPMG Bold" panose="020B0803030202040204" pitchFamily="34" charset="0"/>
              </a:rPr>
              <a:t>4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787C0848-54F7-763D-768A-31211EEE1E41}"/>
              </a:ext>
            </a:extLst>
          </p:cNvPr>
          <p:cNvSpPr txBox="1"/>
          <p:nvPr/>
        </p:nvSpPr>
        <p:spPr>
          <a:xfrm>
            <a:off x="6630619" y="63793"/>
            <a:ext cx="51044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PMG Bold" panose="020B0803030202040204" pitchFamily="34" charset="0"/>
              </a:rPr>
              <a:t>Generative AI and AI Act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inquire for transparency in order to make use of the ‘opt-out’ mechanism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requirement introduced in the proposal – ‘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make available summaries of the copyrighted material that was used to train their systems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Difficulties for generative AI, because of the 	(1) Low threshold for originality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 Diverging national copyright law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(3) Lack of registration requirement within the EU copyright law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Different formulation or interpretation would provide a more balanced approach for generative AI and copyright 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35EE33-CFC3-A32B-E3DB-0E0B501AAC2A}"/>
              </a:ext>
            </a:extLst>
          </p:cNvPr>
          <p:cNvSpPr/>
          <p:nvPr/>
        </p:nvSpPr>
        <p:spPr>
          <a:xfrm>
            <a:off x="5273839" y="148790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2CEC3-74D5-0514-EAD8-3C64BBB38DF8}"/>
              </a:ext>
            </a:extLst>
          </p:cNvPr>
          <p:cNvSpPr txBox="1"/>
          <p:nvPr/>
        </p:nvSpPr>
        <p:spPr>
          <a:xfrm>
            <a:off x="4655693" y="135751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9BB0626-12BF-0232-835D-D55D69F155BC}"/>
              </a:ext>
            </a:extLst>
          </p:cNvPr>
          <p:cNvSpPr/>
          <p:nvPr/>
        </p:nvSpPr>
        <p:spPr>
          <a:xfrm>
            <a:off x="5403223" y="485009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9298D5-2E4E-4BE4-5EAB-C00279F5E8DD}"/>
              </a:ext>
            </a:extLst>
          </p:cNvPr>
          <p:cNvSpPr txBox="1"/>
          <p:nvPr/>
        </p:nvSpPr>
        <p:spPr>
          <a:xfrm>
            <a:off x="4648754" y="471970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5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9F8E3DD-01B2-7CE7-E739-12F3B6ECF546}"/>
              </a:ext>
            </a:extLst>
          </p:cNvPr>
          <p:cNvSpPr/>
          <p:nvPr/>
        </p:nvSpPr>
        <p:spPr>
          <a:xfrm>
            <a:off x="4533893" y="422138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15ED3B-DDF7-6566-E4F4-FDE538CD521E}"/>
              </a:ext>
            </a:extLst>
          </p:cNvPr>
          <p:cNvSpPr txBox="1"/>
          <p:nvPr/>
        </p:nvSpPr>
        <p:spPr>
          <a:xfrm>
            <a:off x="3795100" y="291750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882DE-2D53-5388-171B-9887ED82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1410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775743ED-0711-201D-7E0D-2AE782B1B71E}"/>
              </a:ext>
            </a:extLst>
          </p:cNvPr>
          <p:cNvSpPr/>
          <p:nvPr/>
        </p:nvSpPr>
        <p:spPr>
          <a:xfrm>
            <a:off x="-3092924" y="-745958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3664F77-AAF5-AA0D-5DE9-CC0E0107105C}"/>
              </a:ext>
            </a:extLst>
          </p:cNvPr>
          <p:cNvSpPr/>
          <p:nvPr/>
        </p:nvSpPr>
        <p:spPr>
          <a:xfrm>
            <a:off x="5571030" y="3023559"/>
            <a:ext cx="599147" cy="560866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F1C46C-8391-74CE-0F52-E4C5D80EA893}"/>
              </a:ext>
            </a:extLst>
          </p:cNvPr>
          <p:cNvSpPr txBox="1"/>
          <p:nvPr/>
        </p:nvSpPr>
        <p:spPr>
          <a:xfrm>
            <a:off x="4817693" y="2888494"/>
            <a:ext cx="61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dirty="0">
                <a:latin typeface="KPMG Bold" panose="020B0803030202040204" pitchFamily="34" charset="0"/>
              </a:rPr>
              <a:t>5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CB35EE33-CFC3-A32B-E3DB-0E0B501AAC2A}"/>
              </a:ext>
            </a:extLst>
          </p:cNvPr>
          <p:cNvSpPr/>
          <p:nvPr/>
        </p:nvSpPr>
        <p:spPr>
          <a:xfrm>
            <a:off x="5273839" y="1487904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2CEC3-74D5-0514-EAD8-3C64BBB38DF8}"/>
              </a:ext>
            </a:extLst>
          </p:cNvPr>
          <p:cNvSpPr txBox="1"/>
          <p:nvPr/>
        </p:nvSpPr>
        <p:spPr>
          <a:xfrm>
            <a:off x="4655693" y="1357516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94B535-8E5C-9472-A45E-95C0853E24B5}"/>
              </a:ext>
            </a:extLst>
          </p:cNvPr>
          <p:cNvSpPr txBox="1"/>
          <p:nvPr/>
        </p:nvSpPr>
        <p:spPr>
          <a:xfrm>
            <a:off x="6864897" y="94571"/>
            <a:ext cx="485256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KPMG Bold" panose="020B0803030202040204" pitchFamily="34" charset="0"/>
              </a:rPr>
              <a:t>Ways to balance it out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Practical solutions to consider: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Creative Commons (CC) licensing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public domain works, which are not copyright protected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augmentation on public works to enlarge training datasets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Creation of a database with no possibility of copyright infringement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Management Integration into organization’s governance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and awareness, both generative AI developers and copyright owners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F0F1DA-E3F1-622B-1DBF-9051E3AE4958}"/>
              </a:ext>
            </a:extLst>
          </p:cNvPr>
          <p:cNvSpPr/>
          <p:nvPr/>
        </p:nvSpPr>
        <p:spPr>
          <a:xfrm>
            <a:off x="4533893" y="422138"/>
            <a:ext cx="324000" cy="324000"/>
          </a:xfrm>
          <a:prstGeom prst="ellipse">
            <a:avLst/>
          </a:prstGeom>
          <a:solidFill>
            <a:srgbClr val="2A2524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89181-A25E-A25E-D846-AF00ACC7C51A}"/>
              </a:ext>
            </a:extLst>
          </p:cNvPr>
          <p:cNvSpPr txBox="1"/>
          <p:nvPr/>
        </p:nvSpPr>
        <p:spPr>
          <a:xfrm>
            <a:off x="3795100" y="291750"/>
            <a:ext cx="611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latin typeface="KPMG Light" panose="020B0403030202040204" pitchFamily="34" charset="0"/>
              </a:rPr>
              <a:t>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85B4E2-013F-7974-DAEE-7800E0F7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153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100000">
              <a:srgbClr val="EAD0B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775743ED-0711-201D-7E0D-2AE782B1B71E}"/>
              </a:ext>
            </a:extLst>
          </p:cNvPr>
          <p:cNvSpPr/>
          <p:nvPr/>
        </p:nvSpPr>
        <p:spPr>
          <a:xfrm>
            <a:off x="-3092924" y="-745958"/>
            <a:ext cx="8963528" cy="8349916"/>
          </a:xfrm>
          <a:prstGeom prst="ellipse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62324"/>
                </a:gs>
              </a:gsLst>
              <a:lin ang="0" scaled="1"/>
              <a:tileRect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CA1932-12B6-627B-9332-4A74C8846ACA}"/>
              </a:ext>
            </a:extLst>
          </p:cNvPr>
          <p:cNvGrpSpPr/>
          <p:nvPr/>
        </p:nvGrpSpPr>
        <p:grpSpPr>
          <a:xfrm>
            <a:off x="-921079" y="-236652"/>
            <a:ext cx="5501048" cy="7331304"/>
            <a:chOff x="-1060899" y="-745958"/>
            <a:chExt cx="5501048" cy="7331304"/>
          </a:xfrm>
          <a:blipFill dpi="0" rotWithShape="1">
            <a:blip r:embed="rId2"/>
            <a:srcRect/>
            <a:tile tx="0" ty="0" sx="100000" sy="100000" flip="none" algn="l"/>
          </a:blipFill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E817AE25-DA31-ECC1-1B09-67B9C882F37A}"/>
                </a:ext>
              </a:extLst>
            </p:cNvPr>
            <p:cNvSpPr/>
            <p:nvPr/>
          </p:nvSpPr>
          <p:spPr>
            <a:xfrm rot="5400000">
              <a:off x="4572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0EA8AED-F0B5-C0F3-AC71-F333C4AC6117}"/>
                </a:ext>
              </a:extLst>
            </p:cNvPr>
            <p:cNvSpPr/>
            <p:nvPr/>
          </p:nvSpPr>
          <p:spPr>
            <a:xfrm rot="5400000">
              <a:off x="2082800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7F99F59-5E74-3265-CA76-A602E29D1854}"/>
                </a:ext>
              </a:extLst>
            </p:cNvPr>
            <p:cNvSpPr/>
            <p:nvPr/>
          </p:nvSpPr>
          <p:spPr>
            <a:xfrm rot="5400000">
              <a:off x="1270000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E7676C2B-5F86-5796-C971-32885519C60A}"/>
                </a:ext>
              </a:extLst>
            </p:cNvPr>
            <p:cNvSpPr/>
            <p:nvPr/>
          </p:nvSpPr>
          <p:spPr>
            <a:xfrm rot="5400000">
              <a:off x="12636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E2A997F8-BA0E-1F1E-0626-785C6D9C542F}"/>
                </a:ext>
              </a:extLst>
            </p:cNvPr>
            <p:cNvSpPr/>
            <p:nvPr/>
          </p:nvSpPr>
          <p:spPr>
            <a:xfrm rot="5400000">
              <a:off x="-358597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F5CBE0C1-B0D0-B557-525F-277DBCB960B9}"/>
                </a:ext>
              </a:extLst>
            </p:cNvPr>
            <p:cNvSpPr/>
            <p:nvPr/>
          </p:nvSpPr>
          <p:spPr>
            <a:xfrm rot="5400000">
              <a:off x="-349250" y="-638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F7DC6F0-D487-60EA-FFEC-2427194ABCF1}"/>
                </a:ext>
              </a:extLst>
            </p:cNvPr>
            <p:cNvSpPr/>
            <p:nvPr/>
          </p:nvSpPr>
          <p:spPr>
            <a:xfrm rot="5400000">
              <a:off x="-1145079" y="762000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A0274BD-C75D-BFE8-6EA6-416E0947272C}"/>
                </a:ext>
              </a:extLst>
            </p:cNvPr>
            <p:cNvSpPr/>
            <p:nvPr/>
          </p:nvSpPr>
          <p:spPr>
            <a:xfrm rot="5400000">
              <a:off x="2858999" y="216200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A9254F74-F8D6-7C3D-2308-57AF70C9117F}"/>
                </a:ext>
              </a:extLst>
            </p:cNvPr>
            <p:cNvSpPr/>
            <p:nvPr/>
          </p:nvSpPr>
          <p:spPr>
            <a:xfrm rot="5400000">
              <a:off x="1243682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391B40AA-44C2-0321-A7E9-B80944900006}"/>
                </a:ext>
              </a:extLst>
            </p:cNvPr>
            <p:cNvSpPr/>
            <p:nvPr/>
          </p:nvSpPr>
          <p:spPr>
            <a:xfrm rot="5400000">
              <a:off x="20501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64876EA-98E0-E7C8-FC21-31DD8F34ACF0}"/>
                </a:ext>
              </a:extLst>
            </p:cNvPr>
            <p:cNvSpPr/>
            <p:nvPr/>
          </p:nvSpPr>
          <p:spPr>
            <a:xfrm rot="5400000">
              <a:off x="437232" y="3604188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9CDD47ED-57DA-3595-AA09-B0E922E1032C}"/>
                </a:ext>
              </a:extLst>
            </p:cNvPr>
            <p:cNvSpPr/>
            <p:nvPr/>
          </p:nvSpPr>
          <p:spPr>
            <a:xfrm rot="5400000">
              <a:off x="-358597" y="5004196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382B40AD-8A54-F7DD-3AAC-3E8859ACED3E}"/>
                </a:ext>
              </a:extLst>
            </p:cNvPr>
            <p:cNvSpPr/>
            <p:nvPr/>
          </p:nvSpPr>
          <p:spPr>
            <a:xfrm rot="5400000">
              <a:off x="-1168849" y="3609262"/>
              <a:ext cx="1689100" cy="1473200"/>
            </a:xfrm>
            <a:prstGeom prst="hexagon">
              <a:avLst/>
            </a:prstGeom>
            <a:grpFill/>
            <a:ln>
              <a:noFill/>
            </a:ln>
            <a:effectLst>
              <a:softEdge rad="2032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194B535-8E5C-9472-A45E-95C0853E24B5}"/>
              </a:ext>
            </a:extLst>
          </p:cNvPr>
          <p:cNvSpPr txBox="1"/>
          <p:nvPr/>
        </p:nvSpPr>
        <p:spPr>
          <a:xfrm>
            <a:off x="6680856" y="2950049"/>
            <a:ext cx="4852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KPMG Bold" panose="020B0803030202040204" pitchFamily="34" charset="0"/>
              </a:rPr>
              <a:t>Thank you!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58D8A-E4FC-F802-CA43-C0F46429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8A0D-42AB-4541-BD5D-DDBF0B93F7D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6807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UMENTCLASSIFICATION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PMG Report (A4) Feb 2022">
  <a:themeElements>
    <a:clrScheme name="Custom 41">
      <a:dk1>
        <a:srgbClr val="000000"/>
      </a:dk1>
      <a:lt1>
        <a:sysClr val="window" lastClr="FFFFFF"/>
      </a:lt1>
      <a:dk2>
        <a:srgbClr val="00338D"/>
      </a:dk2>
      <a:lt2>
        <a:srgbClr val="E5E5E5"/>
      </a:lt2>
      <a:accent1>
        <a:srgbClr val="1E49E2"/>
      </a:accent1>
      <a:accent2>
        <a:srgbClr val="00338D"/>
      </a:accent2>
      <a:accent3>
        <a:srgbClr val="0C233C"/>
      </a:accent3>
      <a:accent4>
        <a:srgbClr val="00B8F5"/>
      </a:accent4>
      <a:accent5>
        <a:srgbClr val="7213EA"/>
      </a:accent5>
      <a:accent6>
        <a:srgbClr val="FD349C"/>
      </a:accent6>
      <a:hlink>
        <a:srgbClr val="00B8F5"/>
      </a:hlink>
      <a:folHlink>
        <a:srgbClr val="098E7E"/>
      </a:folHlink>
    </a:clrScheme>
    <a:fontScheme name="KPMG New Brand 2022">
      <a:majorFont>
        <a:latin typeface="KPMG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54000" tIns="54000" rIns="54000" bIns="54000" rtlCol="0" anchor="ctr"/>
      <a:lstStyle>
        <a:defPPr algn="ctr">
          <a:defRPr sz="9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9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Medium Blue">
      <a:srgbClr val="005EB8"/>
    </a:custClr>
    <a:custClr name="Light Blue">
      <a:srgbClr val="0091DA"/>
    </a:custClr>
    <a:custClr name="Violet">
      <a:srgbClr val="483698"/>
    </a:custClr>
    <a:custClr name="Purple">
      <a:srgbClr val="470A68"/>
    </a:custClr>
    <a:custClr name="Light Purple">
      <a:srgbClr val="6D2077"/>
    </a:custClr>
    <a:custClr name="Green">
      <a:srgbClr val="00A3A1"/>
    </a:custClr>
    <a:custClr name="Dark Green">
      <a:srgbClr val="009A44"/>
    </a:custClr>
    <a:custClr name="Light Green">
      <a:srgbClr val="43B02A"/>
    </a:custClr>
    <a:custClr name="Yellow">
      <a:srgbClr val="EAAA00"/>
    </a:custClr>
    <a:custClr name="Orange">
      <a:srgbClr val="F68D2E"/>
    </a:custClr>
    <a:custClr name="Red ">
      <a:srgbClr val="BC204B"/>
    </a:custClr>
    <a:custClr name="Pink">
      <a:srgbClr val="C6007E"/>
    </a:custClr>
    <a:custClr name="Dark Brown">
      <a:srgbClr val="753F19"/>
    </a:custClr>
    <a:custClr name="Light Brown">
      <a:srgbClr val="9B642E"/>
    </a:custClr>
    <a:custClr name="Olive">
      <a:srgbClr val="9D9375"/>
    </a:custClr>
    <a:custClr name="Beige">
      <a:srgbClr val="E3BC9F"/>
    </a:custClr>
    <a:custClr name="Light Pink">
      <a:srgbClr val="E36877"/>
    </a:custClr>
  </a:custClrLst>
  <a:extLst>
    <a:ext uri="{05A4C25C-085E-4340-85A3-A5531E510DB2}">
      <thm15:themeFamily xmlns:thm15="http://schemas.microsoft.com/office/thememl/2012/main" name="KPMG Report Standard Template.potx" id="{1A63A7C9-1E04-4DCC-BB4B-C123C3021D8D}" vid="{6CE8DC7E-A6B9-48F9-8185-52C5DC27772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8650</TotalTime>
  <Words>466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KPMG Bold</vt:lpstr>
      <vt:lpstr>KPMG Light</vt:lpstr>
      <vt:lpstr>Wingdings</vt:lpstr>
      <vt:lpstr>Office Theme</vt:lpstr>
      <vt:lpstr>KPMG Report (A4) Feb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GenAI and Copyright </dc:title>
  <dc:creator>Christensen, Kristina</dc:creator>
  <cp:lastModifiedBy>DALY Alica</cp:lastModifiedBy>
  <cp:revision>4</cp:revision>
  <dcterms:created xsi:type="dcterms:W3CDTF">2023-09-11T11:22:36Z</dcterms:created>
  <dcterms:modified xsi:type="dcterms:W3CDTF">2023-09-20T11:55:15Z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2023-09-18T07:46:56Z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42da4bcf-bb43-4431-93e6-7469ded74dc1</vt:lpwstr>
  </property>
  <property fmtid="{D5CDD505-2E9C-101B-9397-08002B2CF9AE}" pid="8" name="MSIP_Label_20773ee6-353b-4fb9-a59d-0b94c8c67bea_ContentBits">
    <vt:lpwstr>0</vt:lpwstr>
  </property>
</Properties>
</file>