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57" r:id="rId5"/>
    <p:sldId id="258" r:id="rId6"/>
    <p:sldId id="265" r:id="rId7"/>
    <p:sldId id="259" r:id="rId8"/>
    <p:sldId id="266" r:id="rId9"/>
    <p:sldId id="267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0621A-50B0-4CBB-A5DA-EE7D14E40F6E}" type="doc">
      <dgm:prSet loTypeId="urn:microsoft.com/office/officeart/2009/3/layout/StepUp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917B99-DF3D-4FA7-B78D-3A7493E5024E}">
      <dgm:prSet/>
      <dgm:spPr/>
      <dgm:t>
        <a:bodyPr/>
        <a:lstStyle/>
        <a:p>
          <a:r>
            <a:rPr lang="en-US" dirty="0"/>
            <a:t>Good AI requires massive datasets</a:t>
          </a:r>
          <a:endParaRPr lang="he-IL" dirty="0"/>
        </a:p>
        <a:p>
          <a:r>
            <a:rPr lang="en-US" dirty="0"/>
            <a:t>GIGO</a:t>
          </a:r>
        </a:p>
      </dgm:t>
    </dgm:pt>
    <dgm:pt modelId="{A2F8992F-5942-4491-869D-A012966F9910}" type="parTrans" cxnId="{D8A7E8DF-E122-4E6E-BD2B-69154F24F41F}">
      <dgm:prSet/>
      <dgm:spPr/>
      <dgm:t>
        <a:bodyPr/>
        <a:lstStyle/>
        <a:p>
          <a:endParaRPr lang="en-US" sz="2800"/>
        </a:p>
      </dgm:t>
    </dgm:pt>
    <dgm:pt modelId="{519C7CC0-94C6-4BA0-A97F-58607883A350}" type="sibTrans" cxnId="{D8A7E8DF-E122-4E6E-BD2B-69154F24F41F}">
      <dgm:prSet/>
      <dgm:spPr/>
      <dgm:t>
        <a:bodyPr/>
        <a:lstStyle/>
        <a:p>
          <a:endParaRPr lang="en-US"/>
        </a:p>
      </dgm:t>
    </dgm:pt>
    <dgm:pt modelId="{6C74CF46-6A5B-4036-BD2B-594A57FBE02D}">
      <dgm:prSet/>
      <dgm:spPr/>
      <dgm:t>
        <a:bodyPr/>
        <a:lstStyle/>
        <a:p>
          <a:pPr rtl="1"/>
          <a:r>
            <a:rPr lang="en-US" dirty="0"/>
            <a:t>Massive datasets implies using materials others produced </a:t>
          </a:r>
        </a:p>
      </dgm:t>
    </dgm:pt>
    <dgm:pt modelId="{38A3CF6F-F7A8-4C8B-9687-8B98FF1EEF2C}" type="parTrans" cxnId="{9DE52102-ECDB-4795-A35E-07B413BABD57}">
      <dgm:prSet/>
      <dgm:spPr/>
      <dgm:t>
        <a:bodyPr/>
        <a:lstStyle/>
        <a:p>
          <a:endParaRPr lang="en-US" sz="2800"/>
        </a:p>
      </dgm:t>
    </dgm:pt>
    <dgm:pt modelId="{8900A77A-87EB-4FE4-8C75-67E10C9C74B2}" type="sibTrans" cxnId="{9DE52102-ECDB-4795-A35E-07B413BABD57}">
      <dgm:prSet/>
      <dgm:spPr/>
      <dgm:t>
        <a:bodyPr/>
        <a:lstStyle/>
        <a:p>
          <a:endParaRPr lang="en-US"/>
        </a:p>
      </dgm:t>
    </dgm:pt>
    <dgm:pt modelId="{42C83506-AAB6-4C7E-9F0B-8C990B937E09}">
      <dgm:prSet/>
      <dgm:spPr/>
      <dgm:t>
        <a:bodyPr/>
        <a:lstStyle/>
        <a:p>
          <a:pPr rtl="1"/>
          <a:r>
            <a:rPr lang="en-US" dirty="0"/>
            <a:t>Others’ materials are typically copyrighted</a:t>
          </a:r>
        </a:p>
      </dgm:t>
    </dgm:pt>
    <dgm:pt modelId="{25912ABD-05DC-4672-843F-F9624DB8C861}" type="parTrans" cxnId="{730F28BA-B28A-4ECC-A317-DFB649CA00DB}">
      <dgm:prSet/>
      <dgm:spPr/>
      <dgm:t>
        <a:bodyPr/>
        <a:lstStyle/>
        <a:p>
          <a:endParaRPr lang="en-US" sz="2800"/>
        </a:p>
      </dgm:t>
    </dgm:pt>
    <dgm:pt modelId="{EE3911A9-2123-41E7-B6AA-09053E901D0A}" type="sibTrans" cxnId="{730F28BA-B28A-4ECC-A317-DFB649CA00DB}">
      <dgm:prSet/>
      <dgm:spPr/>
      <dgm:t>
        <a:bodyPr/>
        <a:lstStyle/>
        <a:p>
          <a:endParaRPr lang="en-US"/>
        </a:p>
      </dgm:t>
    </dgm:pt>
    <dgm:pt modelId="{5707CEBA-41DB-4A1A-9CDC-E6668743BB85}">
      <dgm:prSet/>
      <dgm:spPr/>
      <dgm:t>
        <a:bodyPr/>
        <a:lstStyle/>
        <a:p>
          <a:pPr rtl="1"/>
          <a:r>
            <a:rPr lang="en-US" dirty="0"/>
            <a:t>Where is the balance point between copyright and AI?</a:t>
          </a:r>
        </a:p>
      </dgm:t>
    </dgm:pt>
    <dgm:pt modelId="{DD251372-3FBA-456D-B018-8BD4DC81EA7A}" type="parTrans" cxnId="{F027C815-7D50-4288-A972-DC613EB1FCF8}">
      <dgm:prSet/>
      <dgm:spPr/>
      <dgm:t>
        <a:bodyPr/>
        <a:lstStyle/>
        <a:p>
          <a:endParaRPr lang="en-US" sz="2800"/>
        </a:p>
      </dgm:t>
    </dgm:pt>
    <dgm:pt modelId="{E3BDB6AB-21A4-4D31-90FE-FA20B1062028}" type="sibTrans" cxnId="{F027C815-7D50-4288-A972-DC613EB1FCF8}">
      <dgm:prSet/>
      <dgm:spPr/>
      <dgm:t>
        <a:bodyPr/>
        <a:lstStyle/>
        <a:p>
          <a:endParaRPr lang="en-US"/>
        </a:p>
      </dgm:t>
    </dgm:pt>
    <dgm:pt modelId="{9F6E8A15-FC9F-49B2-9397-7C2D9FF8488C}" type="pres">
      <dgm:prSet presAssocID="{5FB0621A-50B0-4CBB-A5DA-EE7D14E40F6E}" presName="rootnode" presStyleCnt="0">
        <dgm:presLayoutVars>
          <dgm:chMax/>
          <dgm:chPref/>
          <dgm:dir/>
          <dgm:animLvl val="lvl"/>
        </dgm:presLayoutVars>
      </dgm:prSet>
      <dgm:spPr/>
    </dgm:pt>
    <dgm:pt modelId="{623A37DA-E2D3-45FB-A60A-9136E1F89CAE}" type="pres">
      <dgm:prSet presAssocID="{8A917B99-DF3D-4FA7-B78D-3A7493E5024E}" presName="composite" presStyleCnt="0"/>
      <dgm:spPr/>
    </dgm:pt>
    <dgm:pt modelId="{F2B654B2-B374-4987-93D0-9C6C95AE373D}" type="pres">
      <dgm:prSet presAssocID="{8A917B99-DF3D-4FA7-B78D-3A7493E5024E}" presName="LShape" presStyleLbl="alignNode1" presStyleIdx="0" presStyleCnt="7"/>
      <dgm:spPr/>
    </dgm:pt>
    <dgm:pt modelId="{526B5CD3-7E4F-46D7-A7EF-549019528E1B}" type="pres">
      <dgm:prSet presAssocID="{8A917B99-DF3D-4FA7-B78D-3A7493E5024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009534F-A3DE-4E46-B0C1-997B47BAD621}" type="pres">
      <dgm:prSet presAssocID="{8A917B99-DF3D-4FA7-B78D-3A7493E5024E}" presName="Triangle" presStyleLbl="alignNode1" presStyleIdx="1" presStyleCnt="7"/>
      <dgm:spPr/>
    </dgm:pt>
    <dgm:pt modelId="{011392F8-15F0-4346-9CD7-242209BA69DE}" type="pres">
      <dgm:prSet presAssocID="{519C7CC0-94C6-4BA0-A97F-58607883A350}" presName="sibTrans" presStyleCnt="0"/>
      <dgm:spPr/>
    </dgm:pt>
    <dgm:pt modelId="{F2246FEB-EEA9-4C82-9679-0191758438E6}" type="pres">
      <dgm:prSet presAssocID="{519C7CC0-94C6-4BA0-A97F-58607883A350}" presName="space" presStyleCnt="0"/>
      <dgm:spPr/>
    </dgm:pt>
    <dgm:pt modelId="{D3D48436-FEF9-4F54-964D-5F76BC7FADC6}" type="pres">
      <dgm:prSet presAssocID="{6C74CF46-6A5B-4036-BD2B-594A57FBE02D}" presName="composite" presStyleCnt="0"/>
      <dgm:spPr/>
    </dgm:pt>
    <dgm:pt modelId="{0F7FFD94-434D-4527-B0CE-F9EB13BDE4DD}" type="pres">
      <dgm:prSet presAssocID="{6C74CF46-6A5B-4036-BD2B-594A57FBE02D}" presName="LShape" presStyleLbl="alignNode1" presStyleIdx="2" presStyleCnt="7"/>
      <dgm:spPr/>
    </dgm:pt>
    <dgm:pt modelId="{5EA432F8-1948-4D66-A579-10B063144CAE}" type="pres">
      <dgm:prSet presAssocID="{6C74CF46-6A5B-4036-BD2B-594A57FBE02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DD87502-9CC9-4FCE-ADB4-465832654E88}" type="pres">
      <dgm:prSet presAssocID="{6C74CF46-6A5B-4036-BD2B-594A57FBE02D}" presName="Triangle" presStyleLbl="alignNode1" presStyleIdx="3" presStyleCnt="7"/>
      <dgm:spPr/>
    </dgm:pt>
    <dgm:pt modelId="{349BBE53-CD3D-469E-8695-EB328BAFE628}" type="pres">
      <dgm:prSet presAssocID="{8900A77A-87EB-4FE4-8C75-67E10C9C74B2}" presName="sibTrans" presStyleCnt="0"/>
      <dgm:spPr/>
    </dgm:pt>
    <dgm:pt modelId="{E2ADF9B5-F1E3-4A87-AD54-AE4A4438D409}" type="pres">
      <dgm:prSet presAssocID="{8900A77A-87EB-4FE4-8C75-67E10C9C74B2}" presName="space" presStyleCnt="0"/>
      <dgm:spPr/>
    </dgm:pt>
    <dgm:pt modelId="{2D3ABFBE-B8E5-4EA4-A1FE-625C9231E0C8}" type="pres">
      <dgm:prSet presAssocID="{42C83506-AAB6-4C7E-9F0B-8C990B937E09}" presName="composite" presStyleCnt="0"/>
      <dgm:spPr/>
    </dgm:pt>
    <dgm:pt modelId="{BB1F97CF-8A0A-421A-B384-1E40CA39CC9E}" type="pres">
      <dgm:prSet presAssocID="{42C83506-AAB6-4C7E-9F0B-8C990B937E09}" presName="LShape" presStyleLbl="alignNode1" presStyleIdx="4" presStyleCnt="7"/>
      <dgm:spPr/>
    </dgm:pt>
    <dgm:pt modelId="{14F04CAB-3C40-4197-A9A8-483473E889B4}" type="pres">
      <dgm:prSet presAssocID="{42C83506-AAB6-4C7E-9F0B-8C990B937E0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FA64CF2-CC83-48AA-803D-2A7411C6928B}" type="pres">
      <dgm:prSet presAssocID="{42C83506-AAB6-4C7E-9F0B-8C990B937E09}" presName="Triangle" presStyleLbl="alignNode1" presStyleIdx="5" presStyleCnt="7"/>
      <dgm:spPr/>
    </dgm:pt>
    <dgm:pt modelId="{84DBCFAC-3927-4B19-A550-944B859B2E2F}" type="pres">
      <dgm:prSet presAssocID="{EE3911A9-2123-41E7-B6AA-09053E901D0A}" presName="sibTrans" presStyleCnt="0"/>
      <dgm:spPr/>
    </dgm:pt>
    <dgm:pt modelId="{EFB8CECA-E509-4AB3-BFC0-33347927B044}" type="pres">
      <dgm:prSet presAssocID="{EE3911A9-2123-41E7-B6AA-09053E901D0A}" presName="space" presStyleCnt="0"/>
      <dgm:spPr/>
    </dgm:pt>
    <dgm:pt modelId="{CAFB880E-BFB4-43EC-8161-4E039CA780C3}" type="pres">
      <dgm:prSet presAssocID="{5707CEBA-41DB-4A1A-9CDC-E6668743BB85}" presName="composite" presStyleCnt="0"/>
      <dgm:spPr/>
    </dgm:pt>
    <dgm:pt modelId="{0F9A5493-6752-42DC-85D8-421CAFC6DB2E}" type="pres">
      <dgm:prSet presAssocID="{5707CEBA-41DB-4A1A-9CDC-E6668743BB85}" presName="LShape" presStyleLbl="alignNode1" presStyleIdx="6" presStyleCnt="7"/>
      <dgm:spPr/>
    </dgm:pt>
    <dgm:pt modelId="{4BC910C3-79AB-424D-9CC6-712500771EA3}" type="pres">
      <dgm:prSet presAssocID="{5707CEBA-41DB-4A1A-9CDC-E6668743BB8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DE52102-ECDB-4795-A35E-07B413BABD57}" srcId="{5FB0621A-50B0-4CBB-A5DA-EE7D14E40F6E}" destId="{6C74CF46-6A5B-4036-BD2B-594A57FBE02D}" srcOrd="1" destOrd="0" parTransId="{38A3CF6F-F7A8-4C8B-9687-8B98FF1EEF2C}" sibTransId="{8900A77A-87EB-4FE4-8C75-67E10C9C74B2}"/>
    <dgm:cxn modelId="{F027C815-7D50-4288-A972-DC613EB1FCF8}" srcId="{5FB0621A-50B0-4CBB-A5DA-EE7D14E40F6E}" destId="{5707CEBA-41DB-4A1A-9CDC-E6668743BB85}" srcOrd="3" destOrd="0" parTransId="{DD251372-3FBA-456D-B018-8BD4DC81EA7A}" sibTransId="{E3BDB6AB-21A4-4D31-90FE-FA20B1062028}"/>
    <dgm:cxn modelId="{60507248-DF7E-4B65-A20D-448B271FD450}" type="presOf" srcId="{8A917B99-DF3D-4FA7-B78D-3A7493E5024E}" destId="{526B5CD3-7E4F-46D7-A7EF-549019528E1B}" srcOrd="0" destOrd="0" presId="urn:microsoft.com/office/officeart/2009/3/layout/StepUpProcess"/>
    <dgm:cxn modelId="{AAB59E49-963A-49A8-9397-E308093667CB}" type="presOf" srcId="{5707CEBA-41DB-4A1A-9CDC-E6668743BB85}" destId="{4BC910C3-79AB-424D-9CC6-712500771EA3}" srcOrd="0" destOrd="0" presId="urn:microsoft.com/office/officeart/2009/3/layout/StepUpProcess"/>
    <dgm:cxn modelId="{C5A31CA5-7115-47D8-B59F-177C8A13442C}" type="presOf" srcId="{6C74CF46-6A5B-4036-BD2B-594A57FBE02D}" destId="{5EA432F8-1948-4D66-A579-10B063144CAE}" srcOrd="0" destOrd="0" presId="urn:microsoft.com/office/officeart/2009/3/layout/StepUpProcess"/>
    <dgm:cxn modelId="{A6BAD9AE-2A0C-4169-85F1-918DB196C560}" type="presOf" srcId="{42C83506-AAB6-4C7E-9F0B-8C990B937E09}" destId="{14F04CAB-3C40-4197-A9A8-483473E889B4}" srcOrd="0" destOrd="0" presId="urn:microsoft.com/office/officeart/2009/3/layout/StepUpProcess"/>
    <dgm:cxn modelId="{730F28BA-B28A-4ECC-A317-DFB649CA00DB}" srcId="{5FB0621A-50B0-4CBB-A5DA-EE7D14E40F6E}" destId="{42C83506-AAB6-4C7E-9F0B-8C990B937E09}" srcOrd="2" destOrd="0" parTransId="{25912ABD-05DC-4672-843F-F9624DB8C861}" sibTransId="{EE3911A9-2123-41E7-B6AA-09053E901D0A}"/>
    <dgm:cxn modelId="{D8A7E8DF-E122-4E6E-BD2B-69154F24F41F}" srcId="{5FB0621A-50B0-4CBB-A5DA-EE7D14E40F6E}" destId="{8A917B99-DF3D-4FA7-B78D-3A7493E5024E}" srcOrd="0" destOrd="0" parTransId="{A2F8992F-5942-4491-869D-A012966F9910}" sibTransId="{519C7CC0-94C6-4BA0-A97F-58607883A350}"/>
    <dgm:cxn modelId="{B601DEEB-417B-408B-9A79-D26F9C840970}" type="presOf" srcId="{5FB0621A-50B0-4CBB-A5DA-EE7D14E40F6E}" destId="{9F6E8A15-FC9F-49B2-9397-7C2D9FF8488C}" srcOrd="0" destOrd="0" presId="urn:microsoft.com/office/officeart/2009/3/layout/StepUpProcess"/>
    <dgm:cxn modelId="{952233E5-38A9-4119-95D1-E69849CAFCCC}" type="presParOf" srcId="{9F6E8A15-FC9F-49B2-9397-7C2D9FF8488C}" destId="{623A37DA-E2D3-45FB-A60A-9136E1F89CAE}" srcOrd="0" destOrd="0" presId="urn:microsoft.com/office/officeart/2009/3/layout/StepUpProcess"/>
    <dgm:cxn modelId="{456BE8D3-8808-4004-8899-D4B4652E2F9C}" type="presParOf" srcId="{623A37DA-E2D3-45FB-A60A-9136E1F89CAE}" destId="{F2B654B2-B374-4987-93D0-9C6C95AE373D}" srcOrd="0" destOrd="0" presId="urn:microsoft.com/office/officeart/2009/3/layout/StepUpProcess"/>
    <dgm:cxn modelId="{DFA611E1-7AE0-4EC7-AD74-C114457891CC}" type="presParOf" srcId="{623A37DA-E2D3-45FB-A60A-9136E1F89CAE}" destId="{526B5CD3-7E4F-46D7-A7EF-549019528E1B}" srcOrd="1" destOrd="0" presId="urn:microsoft.com/office/officeart/2009/3/layout/StepUpProcess"/>
    <dgm:cxn modelId="{F607CF10-DA07-441D-B40E-116C4FD5B250}" type="presParOf" srcId="{623A37DA-E2D3-45FB-A60A-9136E1F89CAE}" destId="{C009534F-A3DE-4E46-B0C1-997B47BAD621}" srcOrd="2" destOrd="0" presId="urn:microsoft.com/office/officeart/2009/3/layout/StepUpProcess"/>
    <dgm:cxn modelId="{0ECCE73B-CC96-4849-ACE4-25A4FF67B3DD}" type="presParOf" srcId="{9F6E8A15-FC9F-49B2-9397-7C2D9FF8488C}" destId="{011392F8-15F0-4346-9CD7-242209BA69DE}" srcOrd="1" destOrd="0" presId="urn:microsoft.com/office/officeart/2009/3/layout/StepUpProcess"/>
    <dgm:cxn modelId="{1CF445B7-5EA5-4043-85F9-59624BC31C64}" type="presParOf" srcId="{011392F8-15F0-4346-9CD7-242209BA69DE}" destId="{F2246FEB-EEA9-4C82-9679-0191758438E6}" srcOrd="0" destOrd="0" presId="urn:microsoft.com/office/officeart/2009/3/layout/StepUpProcess"/>
    <dgm:cxn modelId="{AB297F3C-C38C-4479-9FBA-EC01DF7A15DA}" type="presParOf" srcId="{9F6E8A15-FC9F-49B2-9397-7C2D9FF8488C}" destId="{D3D48436-FEF9-4F54-964D-5F76BC7FADC6}" srcOrd="2" destOrd="0" presId="urn:microsoft.com/office/officeart/2009/3/layout/StepUpProcess"/>
    <dgm:cxn modelId="{4676B915-1FCB-4BF3-A611-55AF38016673}" type="presParOf" srcId="{D3D48436-FEF9-4F54-964D-5F76BC7FADC6}" destId="{0F7FFD94-434D-4527-B0CE-F9EB13BDE4DD}" srcOrd="0" destOrd="0" presId="urn:microsoft.com/office/officeart/2009/3/layout/StepUpProcess"/>
    <dgm:cxn modelId="{B52116D8-3219-4D01-BE31-60E06113EC25}" type="presParOf" srcId="{D3D48436-FEF9-4F54-964D-5F76BC7FADC6}" destId="{5EA432F8-1948-4D66-A579-10B063144CAE}" srcOrd="1" destOrd="0" presId="urn:microsoft.com/office/officeart/2009/3/layout/StepUpProcess"/>
    <dgm:cxn modelId="{A527938F-D887-4D47-B876-6B6873F7A7A0}" type="presParOf" srcId="{D3D48436-FEF9-4F54-964D-5F76BC7FADC6}" destId="{1DD87502-9CC9-4FCE-ADB4-465832654E88}" srcOrd="2" destOrd="0" presId="urn:microsoft.com/office/officeart/2009/3/layout/StepUpProcess"/>
    <dgm:cxn modelId="{DC0B6508-49EA-417A-81CC-A5E39D211736}" type="presParOf" srcId="{9F6E8A15-FC9F-49B2-9397-7C2D9FF8488C}" destId="{349BBE53-CD3D-469E-8695-EB328BAFE628}" srcOrd="3" destOrd="0" presId="urn:microsoft.com/office/officeart/2009/3/layout/StepUpProcess"/>
    <dgm:cxn modelId="{3F2F0656-28F9-41E4-8032-0DFA54D525F3}" type="presParOf" srcId="{349BBE53-CD3D-469E-8695-EB328BAFE628}" destId="{E2ADF9B5-F1E3-4A87-AD54-AE4A4438D409}" srcOrd="0" destOrd="0" presId="urn:microsoft.com/office/officeart/2009/3/layout/StepUpProcess"/>
    <dgm:cxn modelId="{BE74E667-35A3-4CA6-9580-6C334F0820CA}" type="presParOf" srcId="{9F6E8A15-FC9F-49B2-9397-7C2D9FF8488C}" destId="{2D3ABFBE-B8E5-4EA4-A1FE-625C9231E0C8}" srcOrd="4" destOrd="0" presId="urn:microsoft.com/office/officeart/2009/3/layout/StepUpProcess"/>
    <dgm:cxn modelId="{5A5117C5-3B05-4D42-AAD1-A387652B81DD}" type="presParOf" srcId="{2D3ABFBE-B8E5-4EA4-A1FE-625C9231E0C8}" destId="{BB1F97CF-8A0A-421A-B384-1E40CA39CC9E}" srcOrd="0" destOrd="0" presId="urn:microsoft.com/office/officeart/2009/3/layout/StepUpProcess"/>
    <dgm:cxn modelId="{B8703247-0AAD-4865-AE7B-E09192CB658C}" type="presParOf" srcId="{2D3ABFBE-B8E5-4EA4-A1FE-625C9231E0C8}" destId="{14F04CAB-3C40-4197-A9A8-483473E889B4}" srcOrd="1" destOrd="0" presId="urn:microsoft.com/office/officeart/2009/3/layout/StepUpProcess"/>
    <dgm:cxn modelId="{52885013-7885-467B-975A-793F794881DF}" type="presParOf" srcId="{2D3ABFBE-B8E5-4EA4-A1FE-625C9231E0C8}" destId="{8FA64CF2-CC83-48AA-803D-2A7411C6928B}" srcOrd="2" destOrd="0" presId="urn:microsoft.com/office/officeart/2009/3/layout/StepUpProcess"/>
    <dgm:cxn modelId="{A47FF309-DEB7-4570-A690-39148CB2281B}" type="presParOf" srcId="{9F6E8A15-FC9F-49B2-9397-7C2D9FF8488C}" destId="{84DBCFAC-3927-4B19-A550-944B859B2E2F}" srcOrd="5" destOrd="0" presId="urn:microsoft.com/office/officeart/2009/3/layout/StepUpProcess"/>
    <dgm:cxn modelId="{ED095C33-94DE-4E2E-8461-D47EE4816983}" type="presParOf" srcId="{84DBCFAC-3927-4B19-A550-944B859B2E2F}" destId="{EFB8CECA-E509-4AB3-BFC0-33347927B044}" srcOrd="0" destOrd="0" presId="urn:microsoft.com/office/officeart/2009/3/layout/StepUpProcess"/>
    <dgm:cxn modelId="{301B0D78-2016-4A1C-9516-B76CE95AB465}" type="presParOf" srcId="{9F6E8A15-FC9F-49B2-9397-7C2D9FF8488C}" destId="{CAFB880E-BFB4-43EC-8161-4E039CA780C3}" srcOrd="6" destOrd="0" presId="urn:microsoft.com/office/officeart/2009/3/layout/StepUpProcess"/>
    <dgm:cxn modelId="{BC25942C-F4F6-47C7-A728-2F20EE3E5F58}" type="presParOf" srcId="{CAFB880E-BFB4-43EC-8161-4E039CA780C3}" destId="{0F9A5493-6752-42DC-85D8-421CAFC6DB2E}" srcOrd="0" destOrd="0" presId="urn:microsoft.com/office/officeart/2009/3/layout/StepUpProcess"/>
    <dgm:cxn modelId="{F61617E5-438F-4AEE-B088-3487E140FCBA}" type="presParOf" srcId="{CAFB880E-BFB4-43EC-8161-4E039CA780C3}" destId="{4BC910C3-79AB-424D-9CC6-712500771EA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08F52-BC8F-4BC7-B538-B4D735006FEA}" type="doc">
      <dgm:prSet loTypeId="urn:microsoft.com/office/officeart/2008/layout/LinedList" loCatId="hierarchy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FC495BD-AAEE-4638-ADF0-72570133E738}">
      <dgm:prSet/>
      <dgm:spPr/>
      <dgm:t>
        <a:bodyPr/>
        <a:lstStyle/>
        <a:p>
          <a:pPr rtl="0"/>
          <a:r>
            <a:rPr lang="en-US" dirty="0"/>
            <a:t>Copying</a:t>
          </a:r>
        </a:p>
      </dgm:t>
    </dgm:pt>
    <dgm:pt modelId="{2BA5EFB4-5390-45C0-8F50-875695B12875}" type="parTrans" cxnId="{A3F6397C-AB3D-486E-A8D6-8687FE1B5FF8}">
      <dgm:prSet/>
      <dgm:spPr/>
      <dgm:t>
        <a:bodyPr/>
        <a:lstStyle/>
        <a:p>
          <a:endParaRPr lang="en-US"/>
        </a:p>
      </dgm:t>
    </dgm:pt>
    <dgm:pt modelId="{CFE50C76-4AB1-4DFB-A28B-8CD655A20F34}" type="sibTrans" cxnId="{A3F6397C-AB3D-486E-A8D6-8687FE1B5FF8}">
      <dgm:prSet/>
      <dgm:spPr/>
      <dgm:t>
        <a:bodyPr/>
        <a:lstStyle/>
        <a:p>
          <a:endParaRPr lang="en-US"/>
        </a:p>
      </dgm:t>
    </dgm:pt>
    <dgm:pt modelId="{499A04DD-6659-4E95-A259-15D25233ADD5}">
      <dgm:prSet/>
      <dgm:spPr/>
      <dgm:t>
        <a:bodyPr/>
        <a:lstStyle/>
        <a:p>
          <a:pPr rtl="0"/>
          <a:r>
            <a:rPr lang="en-US" dirty="0"/>
            <a:t>Derivative work</a:t>
          </a:r>
        </a:p>
      </dgm:t>
    </dgm:pt>
    <dgm:pt modelId="{85DF04E8-9612-45F8-BA2A-EB071774146E}" type="parTrans" cxnId="{D4535802-AA25-473C-B470-32F3D616513A}">
      <dgm:prSet/>
      <dgm:spPr/>
      <dgm:t>
        <a:bodyPr/>
        <a:lstStyle/>
        <a:p>
          <a:endParaRPr lang="en-US"/>
        </a:p>
      </dgm:t>
    </dgm:pt>
    <dgm:pt modelId="{8BBC0754-DDDF-4384-84EB-CEDCD5994918}" type="sibTrans" cxnId="{D4535802-AA25-473C-B470-32F3D616513A}">
      <dgm:prSet/>
      <dgm:spPr/>
      <dgm:t>
        <a:bodyPr/>
        <a:lstStyle/>
        <a:p>
          <a:endParaRPr lang="en-US"/>
        </a:p>
      </dgm:t>
    </dgm:pt>
    <dgm:pt modelId="{E16C5FF5-1236-4932-A7E3-7A49A9B67405}">
      <dgm:prSet/>
      <dgm:spPr/>
      <dgm:t>
        <a:bodyPr/>
        <a:lstStyle/>
        <a:p>
          <a:pPr rtl="0"/>
          <a:r>
            <a:rPr lang="en-US" dirty="0"/>
            <a:t>Moral right? Credit?</a:t>
          </a:r>
        </a:p>
      </dgm:t>
    </dgm:pt>
    <dgm:pt modelId="{2429AFAB-47D9-48AB-A8DD-F1EFA39E1CE7}" type="parTrans" cxnId="{7880C913-063F-4F0D-9EF2-17E8D23E16EF}">
      <dgm:prSet/>
      <dgm:spPr/>
      <dgm:t>
        <a:bodyPr/>
        <a:lstStyle/>
        <a:p>
          <a:endParaRPr lang="en-US"/>
        </a:p>
      </dgm:t>
    </dgm:pt>
    <dgm:pt modelId="{358A0D7D-9CF1-413A-A5CB-72368E748983}" type="sibTrans" cxnId="{7880C913-063F-4F0D-9EF2-17E8D23E16EF}">
      <dgm:prSet/>
      <dgm:spPr/>
      <dgm:t>
        <a:bodyPr/>
        <a:lstStyle/>
        <a:p>
          <a:endParaRPr lang="en-US"/>
        </a:p>
      </dgm:t>
    </dgm:pt>
    <dgm:pt modelId="{63851C2F-3377-4933-B056-8FD6ACA13F12}" type="pres">
      <dgm:prSet presAssocID="{2AF08F52-BC8F-4BC7-B538-B4D735006FEA}" presName="vert0" presStyleCnt="0">
        <dgm:presLayoutVars>
          <dgm:dir/>
          <dgm:animOne val="branch"/>
          <dgm:animLvl val="lvl"/>
        </dgm:presLayoutVars>
      </dgm:prSet>
      <dgm:spPr/>
    </dgm:pt>
    <dgm:pt modelId="{35776E8C-7477-48FA-855E-9C8560A89E00}" type="pres">
      <dgm:prSet presAssocID="{CFC495BD-AAEE-4638-ADF0-72570133E738}" presName="thickLine" presStyleLbl="alignNode1" presStyleIdx="0" presStyleCnt="3"/>
      <dgm:spPr/>
    </dgm:pt>
    <dgm:pt modelId="{5F2E0269-F75F-40E3-8D95-460DEAFEEF24}" type="pres">
      <dgm:prSet presAssocID="{CFC495BD-AAEE-4638-ADF0-72570133E738}" presName="horz1" presStyleCnt="0"/>
      <dgm:spPr/>
    </dgm:pt>
    <dgm:pt modelId="{8AA0DCC2-A485-4AFB-A789-C0449D30A1DA}" type="pres">
      <dgm:prSet presAssocID="{CFC495BD-AAEE-4638-ADF0-72570133E738}" presName="tx1" presStyleLbl="revTx" presStyleIdx="0" presStyleCnt="3"/>
      <dgm:spPr/>
    </dgm:pt>
    <dgm:pt modelId="{EDD8C0C3-CF57-4616-9A6C-61D1EAF181D9}" type="pres">
      <dgm:prSet presAssocID="{CFC495BD-AAEE-4638-ADF0-72570133E738}" presName="vert1" presStyleCnt="0"/>
      <dgm:spPr/>
    </dgm:pt>
    <dgm:pt modelId="{1C884D16-B06C-4688-A361-2AA1ED9549EC}" type="pres">
      <dgm:prSet presAssocID="{499A04DD-6659-4E95-A259-15D25233ADD5}" presName="thickLine" presStyleLbl="alignNode1" presStyleIdx="1" presStyleCnt="3"/>
      <dgm:spPr/>
    </dgm:pt>
    <dgm:pt modelId="{4EE0349D-6E03-4729-A998-23DADF527D8E}" type="pres">
      <dgm:prSet presAssocID="{499A04DD-6659-4E95-A259-15D25233ADD5}" presName="horz1" presStyleCnt="0"/>
      <dgm:spPr/>
    </dgm:pt>
    <dgm:pt modelId="{BBBC4C35-4E82-4806-9F26-3AFFEE85F17F}" type="pres">
      <dgm:prSet presAssocID="{499A04DD-6659-4E95-A259-15D25233ADD5}" presName="tx1" presStyleLbl="revTx" presStyleIdx="1" presStyleCnt="3"/>
      <dgm:spPr/>
    </dgm:pt>
    <dgm:pt modelId="{CC068532-EACD-4828-AE85-0B2CDECDAB8F}" type="pres">
      <dgm:prSet presAssocID="{499A04DD-6659-4E95-A259-15D25233ADD5}" presName="vert1" presStyleCnt="0"/>
      <dgm:spPr/>
    </dgm:pt>
    <dgm:pt modelId="{A14B3198-48E3-47D0-8ADA-BDB914F41BD7}" type="pres">
      <dgm:prSet presAssocID="{E16C5FF5-1236-4932-A7E3-7A49A9B67405}" presName="thickLine" presStyleLbl="alignNode1" presStyleIdx="2" presStyleCnt="3"/>
      <dgm:spPr/>
    </dgm:pt>
    <dgm:pt modelId="{5DFE37FC-9B9D-40E1-B81F-1193B8B5DC5E}" type="pres">
      <dgm:prSet presAssocID="{E16C5FF5-1236-4932-A7E3-7A49A9B67405}" presName="horz1" presStyleCnt="0"/>
      <dgm:spPr/>
    </dgm:pt>
    <dgm:pt modelId="{62C5FF2D-6790-418F-83BF-71F717FDAB75}" type="pres">
      <dgm:prSet presAssocID="{E16C5FF5-1236-4932-A7E3-7A49A9B67405}" presName="tx1" presStyleLbl="revTx" presStyleIdx="2" presStyleCnt="3"/>
      <dgm:spPr/>
    </dgm:pt>
    <dgm:pt modelId="{3D32C148-8478-46EA-A2D6-DF049633BC4F}" type="pres">
      <dgm:prSet presAssocID="{E16C5FF5-1236-4932-A7E3-7A49A9B67405}" presName="vert1" presStyleCnt="0"/>
      <dgm:spPr/>
    </dgm:pt>
  </dgm:ptLst>
  <dgm:cxnLst>
    <dgm:cxn modelId="{D4535802-AA25-473C-B470-32F3D616513A}" srcId="{2AF08F52-BC8F-4BC7-B538-B4D735006FEA}" destId="{499A04DD-6659-4E95-A259-15D25233ADD5}" srcOrd="1" destOrd="0" parTransId="{85DF04E8-9612-45F8-BA2A-EB071774146E}" sibTransId="{8BBC0754-DDDF-4384-84EB-CEDCD5994918}"/>
    <dgm:cxn modelId="{95B93B0E-C307-44E9-9891-B8C1A77FCBB9}" type="presOf" srcId="{CFC495BD-AAEE-4638-ADF0-72570133E738}" destId="{8AA0DCC2-A485-4AFB-A789-C0449D30A1DA}" srcOrd="0" destOrd="0" presId="urn:microsoft.com/office/officeart/2008/layout/LinedList"/>
    <dgm:cxn modelId="{7880C913-063F-4F0D-9EF2-17E8D23E16EF}" srcId="{2AF08F52-BC8F-4BC7-B538-B4D735006FEA}" destId="{E16C5FF5-1236-4932-A7E3-7A49A9B67405}" srcOrd="2" destOrd="0" parTransId="{2429AFAB-47D9-48AB-A8DD-F1EFA39E1CE7}" sibTransId="{358A0D7D-9CF1-413A-A5CB-72368E748983}"/>
    <dgm:cxn modelId="{FE54DD25-201E-4B63-9F2D-65F8763D3CEE}" type="presOf" srcId="{2AF08F52-BC8F-4BC7-B538-B4D735006FEA}" destId="{63851C2F-3377-4933-B056-8FD6ACA13F12}" srcOrd="0" destOrd="0" presId="urn:microsoft.com/office/officeart/2008/layout/LinedList"/>
    <dgm:cxn modelId="{CAB9C230-CA3B-4DF0-832F-3EE9EADB2A6C}" type="presOf" srcId="{E16C5FF5-1236-4932-A7E3-7A49A9B67405}" destId="{62C5FF2D-6790-418F-83BF-71F717FDAB75}" srcOrd="0" destOrd="0" presId="urn:microsoft.com/office/officeart/2008/layout/LinedList"/>
    <dgm:cxn modelId="{A3F6397C-AB3D-486E-A8D6-8687FE1B5FF8}" srcId="{2AF08F52-BC8F-4BC7-B538-B4D735006FEA}" destId="{CFC495BD-AAEE-4638-ADF0-72570133E738}" srcOrd="0" destOrd="0" parTransId="{2BA5EFB4-5390-45C0-8F50-875695B12875}" sibTransId="{CFE50C76-4AB1-4DFB-A28B-8CD655A20F34}"/>
    <dgm:cxn modelId="{39C21CA8-856C-4310-AB43-C2B4787AA19A}" type="presOf" srcId="{499A04DD-6659-4E95-A259-15D25233ADD5}" destId="{BBBC4C35-4E82-4806-9F26-3AFFEE85F17F}" srcOrd="0" destOrd="0" presId="urn:microsoft.com/office/officeart/2008/layout/LinedList"/>
    <dgm:cxn modelId="{5D9369EE-2513-43D4-B577-B6BF7A38EBB9}" type="presParOf" srcId="{63851C2F-3377-4933-B056-8FD6ACA13F12}" destId="{35776E8C-7477-48FA-855E-9C8560A89E00}" srcOrd="0" destOrd="0" presId="urn:microsoft.com/office/officeart/2008/layout/LinedList"/>
    <dgm:cxn modelId="{77D30A09-73A8-4EB4-88A9-CBF4F8454AE1}" type="presParOf" srcId="{63851C2F-3377-4933-B056-8FD6ACA13F12}" destId="{5F2E0269-F75F-40E3-8D95-460DEAFEEF24}" srcOrd="1" destOrd="0" presId="urn:microsoft.com/office/officeart/2008/layout/LinedList"/>
    <dgm:cxn modelId="{041F763C-29F5-47C6-ABCA-3508EDD64D28}" type="presParOf" srcId="{5F2E0269-F75F-40E3-8D95-460DEAFEEF24}" destId="{8AA0DCC2-A485-4AFB-A789-C0449D30A1DA}" srcOrd="0" destOrd="0" presId="urn:microsoft.com/office/officeart/2008/layout/LinedList"/>
    <dgm:cxn modelId="{B7F505E2-ACDB-4BEE-86AF-4D1DBF7D379D}" type="presParOf" srcId="{5F2E0269-F75F-40E3-8D95-460DEAFEEF24}" destId="{EDD8C0C3-CF57-4616-9A6C-61D1EAF181D9}" srcOrd="1" destOrd="0" presId="urn:microsoft.com/office/officeart/2008/layout/LinedList"/>
    <dgm:cxn modelId="{235AF479-D229-4AEA-AA2D-469BB76FAE65}" type="presParOf" srcId="{63851C2F-3377-4933-B056-8FD6ACA13F12}" destId="{1C884D16-B06C-4688-A361-2AA1ED9549EC}" srcOrd="2" destOrd="0" presId="urn:microsoft.com/office/officeart/2008/layout/LinedList"/>
    <dgm:cxn modelId="{69AE11CC-EF45-4206-A7ED-60F0B1CA1472}" type="presParOf" srcId="{63851C2F-3377-4933-B056-8FD6ACA13F12}" destId="{4EE0349D-6E03-4729-A998-23DADF527D8E}" srcOrd="3" destOrd="0" presId="urn:microsoft.com/office/officeart/2008/layout/LinedList"/>
    <dgm:cxn modelId="{D075D68D-C6E0-4AB9-AE82-CF25D36E8BB0}" type="presParOf" srcId="{4EE0349D-6E03-4729-A998-23DADF527D8E}" destId="{BBBC4C35-4E82-4806-9F26-3AFFEE85F17F}" srcOrd="0" destOrd="0" presId="urn:microsoft.com/office/officeart/2008/layout/LinedList"/>
    <dgm:cxn modelId="{3336B6D2-723E-4217-BFAE-8DFBD7696426}" type="presParOf" srcId="{4EE0349D-6E03-4729-A998-23DADF527D8E}" destId="{CC068532-EACD-4828-AE85-0B2CDECDAB8F}" srcOrd="1" destOrd="0" presId="urn:microsoft.com/office/officeart/2008/layout/LinedList"/>
    <dgm:cxn modelId="{BFB7BEE3-3B1E-469E-8B7C-88E373A61BAC}" type="presParOf" srcId="{63851C2F-3377-4933-B056-8FD6ACA13F12}" destId="{A14B3198-48E3-47D0-8ADA-BDB914F41BD7}" srcOrd="4" destOrd="0" presId="urn:microsoft.com/office/officeart/2008/layout/LinedList"/>
    <dgm:cxn modelId="{90196FA7-09B1-4C72-811C-4B0E474017CE}" type="presParOf" srcId="{63851C2F-3377-4933-B056-8FD6ACA13F12}" destId="{5DFE37FC-9B9D-40E1-B81F-1193B8B5DC5E}" srcOrd="5" destOrd="0" presId="urn:microsoft.com/office/officeart/2008/layout/LinedList"/>
    <dgm:cxn modelId="{32882738-D76E-4119-9747-8CEA2B352C84}" type="presParOf" srcId="{5DFE37FC-9B9D-40E1-B81F-1193B8B5DC5E}" destId="{62C5FF2D-6790-418F-83BF-71F717FDAB75}" srcOrd="0" destOrd="0" presId="urn:microsoft.com/office/officeart/2008/layout/LinedList"/>
    <dgm:cxn modelId="{6D9A7B1E-EAB9-4187-8356-50FCE84D4E67}" type="presParOf" srcId="{5DFE37FC-9B9D-40E1-B81F-1193B8B5DC5E}" destId="{3D32C148-8478-46EA-A2D6-DF049633BC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08F52-BC8F-4BC7-B538-B4D735006FEA}" type="doc">
      <dgm:prSet loTypeId="urn:microsoft.com/office/officeart/2008/layout/LinedList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FC495BD-AAEE-4638-ADF0-72570133E738}">
      <dgm:prSet/>
      <dgm:spPr/>
      <dgm:t>
        <a:bodyPr/>
        <a:lstStyle/>
        <a:p>
          <a:pPr rtl="0"/>
          <a:r>
            <a:rPr lang="en-US" dirty="0"/>
            <a:t>Fair use</a:t>
          </a:r>
        </a:p>
      </dgm:t>
    </dgm:pt>
    <dgm:pt modelId="{CFE50C76-4AB1-4DFB-A28B-8CD655A20F34}" type="sibTrans" cxnId="{A3F6397C-AB3D-486E-A8D6-8687FE1B5FF8}">
      <dgm:prSet/>
      <dgm:spPr/>
      <dgm:t>
        <a:bodyPr/>
        <a:lstStyle/>
        <a:p>
          <a:endParaRPr lang="en-US"/>
        </a:p>
      </dgm:t>
    </dgm:pt>
    <dgm:pt modelId="{2BA5EFB4-5390-45C0-8F50-875695B12875}" type="parTrans" cxnId="{A3F6397C-AB3D-486E-A8D6-8687FE1B5FF8}">
      <dgm:prSet/>
      <dgm:spPr/>
      <dgm:t>
        <a:bodyPr/>
        <a:lstStyle/>
        <a:p>
          <a:endParaRPr lang="en-US"/>
        </a:p>
      </dgm:t>
    </dgm:pt>
    <dgm:pt modelId="{499A04DD-6659-4E95-A259-15D25233ADD5}">
      <dgm:prSet/>
      <dgm:spPr/>
      <dgm:t>
        <a:bodyPr/>
        <a:lstStyle/>
        <a:p>
          <a:pPr rtl="0"/>
          <a:r>
            <a:rPr lang="en-US" dirty="0"/>
            <a:t>Incidental copies</a:t>
          </a:r>
        </a:p>
      </dgm:t>
    </dgm:pt>
    <dgm:pt modelId="{8BBC0754-DDDF-4384-84EB-CEDCD5994918}" type="sibTrans" cxnId="{D4535802-AA25-473C-B470-32F3D616513A}">
      <dgm:prSet/>
      <dgm:spPr/>
      <dgm:t>
        <a:bodyPr/>
        <a:lstStyle/>
        <a:p>
          <a:endParaRPr lang="en-US"/>
        </a:p>
      </dgm:t>
    </dgm:pt>
    <dgm:pt modelId="{85DF04E8-9612-45F8-BA2A-EB071774146E}" type="parTrans" cxnId="{D4535802-AA25-473C-B470-32F3D616513A}">
      <dgm:prSet/>
      <dgm:spPr/>
      <dgm:t>
        <a:bodyPr/>
        <a:lstStyle/>
        <a:p>
          <a:endParaRPr lang="en-US"/>
        </a:p>
      </dgm:t>
    </dgm:pt>
    <dgm:pt modelId="{E16C5FF5-1236-4932-A7E3-7A49A9B67405}">
      <dgm:prSet/>
      <dgm:spPr/>
      <dgm:t>
        <a:bodyPr/>
        <a:lstStyle/>
        <a:p>
          <a:pPr rtl="0"/>
          <a:r>
            <a:rPr lang="en-US" dirty="0"/>
            <a:t>Temporary copying</a:t>
          </a:r>
        </a:p>
      </dgm:t>
    </dgm:pt>
    <dgm:pt modelId="{358A0D7D-9CF1-413A-A5CB-72368E748983}" type="sibTrans" cxnId="{7880C913-063F-4F0D-9EF2-17E8D23E16EF}">
      <dgm:prSet/>
      <dgm:spPr/>
      <dgm:t>
        <a:bodyPr/>
        <a:lstStyle/>
        <a:p>
          <a:endParaRPr lang="en-US"/>
        </a:p>
      </dgm:t>
    </dgm:pt>
    <dgm:pt modelId="{2429AFAB-47D9-48AB-A8DD-F1EFA39E1CE7}" type="parTrans" cxnId="{7880C913-063F-4F0D-9EF2-17E8D23E16EF}">
      <dgm:prSet/>
      <dgm:spPr/>
      <dgm:t>
        <a:bodyPr/>
        <a:lstStyle/>
        <a:p>
          <a:endParaRPr lang="en-US"/>
        </a:p>
      </dgm:t>
    </dgm:pt>
    <dgm:pt modelId="{CE17B3F1-6791-437A-8BA4-24C33DAC0809}" type="pres">
      <dgm:prSet presAssocID="{2AF08F52-BC8F-4BC7-B538-B4D735006FEA}" presName="vert0" presStyleCnt="0">
        <dgm:presLayoutVars>
          <dgm:dir/>
          <dgm:animOne val="branch"/>
          <dgm:animLvl val="lvl"/>
        </dgm:presLayoutVars>
      </dgm:prSet>
      <dgm:spPr/>
    </dgm:pt>
    <dgm:pt modelId="{03F7E4B9-66EA-48E3-9887-2B7C7CFCAF08}" type="pres">
      <dgm:prSet presAssocID="{CFC495BD-AAEE-4638-ADF0-72570133E738}" presName="thickLine" presStyleLbl="alignNode1" presStyleIdx="0" presStyleCnt="3"/>
      <dgm:spPr/>
    </dgm:pt>
    <dgm:pt modelId="{D74BB9FE-82E8-4023-A04E-8DB863DEF56E}" type="pres">
      <dgm:prSet presAssocID="{CFC495BD-AAEE-4638-ADF0-72570133E738}" presName="horz1" presStyleCnt="0"/>
      <dgm:spPr/>
    </dgm:pt>
    <dgm:pt modelId="{8A5469CA-52A2-4FE2-9739-5069FC166BCE}" type="pres">
      <dgm:prSet presAssocID="{CFC495BD-AAEE-4638-ADF0-72570133E738}" presName="tx1" presStyleLbl="revTx" presStyleIdx="0" presStyleCnt="3"/>
      <dgm:spPr/>
    </dgm:pt>
    <dgm:pt modelId="{08340CA2-49DD-43B0-A3E8-940AF5BDEF8C}" type="pres">
      <dgm:prSet presAssocID="{CFC495BD-AAEE-4638-ADF0-72570133E738}" presName="vert1" presStyleCnt="0"/>
      <dgm:spPr/>
    </dgm:pt>
    <dgm:pt modelId="{D09495B9-40C4-4693-A424-27B2D02FB6A3}" type="pres">
      <dgm:prSet presAssocID="{499A04DD-6659-4E95-A259-15D25233ADD5}" presName="thickLine" presStyleLbl="alignNode1" presStyleIdx="1" presStyleCnt="3"/>
      <dgm:spPr/>
    </dgm:pt>
    <dgm:pt modelId="{2B0EC07C-7785-4541-876F-F449AC44F88E}" type="pres">
      <dgm:prSet presAssocID="{499A04DD-6659-4E95-A259-15D25233ADD5}" presName="horz1" presStyleCnt="0"/>
      <dgm:spPr/>
    </dgm:pt>
    <dgm:pt modelId="{F8ED5D39-E937-4696-AD9F-428CE27B3454}" type="pres">
      <dgm:prSet presAssocID="{499A04DD-6659-4E95-A259-15D25233ADD5}" presName="tx1" presStyleLbl="revTx" presStyleIdx="1" presStyleCnt="3"/>
      <dgm:spPr/>
    </dgm:pt>
    <dgm:pt modelId="{A0B8D451-2712-40AE-B133-1B09589E2E76}" type="pres">
      <dgm:prSet presAssocID="{499A04DD-6659-4E95-A259-15D25233ADD5}" presName="vert1" presStyleCnt="0"/>
      <dgm:spPr/>
    </dgm:pt>
    <dgm:pt modelId="{1435B2F9-CB51-4C13-BB7D-637857A49083}" type="pres">
      <dgm:prSet presAssocID="{E16C5FF5-1236-4932-A7E3-7A49A9B67405}" presName="thickLine" presStyleLbl="alignNode1" presStyleIdx="2" presStyleCnt="3"/>
      <dgm:spPr/>
    </dgm:pt>
    <dgm:pt modelId="{56D1B967-2851-494D-9BC3-6B0EA4BD72A4}" type="pres">
      <dgm:prSet presAssocID="{E16C5FF5-1236-4932-A7E3-7A49A9B67405}" presName="horz1" presStyleCnt="0"/>
      <dgm:spPr/>
    </dgm:pt>
    <dgm:pt modelId="{9B08A1C7-888E-4134-9A54-0D652054D252}" type="pres">
      <dgm:prSet presAssocID="{E16C5FF5-1236-4932-A7E3-7A49A9B67405}" presName="tx1" presStyleLbl="revTx" presStyleIdx="2" presStyleCnt="3"/>
      <dgm:spPr/>
    </dgm:pt>
    <dgm:pt modelId="{3A264072-5909-43FF-9E46-DD0AE15A8021}" type="pres">
      <dgm:prSet presAssocID="{E16C5FF5-1236-4932-A7E3-7A49A9B67405}" presName="vert1" presStyleCnt="0"/>
      <dgm:spPr/>
    </dgm:pt>
  </dgm:ptLst>
  <dgm:cxnLst>
    <dgm:cxn modelId="{D4535802-AA25-473C-B470-32F3D616513A}" srcId="{2AF08F52-BC8F-4BC7-B538-B4D735006FEA}" destId="{499A04DD-6659-4E95-A259-15D25233ADD5}" srcOrd="1" destOrd="0" parTransId="{85DF04E8-9612-45F8-BA2A-EB071774146E}" sibTransId="{8BBC0754-DDDF-4384-84EB-CEDCD5994918}"/>
    <dgm:cxn modelId="{EDD49E0B-544C-4C70-B113-22E9A5D05B65}" type="presOf" srcId="{E16C5FF5-1236-4932-A7E3-7A49A9B67405}" destId="{9B08A1C7-888E-4134-9A54-0D652054D252}" srcOrd="0" destOrd="0" presId="urn:microsoft.com/office/officeart/2008/layout/LinedList"/>
    <dgm:cxn modelId="{7880C913-063F-4F0D-9EF2-17E8D23E16EF}" srcId="{2AF08F52-BC8F-4BC7-B538-B4D735006FEA}" destId="{E16C5FF5-1236-4932-A7E3-7A49A9B67405}" srcOrd="2" destOrd="0" parTransId="{2429AFAB-47D9-48AB-A8DD-F1EFA39E1CE7}" sibTransId="{358A0D7D-9CF1-413A-A5CB-72368E748983}"/>
    <dgm:cxn modelId="{C95E8B52-897A-474B-97A1-80D4040C7F92}" type="presOf" srcId="{2AF08F52-BC8F-4BC7-B538-B4D735006FEA}" destId="{CE17B3F1-6791-437A-8BA4-24C33DAC0809}" srcOrd="0" destOrd="0" presId="urn:microsoft.com/office/officeart/2008/layout/LinedList"/>
    <dgm:cxn modelId="{A3F6397C-AB3D-486E-A8D6-8687FE1B5FF8}" srcId="{2AF08F52-BC8F-4BC7-B538-B4D735006FEA}" destId="{CFC495BD-AAEE-4638-ADF0-72570133E738}" srcOrd="0" destOrd="0" parTransId="{2BA5EFB4-5390-45C0-8F50-875695B12875}" sibTransId="{CFE50C76-4AB1-4DFB-A28B-8CD655A20F34}"/>
    <dgm:cxn modelId="{0D1F7DB4-F425-439A-BE60-34CE20B6F5CE}" type="presOf" srcId="{499A04DD-6659-4E95-A259-15D25233ADD5}" destId="{F8ED5D39-E937-4696-AD9F-428CE27B3454}" srcOrd="0" destOrd="0" presId="urn:microsoft.com/office/officeart/2008/layout/LinedList"/>
    <dgm:cxn modelId="{808F0FF3-8B91-413A-8E4A-3FFBCD31D23E}" type="presOf" srcId="{CFC495BD-AAEE-4638-ADF0-72570133E738}" destId="{8A5469CA-52A2-4FE2-9739-5069FC166BCE}" srcOrd="0" destOrd="0" presId="urn:microsoft.com/office/officeart/2008/layout/LinedList"/>
    <dgm:cxn modelId="{0BA4671A-7D4A-4ACF-8E12-1BBB7A90F366}" type="presParOf" srcId="{CE17B3F1-6791-437A-8BA4-24C33DAC0809}" destId="{03F7E4B9-66EA-48E3-9887-2B7C7CFCAF08}" srcOrd="0" destOrd="0" presId="urn:microsoft.com/office/officeart/2008/layout/LinedList"/>
    <dgm:cxn modelId="{7FA9B664-8504-4F33-808D-82FE24D0BC44}" type="presParOf" srcId="{CE17B3F1-6791-437A-8BA4-24C33DAC0809}" destId="{D74BB9FE-82E8-4023-A04E-8DB863DEF56E}" srcOrd="1" destOrd="0" presId="urn:microsoft.com/office/officeart/2008/layout/LinedList"/>
    <dgm:cxn modelId="{662E6EB3-717A-427F-8624-F65B607793CA}" type="presParOf" srcId="{D74BB9FE-82E8-4023-A04E-8DB863DEF56E}" destId="{8A5469CA-52A2-4FE2-9739-5069FC166BCE}" srcOrd="0" destOrd="0" presId="urn:microsoft.com/office/officeart/2008/layout/LinedList"/>
    <dgm:cxn modelId="{644547EA-D3A5-4471-B70C-98D395752D04}" type="presParOf" srcId="{D74BB9FE-82E8-4023-A04E-8DB863DEF56E}" destId="{08340CA2-49DD-43B0-A3E8-940AF5BDEF8C}" srcOrd="1" destOrd="0" presId="urn:microsoft.com/office/officeart/2008/layout/LinedList"/>
    <dgm:cxn modelId="{9F4F9784-F269-4B95-A63F-4D70F537B01B}" type="presParOf" srcId="{CE17B3F1-6791-437A-8BA4-24C33DAC0809}" destId="{D09495B9-40C4-4693-A424-27B2D02FB6A3}" srcOrd="2" destOrd="0" presId="urn:microsoft.com/office/officeart/2008/layout/LinedList"/>
    <dgm:cxn modelId="{A499BC37-EE4D-43DB-B033-42B063C2D3EF}" type="presParOf" srcId="{CE17B3F1-6791-437A-8BA4-24C33DAC0809}" destId="{2B0EC07C-7785-4541-876F-F449AC44F88E}" srcOrd="3" destOrd="0" presId="urn:microsoft.com/office/officeart/2008/layout/LinedList"/>
    <dgm:cxn modelId="{2598ABFA-7618-49D9-AE12-88AF1F1A7AE1}" type="presParOf" srcId="{2B0EC07C-7785-4541-876F-F449AC44F88E}" destId="{F8ED5D39-E937-4696-AD9F-428CE27B3454}" srcOrd="0" destOrd="0" presId="urn:microsoft.com/office/officeart/2008/layout/LinedList"/>
    <dgm:cxn modelId="{7B0FEE5E-4DB1-4BD1-80F8-71580F8EE258}" type="presParOf" srcId="{2B0EC07C-7785-4541-876F-F449AC44F88E}" destId="{A0B8D451-2712-40AE-B133-1B09589E2E76}" srcOrd="1" destOrd="0" presId="urn:microsoft.com/office/officeart/2008/layout/LinedList"/>
    <dgm:cxn modelId="{C866834C-92AA-4551-A47B-6D6942FE617E}" type="presParOf" srcId="{CE17B3F1-6791-437A-8BA4-24C33DAC0809}" destId="{1435B2F9-CB51-4C13-BB7D-637857A49083}" srcOrd="4" destOrd="0" presId="urn:microsoft.com/office/officeart/2008/layout/LinedList"/>
    <dgm:cxn modelId="{BD35E9E3-DAA3-428E-82CC-263B5F6453A3}" type="presParOf" srcId="{CE17B3F1-6791-437A-8BA4-24C33DAC0809}" destId="{56D1B967-2851-494D-9BC3-6B0EA4BD72A4}" srcOrd="5" destOrd="0" presId="urn:microsoft.com/office/officeart/2008/layout/LinedList"/>
    <dgm:cxn modelId="{9906AB33-A1ED-4C56-9B06-9C09C8534F3B}" type="presParOf" srcId="{56D1B967-2851-494D-9BC3-6B0EA4BD72A4}" destId="{9B08A1C7-888E-4134-9A54-0D652054D252}" srcOrd="0" destOrd="0" presId="urn:microsoft.com/office/officeart/2008/layout/LinedList"/>
    <dgm:cxn modelId="{10192CF8-C8B4-4116-96F2-94629FB7FF47}" type="presParOf" srcId="{56D1B967-2851-494D-9BC3-6B0EA4BD72A4}" destId="{3A264072-5909-43FF-9E46-DD0AE15A80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654B2-B374-4987-93D0-9C6C95AE373D}">
      <dsp:nvSpPr>
        <dsp:cNvPr id="0" name=""/>
        <dsp:cNvSpPr/>
      </dsp:nvSpPr>
      <dsp:spPr>
        <a:xfrm rot="5400000">
          <a:off x="491861" y="1517784"/>
          <a:ext cx="1461838" cy="24324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6B5CD3-7E4F-46D7-A7EF-549019528E1B}">
      <dsp:nvSpPr>
        <dsp:cNvPr id="0" name=""/>
        <dsp:cNvSpPr/>
      </dsp:nvSpPr>
      <dsp:spPr>
        <a:xfrm>
          <a:off x="247843" y="2244568"/>
          <a:ext cx="2196044" cy="192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Good AI requires massive datasets</a:t>
          </a:r>
          <a:endParaRPr lang="he-IL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GIGO</a:t>
          </a:r>
        </a:p>
      </dsp:txBody>
      <dsp:txXfrm>
        <a:off x="247843" y="2244568"/>
        <a:ext cx="2196044" cy="1924962"/>
      </dsp:txXfrm>
    </dsp:sp>
    <dsp:sp modelId="{C009534F-A3DE-4E46-B0C1-997B47BAD621}">
      <dsp:nvSpPr>
        <dsp:cNvPr id="0" name=""/>
        <dsp:cNvSpPr/>
      </dsp:nvSpPr>
      <dsp:spPr>
        <a:xfrm>
          <a:off x="2029540" y="1338704"/>
          <a:ext cx="414348" cy="41434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7FFD94-434D-4527-B0CE-F9EB13BDE4DD}">
      <dsp:nvSpPr>
        <dsp:cNvPr id="0" name=""/>
        <dsp:cNvSpPr/>
      </dsp:nvSpPr>
      <dsp:spPr>
        <a:xfrm rot="5400000">
          <a:off x="3180249" y="852540"/>
          <a:ext cx="1461838" cy="24324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A432F8-1948-4D66-A579-10B063144CAE}">
      <dsp:nvSpPr>
        <dsp:cNvPr id="0" name=""/>
        <dsp:cNvSpPr/>
      </dsp:nvSpPr>
      <dsp:spPr>
        <a:xfrm>
          <a:off x="2936231" y="1579324"/>
          <a:ext cx="2196044" cy="192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Massive datasets implies using materials others produced </a:t>
          </a:r>
        </a:p>
      </dsp:txBody>
      <dsp:txXfrm>
        <a:off x="2936231" y="1579324"/>
        <a:ext cx="2196044" cy="1924962"/>
      </dsp:txXfrm>
    </dsp:sp>
    <dsp:sp modelId="{1DD87502-9CC9-4FCE-ADB4-465832654E88}">
      <dsp:nvSpPr>
        <dsp:cNvPr id="0" name=""/>
        <dsp:cNvSpPr/>
      </dsp:nvSpPr>
      <dsp:spPr>
        <a:xfrm>
          <a:off x="4717928" y="673459"/>
          <a:ext cx="414348" cy="41434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1F97CF-8A0A-421A-B384-1E40CA39CC9E}">
      <dsp:nvSpPr>
        <dsp:cNvPr id="0" name=""/>
        <dsp:cNvSpPr/>
      </dsp:nvSpPr>
      <dsp:spPr>
        <a:xfrm rot="5400000">
          <a:off x="5868637" y="187296"/>
          <a:ext cx="1461838" cy="24324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F04CAB-3C40-4197-A9A8-483473E889B4}">
      <dsp:nvSpPr>
        <dsp:cNvPr id="0" name=""/>
        <dsp:cNvSpPr/>
      </dsp:nvSpPr>
      <dsp:spPr>
        <a:xfrm>
          <a:off x="5624619" y="914080"/>
          <a:ext cx="2196044" cy="192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Others’ materials are typically copyrighted</a:t>
          </a:r>
        </a:p>
      </dsp:txBody>
      <dsp:txXfrm>
        <a:off x="5624619" y="914080"/>
        <a:ext cx="2196044" cy="1924962"/>
      </dsp:txXfrm>
    </dsp:sp>
    <dsp:sp modelId="{8FA64CF2-CC83-48AA-803D-2A7411C6928B}">
      <dsp:nvSpPr>
        <dsp:cNvPr id="0" name=""/>
        <dsp:cNvSpPr/>
      </dsp:nvSpPr>
      <dsp:spPr>
        <a:xfrm>
          <a:off x="7406316" y="8215"/>
          <a:ext cx="414348" cy="41434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9A5493-6752-42DC-85D8-421CAFC6DB2E}">
      <dsp:nvSpPr>
        <dsp:cNvPr id="0" name=""/>
        <dsp:cNvSpPr/>
      </dsp:nvSpPr>
      <dsp:spPr>
        <a:xfrm rot="5400000">
          <a:off x="8557025" y="-477947"/>
          <a:ext cx="1461838" cy="24324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C910C3-79AB-424D-9CC6-712500771EA3}">
      <dsp:nvSpPr>
        <dsp:cNvPr id="0" name=""/>
        <dsp:cNvSpPr/>
      </dsp:nvSpPr>
      <dsp:spPr>
        <a:xfrm>
          <a:off x="8313007" y="248835"/>
          <a:ext cx="2196044" cy="192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Where is the balance point between copyright and AI?</a:t>
          </a:r>
        </a:p>
      </dsp:txBody>
      <dsp:txXfrm>
        <a:off x="8313007" y="248835"/>
        <a:ext cx="2196044" cy="1924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6E8C-7477-48FA-855E-9C8560A89E00}">
      <dsp:nvSpPr>
        <dsp:cNvPr id="0" name=""/>
        <dsp:cNvSpPr/>
      </dsp:nvSpPr>
      <dsp:spPr>
        <a:xfrm>
          <a:off x="0" y="2039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A0DCC2-A485-4AFB-A789-C0449D30A1DA}">
      <dsp:nvSpPr>
        <dsp:cNvPr id="0" name=""/>
        <dsp:cNvSpPr/>
      </dsp:nvSpPr>
      <dsp:spPr>
        <a:xfrm>
          <a:off x="0" y="2039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Copying</a:t>
          </a:r>
        </a:p>
      </dsp:txBody>
      <dsp:txXfrm>
        <a:off x="0" y="2039"/>
        <a:ext cx="10515600" cy="1390939"/>
      </dsp:txXfrm>
    </dsp:sp>
    <dsp:sp modelId="{1C884D16-B06C-4688-A361-2AA1ED9549EC}">
      <dsp:nvSpPr>
        <dsp:cNvPr id="0" name=""/>
        <dsp:cNvSpPr/>
      </dsp:nvSpPr>
      <dsp:spPr>
        <a:xfrm>
          <a:off x="0" y="1392978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BC4C35-4E82-4806-9F26-3AFFEE85F17F}">
      <dsp:nvSpPr>
        <dsp:cNvPr id="0" name=""/>
        <dsp:cNvSpPr/>
      </dsp:nvSpPr>
      <dsp:spPr>
        <a:xfrm>
          <a:off x="0" y="1392978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Derivative work</a:t>
          </a:r>
        </a:p>
      </dsp:txBody>
      <dsp:txXfrm>
        <a:off x="0" y="1392978"/>
        <a:ext cx="10515600" cy="1390939"/>
      </dsp:txXfrm>
    </dsp:sp>
    <dsp:sp modelId="{A14B3198-48E3-47D0-8ADA-BDB914F41BD7}">
      <dsp:nvSpPr>
        <dsp:cNvPr id="0" name=""/>
        <dsp:cNvSpPr/>
      </dsp:nvSpPr>
      <dsp:spPr>
        <a:xfrm>
          <a:off x="0" y="2783918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5FF2D-6790-418F-83BF-71F717FDAB75}">
      <dsp:nvSpPr>
        <dsp:cNvPr id="0" name=""/>
        <dsp:cNvSpPr/>
      </dsp:nvSpPr>
      <dsp:spPr>
        <a:xfrm>
          <a:off x="0" y="2783918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Moral right? Credit?</a:t>
          </a:r>
        </a:p>
      </dsp:txBody>
      <dsp:txXfrm>
        <a:off x="0" y="2783918"/>
        <a:ext cx="10515600" cy="139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7E4B9-66EA-48E3-9887-2B7C7CFCAF08}">
      <dsp:nvSpPr>
        <dsp:cNvPr id="0" name=""/>
        <dsp:cNvSpPr/>
      </dsp:nvSpPr>
      <dsp:spPr>
        <a:xfrm>
          <a:off x="0" y="2039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5469CA-52A2-4FE2-9739-5069FC166BCE}">
      <dsp:nvSpPr>
        <dsp:cNvPr id="0" name=""/>
        <dsp:cNvSpPr/>
      </dsp:nvSpPr>
      <dsp:spPr>
        <a:xfrm>
          <a:off x="0" y="2039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Fair use</a:t>
          </a:r>
        </a:p>
      </dsp:txBody>
      <dsp:txXfrm>
        <a:off x="0" y="2039"/>
        <a:ext cx="10515600" cy="1390939"/>
      </dsp:txXfrm>
    </dsp:sp>
    <dsp:sp modelId="{D09495B9-40C4-4693-A424-27B2D02FB6A3}">
      <dsp:nvSpPr>
        <dsp:cNvPr id="0" name=""/>
        <dsp:cNvSpPr/>
      </dsp:nvSpPr>
      <dsp:spPr>
        <a:xfrm>
          <a:off x="0" y="1392978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ED5D39-E937-4696-AD9F-428CE27B3454}">
      <dsp:nvSpPr>
        <dsp:cNvPr id="0" name=""/>
        <dsp:cNvSpPr/>
      </dsp:nvSpPr>
      <dsp:spPr>
        <a:xfrm>
          <a:off x="0" y="1392978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Incidental copies</a:t>
          </a:r>
        </a:p>
      </dsp:txBody>
      <dsp:txXfrm>
        <a:off x="0" y="1392978"/>
        <a:ext cx="10515600" cy="1390939"/>
      </dsp:txXfrm>
    </dsp:sp>
    <dsp:sp modelId="{1435B2F9-CB51-4C13-BB7D-637857A49083}">
      <dsp:nvSpPr>
        <dsp:cNvPr id="0" name=""/>
        <dsp:cNvSpPr/>
      </dsp:nvSpPr>
      <dsp:spPr>
        <a:xfrm>
          <a:off x="0" y="2783918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08A1C7-888E-4134-9A54-0D652054D252}">
      <dsp:nvSpPr>
        <dsp:cNvPr id="0" name=""/>
        <dsp:cNvSpPr/>
      </dsp:nvSpPr>
      <dsp:spPr>
        <a:xfrm>
          <a:off x="0" y="2783918"/>
          <a:ext cx="10515600" cy="139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Temporary copying</a:t>
          </a:r>
        </a:p>
      </dsp:txBody>
      <dsp:txXfrm>
        <a:off x="0" y="2783918"/>
        <a:ext cx="10515600" cy="139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6617-2CAB-4BA6-9CB4-966FCC658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67AE3-0E2E-4D96-8331-9D4D14AC8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B3A87-E5F2-44AC-9872-9B3A2B72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30CEE-A67A-42B4-AEA7-FA830D76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05787-3513-4D14-8783-45D50585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8171-C7C2-48A9-8055-B1ED31C8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E6D7E-5F11-4580-937B-5404EA9F0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43A6A-1E4A-488D-B7B9-4C0183ED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62DBF-30E0-4AA2-99B1-164B575C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4AFB3-F93B-4ED3-A332-12334D62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7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F96DE-61F0-4905-B730-BDD129853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29058-8ACC-4889-ABFB-87196568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479A0-0973-4B0E-AA36-9CAAAB34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27205-976F-4A23-999C-1B3E7D8D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3B107-5902-4869-A9D1-3A3A0A93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7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32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2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30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57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BE55-A37D-463B-83EA-E78A50A7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FDB68-0B2D-44AE-85AA-0CCB888BD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18EF8-6B81-4B78-B885-2D6AF0DE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472FA-B035-4B52-8475-447B8E08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2EC63-BBD2-4C6F-ADCE-AE4528E3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3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8234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12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2BE04-3371-4618-B36F-E9F7192D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423C3-1F2D-4CC9-8489-314BDFDC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D7E00-2381-4E97-BFC6-151AC7E7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BE74A-9274-4745-99A6-2032DEB5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77D82-0212-4DE6-A4B0-175EDD61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3757-FB6B-422D-AF8C-DA7B1354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048FD-51CC-4F86-9393-F26CE72DF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F901A-D81B-4357-B9F9-B624D49B3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64D13-2CDE-44FA-B7C5-A3E4657E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8DBAE-C414-4F8C-9A41-3BE5051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F578D-D8C1-4D7F-943E-28BF56B3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9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7387-1729-46D9-AC7F-F7AAAC59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DADED-A443-447B-A23E-5822528C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C4C97-C816-4E2E-9BE4-80EB0CEDD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67E43-79C2-41FB-B063-C07990EB2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2EDC4-4C04-4ADF-8551-953A2F66F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742E82-F187-45B6-BD73-846DE49A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DB43B-B99C-4A88-BA22-F64B1D8D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62EA9-887E-4DD5-9E38-3FA72859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928B-F82A-4B59-86EB-5B798B45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BE334-C145-4878-BF33-CE89DC19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23B3B-62FD-4257-AD6D-C0CCC726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32CD-2B93-48D2-8579-879FD4DB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6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5487F-13EA-43C3-A74A-1C5F662C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70F50-941A-48BD-9FC5-C0192B99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CDCE2-BCFC-4E47-8D44-42808A2E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9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DC2B4-6D4C-434D-B799-684EBE036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A8CF7-2CA6-4CF5-B01F-7357C5EC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918A7-7784-4E76-8B2E-03F7B07BD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8845D-E804-496B-95DE-E1390D6D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8FFF4-E56F-4CF8-B650-849E367A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BEDDF-CFA1-4039-BC6B-716EEF4C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E75D-83D5-42A8-861A-926B33E92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1CCF2-98AC-4DDD-9C01-1577BCD78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9E4B2-934B-4096-996B-88FFB1D03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8938E-149C-47BB-905B-61AF9CF2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BC12B-5A37-4792-AE25-D28C0A6E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4684B-182F-4D3D-B572-904E85B3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D5B7B-E957-422B-A29B-D76379E2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E5FB0-AC66-4CFD-8A3F-E828676D6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8A6B6-87E8-4DD1-9235-DF5876F08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14BE-8039-4703-BA00-C8C87ABD3AB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0DA2-1920-4E3D-986D-444D5EAD1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7EDC7-3755-4FA0-806B-59361E56E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1AB4-05E9-4F91-8575-F8D41F85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6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77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NMS2VnDveP8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Artificial Intelligence with solid fill">
            <a:extLst>
              <a:ext uri="{FF2B5EF4-FFF2-40B4-BE49-F238E27FC236}">
                <a16:creationId xmlns:a16="http://schemas.microsoft.com/office/drawing/2014/main" id="{EBB7A738-E31A-46EF-91C6-FC0D1CD33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842228" y="782595"/>
            <a:ext cx="2727366" cy="2727366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59A59B10-9D94-4C5B-8BF0-95928DCE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54E31B9-72DD-4DE4-B3E3-4395530BE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68738192-1FEA-49E1-BFF3-6D1C324A5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F3C51644-0F34-453B-92B8-9FF33932E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ADB9AB8-2EB4-4B5E-9A1E-84F2E44D9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95F439B0-E080-4B01-85AF-D226A85BA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DEC643B-AA3F-4913-B411-1458BCEF26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4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0ABC0B-0A6F-4E7F-9F21-AC8F4B631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6166946" cy="208497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Using copyrighted materials to train AI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F99CA0-987F-5270-2389-4438A6B7AA8E}"/>
              </a:ext>
            </a:extLst>
          </p:cNvPr>
          <p:cNvSpPr txBox="1">
            <a:spLocks/>
          </p:cNvSpPr>
          <p:nvPr/>
        </p:nvSpPr>
        <p:spPr>
          <a:xfrm>
            <a:off x="4684986" y="3184872"/>
            <a:ext cx="6166946" cy="2084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Dr. Lital Helman</a:t>
            </a:r>
          </a:p>
          <a:p>
            <a:pPr algn="l"/>
            <a:r>
              <a:rPr lang="en-US" sz="3600" b="1" dirty="0">
                <a:solidFill>
                  <a:schemeClr val="bg1"/>
                </a:solidFill>
              </a:rPr>
              <a:t>Ministry of Justice, Israel</a:t>
            </a:r>
          </a:p>
        </p:txBody>
      </p:sp>
    </p:spTree>
    <p:extLst>
      <p:ext uri="{BB962C8B-B14F-4D97-AF65-F5344CB8AC3E}">
        <p14:creationId xmlns:p14="http://schemas.microsoft.com/office/powerpoint/2010/main" val="345207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E179DC-3E1C-4169-92CB-F096DA8D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5"/>
            <a:ext cx="7021513" cy="366153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rtl="1"/>
            <a:r>
              <a:rPr lang="en-US" sz="8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you!</a:t>
            </a:r>
            <a:b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litalhe@justice.gov.il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7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3" title="Scottish Elevator - Voice Recognition - ELEVEN !">
            <a:hlinkClick r:id="" action="ppaction://media"/>
            <a:extLst>
              <a:ext uri="{FF2B5EF4-FFF2-40B4-BE49-F238E27FC236}">
                <a16:creationId xmlns:a16="http://schemas.microsoft.com/office/drawing/2014/main" id="{2F0E9795-F62B-A926-3452-F5CC1CD7497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3423" y="913559"/>
            <a:ext cx="6955972" cy="521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82EC9-0EC0-40E6-887B-A33C5330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The problem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1C0385-27FE-487F-8113-A29CD7AC1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827711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666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E3AF9-EF62-4110-AD3C-69BF549D6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How can creating a dataset be infringing?</a:t>
            </a:r>
          </a:p>
        </p:txBody>
      </p:sp>
      <p:sp>
        <p:nvSpPr>
          <p:cNvPr id="39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409354D-8B8F-4556-9975-F7ED9DF99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790070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524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6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E3AF9-EF62-4110-AD3C-69BF549D6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Potential exceptions under Israeli Law</a:t>
            </a:r>
          </a:p>
        </p:txBody>
      </p:sp>
      <p:sp>
        <p:nvSpPr>
          <p:cNvPr id="48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409354D-8B8F-4556-9975-F7ED9DF99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74571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290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D3898-701A-456C-A8B9-073B8B41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346841"/>
            <a:ext cx="7866060" cy="1401445"/>
          </a:xfrm>
        </p:spPr>
        <p:txBody>
          <a:bodyPr anchor="b">
            <a:normAutofit/>
          </a:bodyPr>
          <a:lstStyle/>
          <a:p>
            <a:pPr algn="ctr" rtl="1"/>
            <a:r>
              <a:rPr lang="en-US" sz="8000" dirty="0"/>
              <a:t>Fair use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7341DA5B-EAC2-4354-8B51-F6DF7EB01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14" y="2890345"/>
            <a:ext cx="9974317" cy="379948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First prong – purpose of use</a:t>
            </a:r>
          </a:p>
          <a:p>
            <a:pPr algn="just"/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Second prong – 4 factors: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	1. The purpose and character of the use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	2. The nature of the copyrighted work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	3. The amount and substantiality of the portion taken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	4. The effect of the use upon the potential market</a:t>
            </a:r>
          </a:p>
        </p:txBody>
      </p:sp>
    </p:spTree>
    <p:extLst>
      <p:ext uri="{BB962C8B-B14F-4D97-AF65-F5344CB8AC3E}">
        <p14:creationId xmlns:p14="http://schemas.microsoft.com/office/powerpoint/2010/main" val="2652734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D3898-701A-456C-A8B9-073B8B41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56" y="474918"/>
            <a:ext cx="7866060" cy="1329683"/>
          </a:xfrm>
        </p:spPr>
        <p:txBody>
          <a:bodyPr anchor="b">
            <a:normAutofit/>
          </a:bodyPr>
          <a:lstStyle/>
          <a:p>
            <a:pPr algn="ctr" rtl="1"/>
            <a:r>
              <a:rPr lang="en-US" sz="7200" b="1" dirty="0"/>
              <a:t>Conclusion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7341DA5B-EAC2-4354-8B51-F6DF7EB01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14" y="2890345"/>
            <a:ext cx="9974317" cy="379948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In most cases, creating the dataset will be PERMITTED</a:t>
            </a:r>
          </a:p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SOMETIMES not. We can define some of those cases</a:t>
            </a:r>
          </a:p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SOMETIMES you can share your dataset with others</a:t>
            </a:r>
          </a:p>
          <a:p>
            <a:pPr algn="just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Terms of use of third-party websites CANNOT impede right</a:t>
            </a:r>
          </a:p>
        </p:txBody>
      </p:sp>
    </p:spTree>
    <p:extLst>
      <p:ext uri="{BB962C8B-B14F-4D97-AF65-F5344CB8AC3E}">
        <p14:creationId xmlns:p14="http://schemas.microsoft.com/office/powerpoint/2010/main" val="330421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D3898-701A-456C-A8B9-073B8B41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722" y="3168743"/>
            <a:ext cx="10431788" cy="1420183"/>
          </a:xfrm>
        </p:spPr>
        <p:txBody>
          <a:bodyPr anchor="b">
            <a:normAutofit/>
          </a:bodyPr>
          <a:lstStyle/>
          <a:p>
            <a:pPr algn="ctr" rtl="1"/>
            <a:r>
              <a:rPr lang="en-US" sz="8000" b="1" dirty="0"/>
              <a:t>rather than statute?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508F34C5-C805-0427-66AC-A9DEE01BF26F}"/>
              </a:ext>
            </a:extLst>
          </p:cNvPr>
          <p:cNvSpPr txBox="1">
            <a:spLocks/>
          </p:cNvSpPr>
          <p:nvPr/>
        </p:nvSpPr>
        <p:spPr>
          <a:xfrm>
            <a:off x="477950" y="417481"/>
            <a:ext cx="10431788" cy="14727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7200" b="1" dirty="0"/>
              <a:t>Why opinion</a:t>
            </a:r>
          </a:p>
        </p:txBody>
      </p:sp>
    </p:spTree>
    <p:extLst>
      <p:ext uri="{BB962C8B-B14F-4D97-AF65-F5344CB8AC3E}">
        <p14:creationId xmlns:p14="http://schemas.microsoft.com/office/powerpoint/2010/main" val="3384188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D3898-701A-456C-A8B9-073B8B41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722" y="3168743"/>
            <a:ext cx="10431788" cy="1420183"/>
          </a:xfrm>
        </p:spPr>
        <p:txBody>
          <a:bodyPr anchor="b">
            <a:normAutofit/>
          </a:bodyPr>
          <a:lstStyle/>
          <a:p>
            <a:pPr algn="ctr" rtl="1"/>
            <a:r>
              <a:rPr lang="en-US" sz="8000" b="1" dirty="0"/>
              <a:t>Around the world…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2443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gattaVTI">
  <a:themeElements>
    <a:clrScheme name="AnalogousFromLightSeedLeftStep">
      <a:dk1>
        <a:srgbClr val="000000"/>
      </a:dk1>
      <a:lt1>
        <a:srgbClr val="FFFFFF"/>
      </a:lt1>
      <a:dk2>
        <a:srgbClr val="282441"/>
      </a:dk2>
      <a:lt2>
        <a:srgbClr val="E5E8E2"/>
      </a:lt2>
      <a:accent1>
        <a:srgbClr val="AA89D3"/>
      </a:accent1>
      <a:accent2>
        <a:srgbClr val="716FCA"/>
      </a:accent2>
      <a:accent3>
        <a:srgbClr val="85A3D2"/>
      </a:accent3>
      <a:accent4>
        <a:srgbClr val="64AFC0"/>
      </a:accent4>
      <a:accent5>
        <a:srgbClr val="71AEA0"/>
      </a:accent5>
      <a:accent6>
        <a:srgbClr val="62B27E"/>
      </a:accent6>
      <a:hlink>
        <a:srgbClr val="738B54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189</Words>
  <Application>Microsoft Office PowerPoint</Application>
  <PresentationFormat>Widescreen</PresentationFormat>
  <Paragraphs>34</Paragraphs>
  <Slides>10</Slides>
  <Notes>0</Notes>
  <HiddenSlides>1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Walbaum Display</vt:lpstr>
      <vt:lpstr>Office Theme</vt:lpstr>
      <vt:lpstr>RegattaVTI</vt:lpstr>
      <vt:lpstr>Using copyrighted materials to train AI</vt:lpstr>
      <vt:lpstr>PowerPoint Presentation</vt:lpstr>
      <vt:lpstr>The problem</vt:lpstr>
      <vt:lpstr>How can creating a dataset be infringing?</vt:lpstr>
      <vt:lpstr>Potential exceptions under Israeli Law</vt:lpstr>
      <vt:lpstr>Fair use</vt:lpstr>
      <vt:lpstr>Conclusion</vt:lpstr>
      <vt:lpstr>rather than statute?</vt:lpstr>
      <vt:lpstr>Around the world…</vt:lpstr>
      <vt:lpstr>Thank you!  litalhe@justice.gov.il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שימושים בתכנים מוגנים בזכויות יוצרים לצורך אימון מערכות של בינה מלאכותית</dc:title>
  <dc:creator>Lital Helman</dc:creator>
  <cp:lastModifiedBy>DALY Alica</cp:lastModifiedBy>
  <cp:revision>108</cp:revision>
  <dcterms:created xsi:type="dcterms:W3CDTF">2022-03-10T07:11:35Z</dcterms:created>
  <dcterms:modified xsi:type="dcterms:W3CDTF">2023-09-19T12:52:18Z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2023-09-19T12:51:59Z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1f22126f-13a6-4d5f-82a3-1f286228e41c</vt:lpwstr>
  </property>
  <property fmtid="{D5CDD505-2E9C-101B-9397-08002B2CF9AE}" pid="8" name="MSIP_Label_20773ee6-353b-4fb9-a59d-0b94c8c67bea_ContentBits">
    <vt:lpwstr>0</vt:lpwstr>
  </property>
</Properties>
</file>