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slideLayouts/slideLayout5.xml" ContentType="application/vnd.openxmlformats-officedocument.presentationml.slideLayout+xml"/>
  <Override PartName="/ppt/theme/theme2.xml" ContentType="application/vnd.openxmlformats-officedocument.theme+xml"/>
  <Override PartName="/ppt/slideLayouts/slideLayout6.xml" ContentType="application/vnd.openxmlformats-officedocument.presentationml.slideLayout+xml"/>
  <Override PartName="/ppt/theme/theme3.xml" ContentType="application/vnd.openxmlformats-officedocument.them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4.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5.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6.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7.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53" r:id="rId5"/>
    <p:sldMasterId id="2147483773" r:id="rId6"/>
    <p:sldMasterId id="2147483775" r:id="rId7"/>
    <p:sldMasterId id="2147483648" r:id="rId8"/>
    <p:sldMasterId id="2147483702" r:id="rId9"/>
    <p:sldMasterId id="2147483717" r:id="rId10"/>
    <p:sldMasterId id="2147483729" r:id="rId11"/>
    <p:sldMasterId id="2147483741" r:id="rId12"/>
  </p:sldMasterIdLst>
  <p:notesMasterIdLst>
    <p:notesMasterId r:id="rId23"/>
  </p:notesMasterIdLst>
  <p:handoutMasterIdLst>
    <p:handoutMasterId r:id="rId24"/>
  </p:handoutMasterIdLst>
  <p:sldIdLst>
    <p:sldId id="256" r:id="rId13"/>
    <p:sldId id="765" r:id="rId14"/>
    <p:sldId id="261" r:id="rId15"/>
    <p:sldId id="780" r:id="rId16"/>
    <p:sldId id="769" r:id="rId17"/>
    <p:sldId id="777" r:id="rId18"/>
    <p:sldId id="293" r:id="rId19"/>
    <p:sldId id="292" r:id="rId20"/>
    <p:sldId id="342" r:id="rId21"/>
    <p:sldId id="776" r:id="rId22"/>
  </p:sldIdLst>
  <p:sldSz cx="24384000" cy="13716000"/>
  <p:notesSz cx="6858000" cy="9144000"/>
  <p:defaultTextStyle>
    <a:defPPr>
      <a:defRPr lang="en-US"/>
    </a:defPPr>
    <a:lvl1pPr marL="0" algn="l" defTabSz="2176962" rtl="0" eaLnBrk="1" latinLnBrk="0" hangingPunct="1">
      <a:defRPr sz="4383" kern="1200">
        <a:solidFill>
          <a:schemeClr val="tx1"/>
        </a:solidFill>
        <a:latin typeface="+mn-lt"/>
        <a:ea typeface="+mn-ea"/>
        <a:cs typeface="+mn-cs"/>
      </a:defRPr>
    </a:lvl1pPr>
    <a:lvl2pPr marL="1088481" algn="l" defTabSz="2176962" rtl="0" eaLnBrk="1" latinLnBrk="0" hangingPunct="1">
      <a:defRPr sz="4383" kern="1200">
        <a:solidFill>
          <a:schemeClr val="tx1"/>
        </a:solidFill>
        <a:latin typeface="+mn-lt"/>
        <a:ea typeface="+mn-ea"/>
        <a:cs typeface="+mn-cs"/>
      </a:defRPr>
    </a:lvl2pPr>
    <a:lvl3pPr marL="2176962" algn="l" defTabSz="2176962" rtl="0" eaLnBrk="1" latinLnBrk="0" hangingPunct="1">
      <a:defRPr sz="4383" kern="1200">
        <a:solidFill>
          <a:schemeClr val="tx1"/>
        </a:solidFill>
        <a:latin typeface="+mn-lt"/>
        <a:ea typeface="+mn-ea"/>
        <a:cs typeface="+mn-cs"/>
      </a:defRPr>
    </a:lvl3pPr>
    <a:lvl4pPr marL="3265443" algn="l" defTabSz="2176962" rtl="0" eaLnBrk="1" latinLnBrk="0" hangingPunct="1">
      <a:defRPr sz="4383" kern="1200">
        <a:solidFill>
          <a:schemeClr val="tx1"/>
        </a:solidFill>
        <a:latin typeface="+mn-lt"/>
        <a:ea typeface="+mn-ea"/>
        <a:cs typeface="+mn-cs"/>
      </a:defRPr>
    </a:lvl4pPr>
    <a:lvl5pPr marL="4353924" algn="l" defTabSz="2176962" rtl="0" eaLnBrk="1" latinLnBrk="0" hangingPunct="1">
      <a:defRPr sz="4383" kern="1200">
        <a:solidFill>
          <a:schemeClr val="tx1"/>
        </a:solidFill>
        <a:latin typeface="+mn-lt"/>
        <a:ea typeface="+mn-ea"/>
        <a:cs typeface="+mn-cs"/>
      </a:defRPr>
    </a:lvl5pPr>
    <a:lvl6pPr marL="5442405" algn="l" defTabSz="2176962" rtl="0" eaLnBrk="1" latinLnBrk="0" hangingPunct="1">
      <a:defRPr sz="4383" kern="1200">
        <a:solidFill>
          <a:schemeClr val="tx1"/>
        </a:solidFill>
        <a:latin typeface="+mn-lt"/>
        <a:ea typeface="+mn-ea"/>
        <a:cs typeface="+mn-cs"/>
      </a:defRPr>
    </a:lvl6pPr>
    <a:lvl7pPr marL="6530887" algn="l" defTabSz="2176962" rtl="0" eaLnBrk="1" latinLnBrk="0" hangingPunct="1">
      <a:defRPr sz="4383" kern="1200">
        <a:solidFill>
          <a:schemeClr val="tx1"/>
        </a:solidFill>
        <a:latin typeface="+mn-lt"/>
        <a:ea typeface="+mn-ea"/>
        <a:cs typeface="+mn-cs"/>
      </a:defRPr>
    </a:lvl7pPr>
    <a:lvl8pPr marL="7619368" algn="l" defTabSz="2176962" rtl="0" eaLnBrk="1" latinLnBrk="0" hangingPunct="1">
      <a:defRPr sz="4383" kern="1200">
        <a:solidFill>
          <a:schemeClr val="tx1"/>
        </a:solidFill>
        <a:latin typeface="+mn-lt"/>
        <a:ea typeface="+mn-ea"/>
        <a:cs typeface="+mn-cs"/>
      </a:defRPr>
    </a:lvl8pPr>
    <a:lvl9pPr marL="8707849" algn="l" defTabSz="2176962" rtl="0" eaLnBrk="1" latinLnBrk="0" hangingPunct="1">
      <a:defRPr sz="4383"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04BF514-79E2-2899-1DC0-001C2AD44B6F}" name="Thomas Corley" initials="TC" userId="S::thomas.corley@ipaustralia.gov.au::13222cc2-8baf-49bc-827a-ed85d26ff4b3" providerId="AD"/>
  <p188:author id="{D6919457-BBFE-C1C2-0559-3C19CE4CFBC2}" name="Alvaro Maz" initials="AM" userId="S::alvaro.maz@ipaustralia.gov.au::0d63db8a-f8a6-4f24-96b2-c6105282fc67" providerId="AD"/>
  <p188:author id="{3F3EA8AC-DD0C-29C0-9D7F-4A5134DDB782}" name="Alex Roberts" initials="AR" userId="S::Alex.Roberts@ipaustralia.gov.au::b0e8f266-966b-422b-9917-2200fb61f357" providerId="AD"/>
  <p188:author id="{7ADC23F8-7321-1FE2-2EB0-F00E64DBF7D8}" name="Nabil Ilahee" initials="NI" userId="S::nabil.ilahee@ipaustralia.gov.au::8022f786-ff69-42f5-8e98-cbc3ef73d436"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0" name="Shay" initials="" lastIdx="0" clrIdx="0"/>
  <p:cmAuthor id="1" name="Shay" initials="S" lastIdx="1"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EE9D2"/>
    <a:srgbClr val="A6E4E8"/>
    <a:srgbClr val="323E48"/>
    <a:srgbClr val="1E252A"/>
    <a:srgbClr val="1C1A4A"/>
    <a:srgbClr val="E6E6E6"/>
    <a:srgbClr val="F6F6F6"/>
    <a:srgbClr val="241B35"/>
    <a:srgbClr val="1E133D"/>
    <a:srgbClr val="FDF2D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84224C4-2448-4C92-B399-2DB172DAEA28}" v="2" dt="2023-09-20T07:25:45.30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617" autoAdjust="0"/>
    <p:restoredTop sz="94660"/>
  </p:normalViewPr>
  <p:slideViewPr>
    <p:cSldViewPr snapToGrid="0">
      <p:cViewPr varScale="1">
        <p:scale>
          <a:sx n="53" d="100"/>
          <a:sy n="53" d="100"/>
        </p:scale>
        <p:origin x="774" y="36"/>
      </p:cViewPr>
      <p:guideLst/>
    </p:cSldViewPr>
  </p:slideViewPr>
  <p:notesTextViewPr>
    <p:cViewPr>
      <p:scale>
        <a:sx n="1" d="1"/>
        <a:sy n="1" d="1"/>
      </p:scale>
      <p:origin x="0" y="0"/>
    </p:cViewPr>
  </p:notesTextViewPr>
  <p:notesViewPr>
    <p:cSldViewPr snapToGrid="0">
      <p:cViewPr>
        <p:scale>
          <a:sx n="1" d="2"/>
          <a:sy n="1" d="2"/>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4.xml"/><Relationship Id="rId13" Type="http://schemas.openxmlformats.org/officeDocument/2006/relationships/slide" Target="slides/slide1.xml"/><Relationship Id="rId18" Type="http://schemas.openxmlformats.org/officeDocument/2006/relationships/slide" Target="slides/slide6.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9.xml"/><Relationship Id="rId7" Type="http://schemas.openxmlformats.org/officeDocument/2006/relationships/slideMaster" Target="slideMasters/slideMaster3.xml"/><Relationship Id="rId12" Type="http://schemas.openxmlformats.org/officeDocument/2006/relationships/slideMaster" Target="slideMasters/slideMaster8.xml"/><Relationship Id="rId17" Type="http://schemas.openxmlformats.org/officeDocument/2006/relationships/slide" Target="slides/slide5.xml"/><Relationship Id="rId25" Type="http://schemas.openxmlformats.org/officeDocument/2006/relationships/commentAuthors" Target="commentAuthors.xml"/><Relationship Id="rId2" Type="http://schemas.openxmlformats.org/officeDocument/2006/relationships/customXml" Target="../customXml/item2.xml"/><Relationship Id="rId16" Type="http://schemas.openxmlformats.org/officeDocument/2006/relationships/slide" Target="slides/slide4.xml"/><Relationship Id="rId20" Type="http://schemas.openxmlformats.org/officeDocument/2006/relationships/slide" Target="slides/slide8.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2.xml"/><Relationship Id="rId11" Type="http://schemas.openxmlformats.org/officeDocument/2006/relationships/slideMaster" Target="slideMasters/slideMaster7.xml"/><Relationship Id="rId24" Type="http://schemas.openxmlformats.org/officeDocument/2006/relationships/handoutMaster" Target="handoutMasters/handoutMaster1.xml"/><Relationship Id="rId32" Type="http://schemas.microsoft.com/office/2018/10/relationships/authors" Target="authors.xml"/><Relationship Id="rId5" Type="http://schemas.openxmlformats.org/officeDocument/2006/relationships/slideMaster" Target="slideMasters/slideMaster1.xml"/><Relationship Id="rId15" Type="http://schemas.openxmlformats.org/officeDocument/2006/relationships/slide" Target="slides/slide3.xml"/><Relationship Id="rId23" Type="http://schemas.openxmlformats.org/officeDocument/2006/relationships/notesMaster" Target="notesMasters/notesMaster1.xml"/><Relationship Id="rId28" Type="http://schemas.openxmlformats.org/officeDocument/2006/relationships/theme" Target="theme/theme1.xml"/><Relationship Id="rId10" Type="http://schemas.openxmlformats.org/officeDocument/2006/relationships/slideMaster" Target="slideMasters/slideMaster6.xml"/><Relationship Id="rId19" Type="http://schemas.openxmlformats.org/officeDocument/2006/relationships/slide" Target="slides/slide7.xml"/><Relationship Id="rId31" Type="http://schemas.microsoft.com/office/2015/10/relationships/revisionInfo" Target="revisionInfo.xml"/><Relationship Id="rId4" Type="http://schemas.openxmlformats.org/officeDocument/2006/relationships/customXml" Target="../customXml/item4.xml"/><Relationship Id="rId9" Type="http://schemas.openxmlformats.org/officeDocument/2006/relationships/slideMaster" Target="slideMasters/slideMaster5.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viewProps" Target="viewProps.xml"/><Relationship Id="rId30"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ex Roberts" userId="b0e8f266-966b-422b-9917-2200fb61f357" providerId="ADAL" clId="{A84224C4-2448-4C92-B399-2DB172DAEA28}"/>
    <pc:docChg chg="addSld delSld modSld delMainMaster">
      <pc:chgData name="Alex Roberts" userId="b0e8f266-966b-422b-9917-2200fb61f357" providerId="ADAL" clId="{A84224C4-2448-4C92-B399-2DB172DAEA28}" dt="2023-09-20T07:26:46.842" v="18" actId="20577"/>
      <pc:docMkLst>
        <pc:docMk/>
      </pc:docMkLst>
      <pc:sldChg chg="modSp mod">
        <pc:chgData name="Alex Roberts" userId="b0e8f266-966b-422b-9917-2200fb61f357" providerId="ADAL" clId="{A84224C4-2448-4C92-B399-2DB172DAEA28}" dt="2023-09-20T07:21:03.933" v="1" actId="20577"/>
        <pc:sldMkLst>
          <pc:docMk/>
          <pc:sldMk cId="1529751666" sldId="256"/>
        </pc:sldMkLst>
        <pc:spChg chg="mod">
          <ac:chgData name="Alex Roberts" userId="b0e8f266-966b-422b-9917-2200fb61f357" providerId="ADAL" clId="{A84224C4-2448-4C92-B399-2DB172DAEA28}" dt="2023-09-20T07:21:03.933" v="1" actId="20577"/>
          <ac:spMkLst>
            <pc:docMk/>
            <pc:sldMk cId="1529751666" sldId="256"/>
            <ac:spMk id="4" creationId="{A1C0F47F-9108-3223-E4D8-375C8AD5910B}"/>
          </ac:spMkLst>
        </pc:spChg>
      </pc:sldChg>
      <pc:sldChg chg="del">
        <pc:chgData name="Alex Roberts" userId="b0e8f266-966b-422b-9917-2200fb61f357" providerId="ADAL" clId="{A84224C4-2448-4C92-B399-2DB172DAEA28}" dt="2023-09-20T07:21:50.093" v="2" actId="47"/>
        <pc:sldMkLst>
          <pc:docMk/>
          <pc:sldMk cId="1492498895" sldId="265"/>
        </pc:sldMkLst>
      </pc:sldChg>
      <pc:sldChg chg="del">
        <pc:chgData name="Alex Roberts" userId="b0e8f266-966b-422b-9917-2200fb61f357" providerId="ADAL" clId="{A84224C4-2448-4C92-B399-2DB172DAEA28}" dt="2023-09-20T07:21:50.093" v="2" actId="47"/>
        <pc:sldMkLst>
          <pc:docMk/>
          <pc:sldMk cId="625669007" sldId="268"/>
        </pc:sldMkLst>
      </pc:sldChg>
      <pc:sldChg chg="del">
        <pc:chgData name="Alex Roberts" userId="b0e8f266-966b-422b-9917-2200fb61f357" providerId="ADAL" clId="{A84224C4-2448-4C92-B399-2DB172DAEA28}" dt="2023-09-20T07:21:50.093" v="2" actId="47"/>
        <pc:sldMkLst>
          <pc:docMk/>
          <pc:sldMk cId="3522696306" sldId="277"/>
        </pc:sldMkLst>
      </pc:sldChg>
      <pc:sldChg chg="del">
        <pc:chgData name="Alex Roberts" userId="b0e8f266-966b-422b-9917-2200fb61f357" providerId="ADAL" clId="{A84224C4-2448-4C92-B399-2DB172DAEA28}" dt="2023-09-20T07:21:50.093" v="2" actId="47"/>
        <pc:sldMkLst>
          <pc:docMk/>
          <pc:sldMk cId="3379715195" sldId="289"/>
        </pc:sldMkLst>
      </pc:sldChg>
      <pc:sldChg chg="modSp mod">
        <pc:chgData name="Alex Roberts" userId="b0e8f266-966b-422b-9917-2200fb61f357" providerId="ADAL" clId="{A84224C4-2448-4C92-B399-2DB172DAEA28}" dt="2023-09-20T07:26:46.842" v="18" actId="20577"/>
        <pc:sldMkLst>
          <pc:docMk/>
          <pc:sldMk cId="1622134496" sldId="292"/>
        </pc:sldMkLst>
        <pc:spChg chg="mod">
          <ac:chgData name="Alex Roberts" userId="b0e8f266-966b-422b-9917-2200fb61f357" providerId="ADAL" clId="{A84224C4-2448-4C92-B399-2DB172DAEA28}" dt="2023-09-20T07:26:46.842" v="18" actId="20577"/>
          <ac:spMkLst>
            <pc:docMk/>
            <pc:sldMk cId="1622134496" sldId="292"/>
            <ac:spMk id="27" creationId="{A5590DDD-C824-400D-A170-10CA53A61212}"/>
          </ac:spMkLst>
        </pc:spChg>
      </pc:sldChg>
      <pc:sldChg chg="del">
        <pc:chgData name="Alex Roberts" userId="b0e8f266-966b-422b-9917-2200fb61f357" providerId="ADAL" clId="{A84224C4-2448-4C92-B399-2DB172DAEA28}" dt="2023-09-20T07:22:10.470" v="3" actId="47"/>
        <pc:sldMkLst>
          <pc:docMk/>
          <pc:sldMk cId="1356127873" sldId="450"/>
        </pc:sldMkLst>
      </pc:sldChg>
      <pc:sldChg chg="del">
        <pc:chgData name="Alex Roberts" userId="b0e8f266-966b-422b-9917-2200fb61f357" providerId="ADAL" clId="{A84224C4-2448-4C92-B399-2DB172DAEA28}" dt="2023-09-20T07:22:18.328" v="4" actId="47"/>
        <pc:sldMkLst>
          <pc:docMk/>
          <pc:sldMk cId="2213245532" sldId="698"/>
        </pc:sldMkLst>
      </pc:sldChg>
      <pc:sldChg chg="del">
        <pc:chgData name="Alex Roberts" userId="b0e8f266-966b-422b-9917-2200fb61f357" providerId="ADAL" clId="{A84224C4-2448-4C92-B399-2DB172DAEA28}" dt="2023-09-20T07:21:50.093" v="2" actId="47"/>
        <pc:sldMkLst>
          <pc:docMk/>
          <pc:sldMk cId="1466653658" sldId="723"/>
        </pc:sldMkLst>
      </pc:sldChg>
      <pc:sldChg chg="del">
        <pc:chgData name="Alex Roberts" userId="b0e8f266-966b-422b-9917-2200fb61f357" providerId="ADAL" clId="{A84224C4-2448-4C92-B399-2DB172DAEA28}" dt="2023-09-20T07:21:50.093" v="2" actId="47"/>
        <pc:sldMkLst>
          <pc:docMk/>
          <pc:sldMk cId="1799430290" sldId="724"/>
        </pc:sldMkLst>
      </pc:sldChg>
      <pc:sldChg chg="del">
        <pc:chgData name="Alex Roberts" userId="b0e8f266-966b-422b-9917-2200fb61f357" providerId="ADAL" clId="{A84224C4-2448-4C92-B399-2DB172DAEA28}" dt="2023-09-20T07:21:50.093" v="2" actId="47"/>
        <pc:sldMkLst>
          <pc:docMk/>
          <pc:sldMk cId="2996082788" sldId="728"/>
        </pc:sldMkLst>
      </pc:sldChg>
      <pc:sldChg chg="del">
        <pc:chgData name="Alex Roberts" userId="b0e8f266-966b-422b-9917-2200fb61f357" providerId="ADAL" clId="{A84224C4-2448-4C92-B399-2DB172DAEA28}" dt="2023-09-20T07:21:50.093" v="2" actId="47"/>
        <pc:sldMkLst>
          <pc:docMk/>
          <pc:sldMk cId="2747029345" sldId="736"/>
        </pc:sldMkLst>
      </pc:sldChg>
      <pc:sldChg chg="del">
        <pc:chgData name="Alex Roberts" userId="b0e8f266-966b-422b-9917-2200fb61f357" providerId="ADAL" clId="{A84224C4-2448-4C92-B399-2DB172DAEA28}" dt="2023-09-20T07:21:50.093" v="2" actId="47"/>
        <pc:sldMkLst>
          <pc:docMk/>
          <pc:sldMk cId="3596503762" sldId="737"/>
        </pc:sldMkLst>
      </pc:sldChg>
      <pc:sldChg chg="del">
        <pc:chgData name="Alex Roberts" userId="b0e8f266-966b-422b-9917-2200fb61f357" providerId="ADAL" clId="{A84224C4-2448-4C92-B399-2DB172DAEA28}" dt="2023-09-20T07:21:50.093" v="2" actId="47"/>
        <pc:sldMkLst>
          <pc:docMk/>
          <pc:sldMk cId="2146074436" sldId="738"/>
        </pc:sldMkLst>
      </pc:sldChg>
      <pc:sldChg chg="del">
        <pc:chgData name="Alex Roberts" userId="b0e8f266-966b-422b-9917-2200fb61f357" providerId="ADAL" clId="{A84224C4-2448-4C92-B399-2DB172DAEA28}" dt="2023-09-20T07:21:50.093" v="2" actId="47"/>
        <pc:sldMkLst>
          <pc:docMk/>
          <pc:sldMk cId="1554565409" sldId="740"/>
        </pc:sldMkLst>
      </pc:sldChg>
      <pc:sldChg chg="del">
        <pc:chgData name="Alex Roberts" userId="b0e8f266-966b-422b-9917-2200fb61f357" providerId="ADAL" clId="{A84224C4-2448-4C92-B399-2DB172DAEA28}" dt="2023-09-20T07:24:17.458" v="5" actId="47"/>
        <pc:sldMkLst>
          <pc:docMk/>
          <pc:sldMk cId="3258755107" sldId="742"/>
        </pc:sldMkLst>
      </pc:sldChg>
      <pc:sldChg chg="del">
        <pc:chgData name="Alex Roberts" userId="b0e8f266-966b-422b-9917-2200fb61f357" providerId="ADAL" clId="{A84224C4-2448-4C92-B399-2DB172DAEA28}" dt="2023-09-20T07:21:50.093" v="2" actId="47"/>
        <pc:sldMkLst>
          <pc:docMk/>
          <pc:sldMk cId="1558873064" sldId="762"/>
        </pc:sldMkLst>
      </pc:sldChg>
      <pc:sldChg chg="del">
        <pc:chgData name="Alex Roberts" userId="b0e8f266-966b-422b-9917-2200fb61f357" providerId="ADAL" clId="{A84224C4-2448-4C92-B399-2DB172DAEA28}" dt="2023-09-20T07:22:10.470" v="3" actId="47"/>
        <pc:sldMkLst>
          <pc:docMk/>
          <pc:sldMk cId="1491245707" sldId="763"/>
        </pc:sldMkLst>
      </pc:sldChg>
      <pc:sldChg chg="del">
        <pc:chgData name="Alex Roberts" userId="b0e8f266-966b-422b-9917-2200fb61f357" providerId="ADAL" clId="{A84224C4-2448-4C92-B399-2DB172DAEA28}" dt="2023-09-20T07:21:50.093" v="2" actId="47"/>
        <pc:sldMkLst>
          <pc:docMk/>
          <pc:sldMk cId="3715208853" sldId="768"/>
        </pc:sldMkLst>
      </pc:sldChg>
      <pc:sldChg chg="del">
        <pc:chgData name="Alex Roberts" userId="b0e8f266-966b-422b-9917-2200fb61f357" providerId="ADAL" clId="{A84224C4-2448-4C92-B399-2DB172DAEA28}" dt="2023-09-20T07:21:50.093" v="2" actId="47"/>
        <pc:sldMkLst>
          <pc:docMk/>
          <pc:sldMk cId="2885483324" sldId="772"/>
        </pc:sldMkLst>
      </pc:sldChg>
      <pc:sldChg chg="del">
        <pc:chgData name="Alex Roberts" userId="b0e8f266-966b-422b-9917-2200fb61f357" providerId="ADAL" clId="{A84224C4-2448-4C92-B399-2DB172DAEA28}" dt="2023-09-20T07:22:18.328" v="4" actId="47"/>
        <pc:sldMkLst>
          <pc:docMk/>
          <pc:sldMk cId="448666361" sldId="773"/>
        </pc:sldMkLst>
      </pc:sldChg>
      <pc:sldChg chg="modSp add del mod">
        <pc:chgData name="Alex Roberts" userId="b0e8f266-966b-422b-9917-2200fb61f357" providerId="ADAL" clId="{A84224C4-2448-4C92-B399-2DB172DAEA28}" dt="2023-09-20T07:25:49.353" v="15" actId="20577"/>
        <pc:sldMkLst>
          <pc:docMk/>
          <pc:sldMk cId="3364357572" sldId="776"/>
        </pc:sldMkLst>
        <pc:spChg chg="mod">
          <ac:chgData name="Alex Roberts" userId="b0e8f266-966b-422b-9917-2200fb61f357" providerId="ADAL" clId="{A84224C4-2448-4C92-B399-2DB172DAEA28}" dt="2023-09-20T07:25:49.353" v="15" actId="20577"/>
          <ac:spMkLst>
            <pc:docMk/>
            <pc:sldMk cId="3364357572" sldId="776"/>
            <ac:spMk id="2" creationId="{89183F73-F4C7-0130-8D7E-8D94EE5E0063}"/>
          </ac:spMkLst>
        </pc:spChg>
      </pc:sldChg>
      <pc:sldChg chg="del">
        <pc:chgData name="Alex Roberts" userId="b0e8f266-966b-422b-9917-2200fb61f357" providerId="ADAL" clId="{A84224C4-2448-4C92-B399-2DB172DAEA28}" dt="2023-09-20T07:21:50.093" v="2" actId="47"/>
        <pc:sldMkLst>
          <pc:docMk/>
          <pc:sldMk cId="1728094186" sldId="778"/>
        </pc:sldMkLst>
      </pc:sldChg>
      <pc:sldChg chg="del">
        <pc:chgData name="Alex Roberts" userId="b0e8f266-966b-422b-9917-2200fb61f357" providerId="ADAL" clId="{A84224C4-2448-4C92-B399-2DB172DAEA28}" dt="2023-09-20T07:22:18.328" v="4" actId="47"/>
        <pc:sldMkLst>
          <pc:docMk/>
          <pc:sldMk cId="2447956302" sldId="779"/>
        </pc:sldMkLst>
      </pc:sldChg>
      <pc:sldMasterChg chg="delSldLayout">
        <pc:chgData name="Alex Roberts" userId="b0e8f266-966b-422b-9917-2200fb61f357" providerId="ADAL" clId="{A84224C4-2448-4C92-B399-2DB172DAEA28}" dt="2023-09-20T07:22:10.470" v="3" actId="47"/>
        <pc:sldMasterMkLst>
          <pc:docMk/>
          <pc:sldMasterMk cId="2063454087" sldId="2147483648"/>
        </pc:sldMasterMkLst>
        <pc:sldLayoutChg chg="del">
          <pc:chgData name="Alex Roberts" userId="b0e8f266-966b-422b-9917-2200fb61f357" providerId="ADAL" clId="{A84224C4-2448-4C92-B399-2DB172DAEA28}" dt="2023-09-20T07:21:50.093" v="2" actId="47"/>
          <pc:sldLayoutMkLst>
            <pc:docMk/>
            <pc:sldMasterMk cId="2063454087" sldId="2147483648"/>
            <pc:sldLayoutMk cId="3278927015" sldId="2147483793"/>
          </pc:sldLayoutMkLst>
        </pc:sldLayoutChg>
        <pc:sldLayoutChg chg="del">
          <pc:chgData name="Alex Roberts" userId="b0e8f266-966b-422b-9917-2200fb61f357" providerId="ADAL" clId="{A84224C4-2448-4C92-B399-2DB172DAEA28}" dt="2023-09-20T07:22:10.470" v="3" actId="47"/>
          <pc:sldLayoutMkLst>
            <pc:docMk/>
            <pc:sldMasterMk cId="2063454087" sldId="2147483648"/>
            <pc:sldLayoutMk cId="2942132726" sldId="2147483809"/>
          </pc:sldLayoutMkLst>
        </pc:sldLayoutChg>
      </pc:sldMasterChg>
      <pc:sldMasterChg chg="del delSldLayout">
        <pc:chgData name="Alex Roberts" userId="b0e8f266-966b-422b-9917-2200fb61f357" providerId="ADAL" clId="{A84224C4-2448-4C92-B399-2DB172DAEA28}" dt="2023-09-20T07:22:18.328" v="4" actId="47"/>
        <pc:sldMasterMkLst>
          <pc:docMk/>
          <pc:sldMasterMk cId="454935644" sldId="2147483794"/>
        </pc:sldMasterMkLst>
        <pc:sldLayoutChg chg="del">
          <pc:chgData name="Alex Roberts" userId="b0e8f266-966b-422b-9917-2200fb61f357" providerId="ADAL" clId="{A84224C4-2448-4C92-B399-2DB172DAEA28}" dt="2023-09-20T07:22:18.328" v="4" actId="47"/>
          <pc:sldLayoutMkLst>
            <pc:docMk/>
            <pc:sldMasterMk cId="454935644" sldId="2147483794"/>
            <pc:sldLayoutMk cId="2875850746" sldId="2147483795"/>
          </pc:sldLayoutMkLst>
        </pc:sldLayoutChg>
        <pc:sldLayoutChg chg="del">
          <pc:chgData name="Alex Roberts" userId="b0e8f266-966b-422b-9917-2200fb61f357" providerId="ADAL" clId="{A84224C4-2448-4C92-B399-2DB172DAEA28}" dt="2023-09-20T07:22:18.328" v="4" actId="47"/>
          <pc:sldLayoutMkLst>
            <pc:docMk/>
            <pc:sldMasterMk cId="454935644" sldId="2147483794"/>
            <pc:sldLayoutMk cId="1225295769" sldId="2147483796"/>
          </pc:sldLayoutMkLst>
        </pc:sldLayoutChg>
        <pc:sldLayoutChg chg="del">
          <pc:chgData name="Alex Roberts" userId="b0e8f266-966b-422b-9917-2200fb61f357" providerId="ADAL" clId="{A84224C4-2448-4C92-B399-2DB172DAEA28}" dt="2023-09-20T07:22:18.328" v="4" actId="47"/>
          <pc:sldLayoutMkLst>
            <pc:docMk/>
            <pc:sldMasterMk cId="454935644" sldId="2147483794"/>
            <pc:sldLayoutMk cId="3364989773" sldId="2147483797"/>
          </pc:sldLayoutMkLst>
        </pc:sldLayoutChg>
        <pc:sldLayoutChg chg="del">
          <pc:chgData name="Alex Roberts" userId="b0e8f266-966b-422b-9917-2200fb61f357" providerId="ADAL" clId="{A84224C4-2448-4C92-B399-2DB172DAEA28}" dt="2023-09-20T07:22:18.328" v="4" actId="47"/>
          <pc:sldLayoutMkLst>
            <pc:docMk/>
            <pc:sldMasterMk cId="454935644" sldId="2147483794"/>
            <pc:sldLayoutMk cId="2193530298" sldId="2147483798"/>
          </pc:sldLayoutMkLst>
        </pc:sldLayoutChg>
        <pc:sldLayoutChg chg="del">
          <pc:chgData name="Alex Roberts" userId="b0e8f266-966b-422b-9917-2200fb61f357" providerId="ADAL" clId="{A84224C4-2448-4C92-B399-2DB172DAEA28}" dt="2023-09-20T07:22:18.328" v="4" actId="47"/>
          <pc:sldLayoutMkLst>
            <pc:docMk/>
            <pc:sldMasterMk cId="454935644" sldId="2147483794"/>
            <pc:sldLayoutMk cId="2692986028" sldId="2147483799"/>
          </pc:sldLayoutMkLst>
        </pc:sldLayoutChg>
        <pc:sldLayoutChg chg="del">
          <pc:chgData name="Alex Roberts" userId="b0e8f266-966b-422b-9917-2200fb61f357" providerId="ADAL" clId="{A84224C4-2448-4C92-B399-2DB172DAEA28}" dt="2023-09-20T07:22:18.328" v="4" actId="47"/>
          <pc:sldLayoutMkLst>
            <pc:docMk/>
            <pc:sldMasterMk cId="454935644" sldId="2147483794"/>
            <pc:sldLayoutMk cId="674903994" sldId="2147483800"/>
          </pc:sldLayoutMkLst>
        </pc:sldLayoutChg>
        <pc:sldLayoutChg chg="del">
          <pc:chgData name="Alex Roberts" userId="b0e8f266-966b-422b-9917-2200fb61f357" providerId="ADAL" clId="{A84224C4-2448-4C92-B399-2DB172DAEA28}" dt="2023-09-20T07:22:18.328" v="4" actId="47"/>
          <pc:sldLayoutMkLst>
            <pc:docMk/>
            <pc:sldMasterMk cId="454935644" sldId="2147483794"/>
            <pc:sldLayoutMk cId="589317902" sldId="2147483801"/>
          </pc:sldLayoutMkLst>
        </pc:sldLayoutChg>
        <pc:sldLayoutChg chg="del">
          <pc:chgData name="Alex Roberts" userId="b0e8f266-966b-422b-9917-2200fb61f357" providerId="ADAL" clId="{A84224C4-2448-4C92-B399-2DB172DAEA28}" dt="2023-09-20T07:22:18.328" v="4" actId="47"/>
          <pc:sldLayoutMkLst>
            <pc:docMk/>
            <pc:sldMasterMk cId="454935644" sldId="2147483794"/>
            <pc:sldLayoutMk cId="3798355659" sldId="2147483802"/>
          </pc:sldLayoutMkLst>
        </pc:sldLayoutChg>
        <pc:sldLayoutChg chg="del">
          <pc:chgData name="Alex Roberts" userId="b0e8f266-966b-422b-9917-2200fb61f357" providerId="ADAL" clId="{A84224C4-2448-4C92-B399-2DB172DAEA28}" dt="2023-09-20T07:22:18.328" v="4" actId="47"/>
          <pc:sldLayoutMkLst>
            <pc:docMk/>
            <pc:sldMasterMk cId="454935644" sldId="2147483794"/>
            <pc:sldLayoutMk cId="3214796139" sldId="2147483803"/>
          </pc:sldLayoutMkLst>
        </pc:sldLayoutChg>
        <pc:sldLayoutChg chg="del">
          <pc:chgData name="Alex Roberts" userId="b0e8f266-966b-422b-9917-2200fb61f357" providerId="ADAL" clId="{A84224C4-2448-4C92-B399-2DB172DAEA28}" dt="2023-09-20T07:22:18.328" v="4" actId="47"/>
          <pc:sldLayoutMkLst>
            <pc:docMk/>
            <pc:sldMasterMk cId="454935644" sldId="2147483794"/>
            <pc:sldLayoutMk cId="2889506909" sldId="2147483804"/>
          </pc:sldLayoutMkLst>
        </pc:sldLayoutChg>
        <pc:sldLayoutChg chg="del">
          <pc:chgData name="Alex Roberts" userId="b0e8f266-966b-422b-9917-2200fb61f357" providerId="ADAL" clId="{A84224C4-2448-4C92-B399-2DB172DAEA28}" dt="2023-09-20T07:22:18.328" v="4" actId="47"/>
          <pc:sldLayoutMkLst>
            <pc:docMk/>
            <pc:sldMasterMk cId="454935644" sldId="2147483794"/>
            <pc:sldLayoutMk cId="82367609" sldId="2147483805"/>
          </pc:sldLayoutMkLst>
        </pc:sldLayoutChg>
        <pc:sldLayoutChg chg="del">
          <pc:chgData name="Alex Roberts" userId="b0e8f266-966b-422b-9917-2200fb61f357" providerId="ADAL" clId="{A84224C4-2448-4C92-B399-2DB172DAEA28}" dt="2023-09-20T07:22:18.328" v="4" actId="47"/>
          <pc:sldLayoutMkLst>
            <pc:docMk/>
            <pc:sldMasterMk cId="454935644" sldId="2147483794"/>
            <pc:sldLayoutMk cId="3339568593" sldId="2147483806"/>
          </pc:sldLayoutMkLst>
        </pc:sldLayoutChg>
        <pc:sldLayoutChg chg="del">
          <pc:chgData name="Alex Roberts" userId="b0e8f266-966b-422b-9917-2200fb61f357" providerId="ADAL" clId="{A84224C4-2448-4C92-B399-2DB172DAEA28}" dt="2023-09-20T07:22:18.328" v="4" actId="47"/>
          <pc:sldLayoutMkLst>
            <pc:docMk/>
            <pc:sldMasterMk cId="454935644" sldId="2147483794"/>
            <pc:sldLayoutMk cId="1895038095" sldId="2147483807"/>
          </pc:sldLayoutMkLst>
        </pc:sldLayoutChg>
        <pc:sldLayoutChg chg="del">
          <pc:chgData name="Alex Roberts" userId="b0e8f266-966b-422b-9917-2200fb61f357" providerId="ADAL" clId="{A84224C4-2448-4C92-B399-2DB172DAEA28}" dt="2023-09-20T07:22:18.328" v="4" actId="47"/>
          <pc:sldLayoutMkLst>
            <pc:docMk/>
            <pc:sldMasterMk cId="454935644" sldId="2147483794"/>
            <pc:sldLayoutMk cId="3674002448" sldId="2147483808"/>
          </pc:sldLayoutMkLst>
        </pc:sldLayoutChg>
      </pc:sldMasterChg>
    </pc:docChg>
  </pc:docChgLst>
</pc:chgInfo>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289944802775609E-3"/>
          <c:y val="3.1238602532676279E-2"/>
          <c:w val="0.49092711187347948"/>
          <c:h val="0.96876099446475961"/>
        </c:manualLayout>
      </c:layout>
      <c:pieChart>
        <c:varyColors val="1"/>
        <c:ser>
          <c:idx val="0"/>
          <c:order val="0"/>
          <c:tx>
            <c:strRef>
              <c:f>Sheet1!$B$1</c:f>
              <c:strCache>
                <c:ptCount val="1"/>
                <c:pt idx="0">
                  <c:v>Sales</c:v>
                </c:pt>
              </c:strCache>
            </c:strRef>
          </c:tx>
          <c:dPt>
            <c:idx val="0"/>
            <c:bubble3D val="0"/>
            <c:spPr>
              <a:solidFill>
                <a:schemeClr val="accent1"/>
              </a:solidFill>
            </c:spPr>
            <c:extLst>
              <c:ext xmlns:c16="http://schemas.microsoft.com/office/drawing/2014/chart" uri="{C3380CC4-5D6E-409C-BE32-E72D297353CC}">
                <c16:uniqueId val="{00000001-AB34-4D8C-86F0-2EEB3E692326}"/>
              </c:ext>
            </c:extLst>
          </c:dPt>
          <c:dPt>
            <c:idx val="1"/>
            <c:bubble3D val="0"/>
            <c:spPr>
              <a:solidFill>
                <a:schemeClr val="accent2"/>
              </a:solidFill>
            </c:spPr>
            <c:extLst>
              <c:ext xmlns:c16="http://schemas.microsoft.com/office/drawing/2014/chart" uri="{C3380CC4-5D6E-409C-BE32-E72D297353CC}">
                <c16:uniqueId val="{00000003-AB34-4D8C-86F0-2EEB3E692326}"/>
              </c:ext>
            </c:extLst>
          </c:dPt>
          <c:dPt>
            <c:idx val="2"/>
            <c:bubble3D val="0"/>
            <c:spPr>
              <a:solidFill>
                <a:schemeClr val="accent3"/>
              </a:solidFill>
            </c:spPr>
            <c:extLst>
              <c:ext xmlns:c16="http://schemas.microsoft.com/office/drawing/2014/chart" uri="{C3380CC4-5D6E-409C-BE32-E72D297353CC}">
                <c16:uniqueId val="{00000005-AB34-4D8C-86F0-2EEB3E692326}"/>
              </c:ext>
            </c:extLst>
          </c:dPt>
          <c:dPt>
            <c:idx val="3"/>
            <c:bubble3D val="0"/>
            <c:spPr>
              <a:solidFill>
                <a:schemeClr val="accent4"/>
              </a:solidFill>
            </c:spPr>
            <c:extLst>
              <c:ext xmlns:c16="http://schemas.microsoft.com/office/drawing/2014/chart" uri="{C3380CC4-5D6E-409C-BE32-E72D297353CC}">
                <c16:uniqueId val="{00000007-AB34-4D8C-86F0-2EEB3E692326}"/>
              </c:ext>
            </c:extLst>
          </c:dPt>
          <c:dPt>
            <c:idx val="4"/>
            <c:bubble3D val="0"/>
            <c:spPr>
              <a:solidFill>
                <a:schemeClr val="accent5"/>
              </a:solidFill>
            </c:spPr>
            <c:extLst>
              <c:ext xmlns:c16="http://schemas.microsoft.com/office/drawing/2014/chart" uri="{C3380CC4-5D6E-409C-BE32-E72D297353CC}">
                <c16:uniqueId val="{00000009-AB34-4D8C-86F0-2EEB3E692326}"/>
              </c:ext>
            </c:extLst>
          </c:dPt>
          <c:dPt>
            <c:idx val="5"/>
            <c:bubble3D val="0"/>
            <c:spPr>
              <a:solidFill>
                <a:schemeClr val="accent6"/>
              </a:solidFill>
            </c:spPr>
            <c:extLst>
              <c:ext xmlns:c16="http://schemas.microsoft.com/office/drawing/2014/chart" uri="{C3380CC4-5D6E-409C-BE32-E72D297353CC}">
                <c16:uniqueId val="{0000000B-AB34-4D8C-86F0-2EEB3E692326}"/>
              </c:ext>
            </c:extLst>
          </c:dPt>
          <c:cat>
            <c:strRef>
              <c:f>Sheet1!$A$2:$A$7</c:f>
              <c:strCache>
                <c:ptCount val="6"/>
                <c:pt idx="0">
                  <c:v>item 1</c:v>
                </c:pt>
                <c:pt idx="1">
                  <c:v>Item 2</c:v>
                </c:pt>
                <c:pt idx="2">
                  <c:v>Item 3</c:v>
                </c:pt>
                <c:pt idx="3">
                  <c:v>Item 4</c:v>
                </c:pt>
                <c:pt idx="4">
                  <c:v>Item 5</c:v>
                </c:pt>
                <c:pt idx="5">
                  <c:v>Item 6</c:v>
                </c:pt>
              </c:strCache>
            </c:strRef>
          </c:cat>
          <c:val>
            <c:numRef>
              <c:f>Sheet1!$B$2:$B$7</c:f>
              <c:numCache>
                <c:formatCode>General</c:formatCode>
                <c:ptCount val="6"/>
                <c:pt idx="0">
                  <c:v>8.1999999999999993</c:v>
                </c:pt>
                <c:pt idx="1">
                  <c:v>3.2</c:v>
                </c:pt>
                <c:pt idx="2">
                  <c:v>1.4</c:v>
                </c:pt>
                <c:pt idx="3">
                  <c:v>1.2</c:v>
                </c:pt>
                <c:pt idx="4">
                  <c:v>4</c:v>
                </c:pt>
                <c:pt idx="5">
                  <c:v>3</c:v>
                </c:pt>
              </c:numCache>
            </c:numRef>
          </c:val>
          <c:extLst>
            <c:ext xmlns:c16="http://schemas.microsoft.com/office/drawing/2014/chart" uri="{C3380CC4-5D6E-409C-BE32-E72D297353CC}">
              <c16:uniqueId val="{0000000C-AB34-4D8C-86F0-2EEB3E692326}"/>
            </c:ext>
          </c:extLst>
        </c:ser>
        <c:dLbls>
          <c:showLegendKey val="0"/>
          <c:showVal val="0"/>
          <c:showCatName val="0"/>
          <c:showSerName val="0"/>
          <c:showPercent val="0"/>
          <c:showBubbleSize val="0"/>
          <c:showLeaderLines val="1"/>
        </c:dLbls>
        <c:firstSliceAng val="0"/>
      </c:pieChart>
    </c:plotArea>
    <c:plotVisOnly val="1"/>
    <c:dispBlanksAs val="gap"/>
    <c:showDLblsOverMax val="0"/>
  </c:chart>
  <c:txPr>
    <a:bodyPr/>
    <a:lstStyle/>
    <a:p>
      <a:pPr>
        <a:defRPr sz="7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289944802775609E-3"/>
          <c:y val="3.1238602532676279E-2"/>
          <c:w val="0.93267100727179286"/>
          <c:h val="0.96876099446475961"/>
        </c:manualLayout>
      </c:layout>
      <c:barChart>
        <c:barDir val="col"/>
        <c:grouping val="clustered"/>
        <c:varyColors val="1"/>
        <c:ser>
          <c:idx val="0"/>
          <c:order val="0"/>
          <c:tx>
            <c:strRef>
              <c:f>Sheet1!$B$1</c:f>
              <c:strCache>
                <c:ptCount val="1"/>
                <c:pt idx="0">
                  <c:v>Sales</c:v>
                </c:pt>
              </c:strCache>
            </c:strRef>
          </c:tx>
          <c:invertIfNegative val="0"/>
          <c:dPt>
            <c:idx val="0"/>
            <c:invertIfNegative val="0"/>
            <c:bubble3D val="0"/>
            <c:spPr>
              <a:solidFill>
                <a:schemeClr val="accent1"/>
              </a:solidFill>
            </c:spPr>
            <c:extLst>
              <c:ext xmlns:c16="http://schemas.microsoft.com/office/drawing/2014/chart" uri="{C3380CC4-5D6E-409C-BE32-E72D297353CC}">
                <c16:uniqueId val="{00000001-C8C9-4287-B76E-D7A9044FE4C3}"/>
              </c:ext>
            </c:extLst>
          </c:dPt>
          <c:dPt>
            <c:idx val="1"/>
            <c:invertIfNegative val="0"/>
            <c:bubble3D val="0"/>
            <c:spPr>
              <a:solidFill>
                <a:schemeClr val="accent2"/>
              </a:solidFill>
            </c:spPr>
            <c:extLst>
              <c:ext xmlns:c16="http://schemas.microsoft.com/office/drawing/2014/chart" uri="{C3380CC4-5D6E-409C-BE32-E72D297353CC}">
                <c16:uniqueId val="{00000003-C8C9-4287-B76E-D7A9044FE4C3}"/>
              </c:ext>
            </c:extLst>
          </c:dPt>
          <c:dPt>
            <c:idx val="2"/>
            <c:invertIfNegative val="0"/>
            <c:bubble3D val="0"/>
            <c:spPr>
              <a:solidFill>
                <a:schemeClr val="accent3"/>
              </a:solidFill>
            </c:spPr>
            <c:extLst>
              <c:ext xmlns:c16="http://schemas.microsoft.com/office/drawing/2014/chart" uri="{C3380CC4-5D6E-409C-BE32-E72D297353CC}">
                <c16:uniqueId val="{00000005-C8C9-4287-B76E-D7A9044FE4C3}"/>
              </c:ext>
            </c:extLst>
          </c:dPt>
          <c:dPt>
            <c:idx val="3"/>
            <c:invertIfNegative val="0"/>
            <c:bubble3D val="0"/>
            <c:spPr>
              <a:solidFill>
                <a:schemeClr val="accent4"/>
              </a:solidFill>
            </c:spPr>
            <c:extLst>
              <c:ext xmlns:c16="http://schemas.microsoft.com/office/drawing/2014/chart" uri="{C3380CC4-5D6E-409C-BE32-E72D297353CC}">
                <c16:uniqueId val="{00000007-C8C9-4287-B76E-D7A9044FE4C3}"/>
              </c:ext>
            </c:extLst>
          </c:dPt>
          <c:dPt>
            <c:idx val="4"/>
            <c:invertIfNegative val="0"/>
            <c:bubble3D val="0"/>
            <c:spPr>
              <a:solidFill>
                <a:schemeClr val="accent5"/>
              </a:solidFill>
            </c:spPr>
            <c:extLst>
              <c:ext xmlns:c16="http://schemas.microsoft.com/office/drawing/2014/chart" uri="{C3380CC4-5D6E-409C-BE32-E72D297353CC}">
                <c16:uniqueId val="{00000009-C8C9-4287-B76E-D7A9044FE4C3}"/>
              </c:ext>
            </c:extLst>
          </c:dPt>
          <c:dPt>
            <c:idx val="5"/>
            <c:invertIfNegative val="0"/>
            <c:bubble3D val="0"/>
            <c:spPr>
              <a:solidFill>
                <a:schemeClr val="accent6"/>
              </a:solidFill>
            </c:spPr>
            <c:extLst>
              <c:ext xmlns:c16="http://schemas.microsoft.com/office/drawing/2014/chart" uri="{C3380CC4-5D6E-409C-BE32-E72D297353CC}">
                <c16:uniqueId val="{0000000B-C8C9-4287-B76E-D7A9044FE4C3}"/>
              </c:ext>
            </c:extLst>
          </c:dPt>
          <c:cat>
            <c:strRef>
              <c:f>Sheet1!$A$2:$A$7</c:f>
              <c:strCache>
                <c:ptCount val="6"/>
                <c:pt idx="0">
                  <c:v>item 1</c:v>
                </c:pt>
                <c:pt idx="1">
                  <c:v>Item 2</c:v>
                </c:pt>
                <c:pt idx="2">
                  <c:v>Item 3</c:v>
                </c:pt>
                <c:pt idx="3">
                  <c:v>Item 4</c:v>
                </c:pt>
                <c:pt idx="4">
                  <c:v>Item 5</c:v>
                </c:pt>
                <c:pt idx="5">
                  <c:v>Item 6</c:v>
                </c:pt>
              </c:strCache>
            </c:strRef>
          </c:cat>
          <c:val>
            <c:numRef>
              <c:f>Sheet1!$B$2:$B$7</c:f>
              <c:numCache>
                <c:formatCode>General</c:formatCode>
                <c:ptCount val="6"/>
                <c:pt idx="0">
                  <c:v>5</c:v>
                </c:pt>
                <c:pt idx="1">
                  <c:v>6</c:v>
                </c:pt>
                <c:pt idx="2">
                  <c:v>9</c:v>
                </c:pt>
                <c:pt idx="3">
                  <c:v>6</c:v>
                </c:pt>
                <c:pt idx="4">
                  <c:v>7</c:v>
                </c:pt>
                <c:pt idx="5">
                  <c:v>3</c:v>
                </c:pt>
              </c:numCache>
            </c:numRef>
          </c:val>
          <c:extLst>
            <c:ext xmlns:c16="http://schemas.microsoft.com/office/drawing/2014/chart" uri="{C3380CC4-5D6E-409C-BE32-E72D297353CC}">
              <c16:uniqueId val="{0000000C-C8C9-4287-B76E-D7A9044FE4C3}"/>
            </c:ext>
          </c:extLst>
        </c:ser>
        <c:dLbls>
          <c:showLegendKey val="0"/>
          <c:showVal val="0"/>
          <c:showCatName val="0"/>
          <c:showSerName val="0"/>
          <c:showPercent val="0"/>
          <c:showBubbleSize val="0"/>
        </c:dLbls>
        <c:gapWidth val="33"/>
        <c:overlap val="-8"/>
        <c:axId val="183057792"/>
        <c:axId val="183067776"/>
      </c:barChart>
      <c:catAx>
        <c:axId val="183057792"/>
        <c:scaling>
          <c:orientation val="minMax"/>
        </c:scaling>
        <c:delete val="0"/>
        <c:axPos val="b"/>
        <c:numFmt formatCode="General" sourceLinked="0"/>
        <c:majorTickMark val="out"/>
        <c:minorTickMark val="none"/>
        <c:tickLblPos val="nextTo"/>
        <c:spPr>
          <a:ln w="3175">
            <a:solidFill>
              <a:schemeClr val="tx2"/>
            </a:solidFill>
          </a:ln>
        </c:spPr>
        <c:txPr>
          <a:bodyPr/>
          <a:lstStyle/>
          <a:p>
            <a:pPr>
              <a:defRPr>
                <a:solidFill>
                  <a:schemeClr val="tx2"/>
                </a:solidFill>
              </a:defRPr>
            </a:pPr>
            <a:endParaRPr lang="en-US"/>
          </a:p>
        </c:txPr>
        <c:crossAx val="183067776"/>
        <c:crosses val="autoZero"/>
        <c:auto val="1"/>
        <c:lblAlgn val="ctr"/>
        <c:lblOffset val="20"/>
        <c:noMultiLvlLbl val="0"/>
      </c:catAx>
      <c:valAx>
        <c:axId val="183067776"/>
        <c:scaling>
          <c:orientation val="minMax"/>
        </c:scaling>
        <c:delete val="1"/>
        <c:axPos val="l"/>
        <c:numFmt formatCode="General" sourceLinked="1"/>
        <c:majorTickMark val="out"/>
        <c:minorTickMark val="none"/>
        <c:tickLblPos val="nextTo"/>
        <c:crossAx val="183057792"/>
        <c:crosses val="autoZero"/>
        <c:crossBetween val="between"/>
      </c:valAx>
    </c:plotArea>
    <c:plotVisOnly val="1"/>
    <c:dispBlanksAs val="gap"/>
    <c:showDLblsOverMax val="0"/>
  </c:chart>
  <c:txPr>
    <a:bodyPr/>
    <a:lstStyle/>
    <a:p>
      <a:pPr>
        <a:defRPr sz="500">
          <a:solidFill>
            <a:srgbClr val="000000"/>
          </a:solidFill>
        </a:defRPr>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289944802775609E-3"/>
          <c:y val="3.1238602532676279E-2"/>
          <c:w val="0.99463976425908807"/>
          <c:h val="0.96876099446475961"/>
        </c:manualLayout>
      </c:layout>
      <c:barChart>
        <c:barDir val="col"/>
        <c:grouping val="percentStacked"/>
        <c:varyColors val="1"/>
        <c:ser>
          <c:idx val="0"/>
          <c:order val="0"/>
          <c:tx>
            <c:strRef>
              <c:f>Sheet1!$B$1</c:f>
              <c:strCache>
                <c:ptCount val="1"/>
                <c:pt idx="0">
                  <c:v>Sales</c:v>
                </c:pt>
              </c:strCache>
            </c:strRef>
          </c:tx>
          <c:spPr>
            <a:solidFill>
              <a:schemeClr val="accent1"/>
            </a:solidFill>
          </c:spPr>
          <c:invertIfNegative val="0"/>
          <c:cat>
            <c:strRef>
              <c:f>Sheet1!$A$2:$A$4</c:f>
              <c:strCache>
                <c:ptCount val="3"/>
                <c:pt idx="0">
                  <c:v>item 1</c:v>
                </c:pt>
                <c:pt idx="1">
                  <c:v>Item 2</c:v>
                </c:pt>
                <c:pt idx="2">
                  <c:v>Item 3</c:v>
                </c:pt>
              </c:strCache>
            </c:strRef>
          </c:cat>
          <c:val>
            <c:numRef>
              <c:f>Sheet1!$B$2:$B$4</c:f>
              <c:numCache>
                <c:formatCode>General</c:formatCode>
                <c:ptCount val="3"/>
                <c:pt idx="0">
                  <c:v>7</c:v>
                </c:pt>
                <c:pt idx="1">
                  <c:v>4</c:v>
                </c:pt>
                <c:pt idx="2">
                  <c:v>5</c:v>
                </c:pt>
              </c:numCache>
            </c:numRef>
          </c:val>
          <c:extLst>
            <c:ext xmlns:c16="http://schemas.microsoft.com/office/drawing/2014/chart" uri="{C3380CC4-5D6E-409C-BE32-E72D297353CC}">
              <c16:uniqueId val="{00000000-0588-40FD-88E0-AE2A25768DE9}"/>
            </c:ext>
          </c:extLst>
        </c:ser>
        <c:ser>
          <c:idx val="1"/>
          <c:order val="1"/>
          <c:tx>
            <c:strRef>
              <c:f>Sheet1!$C$1</c:f>
              <c:strCache>
                <c:ptCount val="1"/>
                <c:pt idx="0">
                  <c:v>Column1</c:v>
                </c:pt>
              </c:strCache>
            </c:strRef>
          </c:tx>
          <c:spPr>
            <a:solidFill>
              <a:schemeClr val="accent2"/>
            </a:solidFill>
          </c:spPr>
          <c:invertIfNegative val="0"/>
          <c:cat>
            <c:strRef>
              <c:f>Sheet1!$A$2:$A$4</c:f>
              <c:strCache>
                <c:ptCount val="3"/>
                <c:pt idx="0">
                  <c:v>item 1</c:v>
                </c:pt>
                <c:pt idx="1">
                  <c:v>Item 2</c:v>
                </c:pt>
                <c:pt idx="2">
                  <c:v>Item 3</c:v>
                </c:pt>
              </c:strCache>
            </c:strRef>
          </c:cat>
          <c:val>
            <c:numRef>
              <c:f>Sheet1!$C$2:$C$4</c:f>
              <c:numCache>
                <c:formatCode>General</c:formatCode>
                <c:ptCount val="3"/>
                <c:pt idx="0">
                  <c:v>7</c:v>
                </c:pt>
                <c:pt idx="1">
                  <c:v>8</c:v>
                </c:pt>
                <c:pt idx="2">
                  <c:v>8</c:v>
                </c:pt>
              </c:numCache>
            </c:numRef>
          </c:val>
          <c:extLst>
            <c:ext xmlns:c16="http://schemas.microsoft.com/office/drawing/2014/chart" uri="{C3380CC4-5D6E-409C-BE32-E72D297353CC}">
              <c16:uniqueId val="{00000001-0588-40FD-88E0-AE2A25768DE9}"/>
            </c:ext>
          </c:extLst>
        </c:ser>
        <c:ser>
          <c:idx val="2"/>
          <c:order val="2"/>
          <c:tx>
            <c:strRef>
              <c:f>Sheet1!$D$1</c:f>
              <c:strCache>
                <c:ptCount val="1"/>
                <c:pt idx="0">
                  <c:v>Column2</c:v>
                </c:pt>
              </c:strCache>
            </c:strRef>
          </c:tx>
          <c:spPr>
            <a:solidFill>
              <a:schemeClr val="accent3"/>
            </a:solidFill>
          </c:spPr>
          <c:invertIfNegative val="0"/>
          <c:cat>
            <c:strRef>
              <c:f>Sheet1!$A$2:$A$4</c:f>
              <c:strCache>
                <c:ptCount val="3"/>
                <c:pt idx="0">
                  <c:v>item 1</c:v>
                </c:pt>
                <c:pt idx="1">
                  <c:v>Item 2</c:v>
                </c:pt>
                <c:pt idx="2">
                  <c:v>Item 3</c:v>
                </c:pt>
              </c:strCache>
            </c:strRef>
          </c:cat>
          <c:val>
            <c:numRef>
              <c:f>Sheet1!$D$2:$D$4</c:f>
              <c:numCache>
                <c:formatCode>General</c:formatCode>
                <c:ptCount val="3"/>
                <c:pt idx="0">
                  <c:v>7</c:v>
                </c:pt>
                <c:pt idx="1">
                  <c:v>4</c:v>
                </c:pt>
                <c:pt idx="2">
                  <c:v>5</c:v>
                </c:pt>
              </c:numCache>
            </c:numRef>
          </c:val>
          <c:extLst>
            <c:ext xmlns:c16="http://schemas.microsoft.com/office/drawing/2014/chart" uri="{C3380CC4-5D6E-409C-BE32-E72D297353CC}">
              <c16:uniqueId val="{00000002-0588-40FD-88E0-AE2A25768DE9}"/>
            </c:ext>
          </c:extLst>
        </c:ser>
        <c:ser>
          <c:idx val="3"/>
          <c:order val="3"/>
          <c:tx>
            <c:strRef>
              <c:f>Sheet1!$E$1</c:f>
              <c:strCache>
                <c:ptCount val="1"/>
                <c:pt idx="0">
                  <c:v>Column3</c:v>
                </c:pt>
              </c:strCache>
            </c:strRef>
          </c:tx>
          <c:spPr>
            <a:solidFill>
              <a:schemeClr val="accent4"/>
            </a:solidFill>
          </c:spPr>
          <c:invertIfNegative val="0"/>
          <c:cat>
            <c:strRef>
              <c:f>Sheet1!$A$2:$A$4</c:f>
              <c:strCache>
                <c:ptCount val="3"/>
                <c:pt idx="0">
                  <c:v>item 1</c:v>
                </c:pt>
                <c:pt idx="1">
                  <c:v>Item 2</c:v>
                </c:pt>
                <c:pt idx="2">
                  <c:v>Item 3</c:v>
                </c:pt>
              </c:strCache>
            </c:strRef>
          </c:cat>
          <c:val>
            <c:numRef>
              <c:f>Sheet1!$E$2:$E$4</c:f>
              <c:numCache>
                <c:formatCode>General</c:formatCode>
                <c:ptCount val="3"/>
                <c:pt idx="0">
                  <c:v>7</c:v>
                </c:pt>
                <c:pt idx="1">
                  <c:v>5</c:v>
                </c:pt>
                <c:pt idx="2">
                  <c:v>5</c:v>
                </c:pt>
              </c:numCache>
            </c:numRef>
          </c:val>
          <c:extLst>
            <c:ext xmlns:c16="http://schemas.microsoft.com/office/drawing/2014/chart" uri="{C3380CC4-5D6E-409C-BE32-E72D297353CC}">
              <c16:uniqueId val="{00000003-0588-40FD-88E0-AE2A25768DE9}"/>
            </c:ext>
          </c:extLst>
        </c:ser>
        <c:ser>
          <c:idx val="4"/>
          <c:order val="4"/>
          <c:tx>
            <c:strRef>
              <c:f>Sheet1!$F$1</c:f>
              <c:strCache>
                <c:ptCount val="1"/>
                <c:pt idx="0">
                  <c:v>Column4</c:v>
                </c:pt>
              </c:strCache>
            </c:strRef>
          </c:tx>
          <c:spPr>
            <a:solidFill>
              <a:schemeClr val="accent5"/>
            </a:solidFill>
          </c:spPr>
          <c:invertIfNegative val="0"/>
          <c:cat>
            <c:strRef>
              <c:f>Sheet1!$A$2:$A$4</c:f>
              <c:strCache>
                <c:ptCount val="3"/>
                <c:pt idx="0">
                  <c:v>item 1</c:v>
                </c:pt>
                <c:pt idx="1">
                  <c:v>Item 2</c:v>
                </c:pt>
                <c:pt idx="2">
                  <c:v>Item 3</c:v>
                </c:pt>
              </c:strCache>
            </c:strRef>
          </c:cat>
          <c:val>
            <c:numRef>
              <c:f>Sheet1!$F$2:$F$4</c:f>
              <c:numCache>
                <c:formatCode>General</c:formatCode>
                <c:ptCount val="3"/>
                <c:pt idx="0">
                  <c:v>7</c:v>
                </c:pt>
                <c:pt idx="1">
                  <c:v>4</c:v>
                </c:pt>
                <c:pt idx="2">
                  <c:v>6</c:v>
                </c:pt>
              </c:numCache>
            </c:numRef>
          </c:val>
          <c:extLst>
            <c:ext xmlns:c16="http://schemas.microsoft.com/office/drawing/2014/chart" uri="{C3380CC4-5D6E-409C-BE32-E72D297353CC}">
              <c16:uniqueId val="{00000004-0588-40FD-88E0-AE2A25768DE9}"/>
            </c:ext>
          </c:extLst>
        </c:ser>
        <c:ser>
          <c:idx val="5"/>
          <c:order val="5"/>
          <c:tx>
            <c:strRef>
              <c:f>Sheet1!$G$1</c:f>
              <c:strCache>
                <c:ptCount val="1"/>
                <c:pt idx="0">
                  <c:v>Column5</c:v>
                </c:pt>
              </c:strCache>
            </c:strRef>
          </c:tx>
          <c:spPr>
            <a:solidFill>
              <a:schemeClr val="accent6"/>
            </a:solidFill>
          </c:spPr>
          <c:invertIfNegative val="0"/>
          <c:cat>
            <c:strRef>
              <c:f>Sheet1!$A$2:$A$4</c:f>
              <c:strCache>
                <c:ptCount val="3"/>
                <c:pt idx="0">
                  <c:v>item 1</c:v>
                </c:pt>
                <c:pt idx="1">
                  <c:v>Item 2</c:v>
                </c:pt>
                <c:pt idx="2">
                  <c:v>Item 3</c:v>
                </c:pt>
              </c:strCache>
            </c:strRef>
          </c:cat>
          <c:val>
            <c:numRef>
              <c:f>Sheet1!$G$2:$G$4</c:f>
              <c:numCache>
                <c:formatCode>General</c:formatCode>
                <c:ptCount val="3"/>
                <c:pt idx="0">
                  <c:v>7</c:v>
                </c:pt>
                <c:pt idx="1">
                  <c:v>7</c:v>
                </c:pt>
                <c:pt idx="2">
                  <c:v>7</c:v>
                </c:pt>
              </c:numCache>
            </c:numRef>
          </c:val>
          <c:extLst>
            <c:ext xmlns:c16="http://schemas.microsoft.com/office/drawing/2014/chart" uri="{C3380CC4-5D6E-409C-BE32-E72D297353CC}">
              <c16:uniqueId val="{00000005-0588-40FD-88E0-AE2A25768DE9}"/>
            </c:ext>
          </c:extLst>
        </c:ser>
        <c:dLbls>
          <c:showLegendKey val="0"/>
          <c:showVal val="0"/>
          <c:showCatName val="0"/>
          <c:showSerName val="0"/>
          <c:showPercent val="0"/>
          <c:showBubbleSize val="0"/>
        </c:dLbls>
        <c:gapWidth val="164"/>
        <c:overlap val="100"/>
        <c:axId val="235286912"/>
        <c:axId val="235288448"/>
      </c:barChart>
      <c:catAx>
        <c:axId val="235286912"/>
        <c:scaling>
          <c:orientation val="minMax"/>
        </c:scaling>
        <c:delete val="0"/>
        <c:axPos val="b"/>
        <c:numFmt formatCode="General" sourceLinked="0"/>
        <c:majorTickMark val="out"/>
        <c:minorTickMark val="none"/>
        <c:tickLblPos val="nextTo"/>
        <c:spPr>
          <a:ln w="3175">
            <a:solidFill>
              <a:schemeClr val="tx2"/>
            </a:solidFill>
          </a:ln>
        </c:spPr>
        <c:txPr>
          <a:bodyPr/>
          <a:lstStyle/>
          <a:p>
            <a:pPr>
              <a:defRPr>
                <a:solidFill>
                  <a:schemeClr val="tx2"/>
                </a:solidFill>
              </a:defRPr>
            </a:pPr>
            <a:endParaRPr lang="en-US"/>
          </a:p>
        </c:txPr>
        <c:crossAx val="235288448"/>
        <c:crosses val="autoZero"/>
        <c:auto val="1"/>
        <c:lblAlgn val="ctr"/>
        <c:lblOffset val="20"/>
        <c:noMultiLvlLbl val="0"/>
      </c:catAx>
      <c:valAx>
        <c:axId val="235288448"/>
        <c:scaling>
          <c:orientation val="minMax"/>
        </c:scaling>
        <c:delete val="1"/>
        <c:axPos val="l"/>
        <c:numFmt formatCode="0%" sourceLinked="1"/>
        <c:majorTickMark val="out"/>
        <c:minorTickMark val="none"/>
        <c:tickLblPos val="nextTo"/>
        <c:crossAx val="235286912"/>
        <c:crosses val="autoZero"/>
        <c:crossBetween val="between"/>
      </c:valAx>
    </c:plotArea>
    <c:plotVisOnly val="1"/>
    <c:dispBlanksAs val="gap"/>
    <c:showDLblsOverMax val="0"/>
  </c:chart>
  <c:txPr>
    <a:bodyPr/>
    <a:lstStyle/>
    <a:p>
      <a:pPr>
        <a:defRPr sz="500">
          <a:solidFill>
            <a:srgbClr val="000000"/>
          </a:solidFill>
        </a:defRPr>
      </a:pPr>
      <a:endParaRPr lang="en-US"/>
    </a:p>
  </c:txPr>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1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71800" cy="457200"/>
          </a:xfrm>
          <a:prstGeom prst="rect">
            <a:avLst/>
          </a:prstGeom>
        </p:spPr>
        <p:txBody>
          <a:bodyPr vert="horz" lIns="72000" tIns="72000" rIns="72000" bIns="72000" rtlCol="0" anchor="t" anchorCtr="0"/>
          <a:lstStyle/>
          <a:p>
            <a:endParaRPr lang="en-AU" sz="1000">
              <a:cs typeface="Arial" pitchFamily="34" charset="0"/>
            </a:endParaRPr>
          </a:p>
        </p:txBody>
      </p:sp>
      <p:sp>
        <p:nvSpPr>
          <p:cNvPr id="3" name="Date Placeholder 2"/>
          <p:cNvSpPr>
            <a:spLocks noGrp="1"/>
          </p:cNvSpPr>
          <p:nvPr>
            <p:ph type="dt" sz="quarter" idx="1"/>
          </p:nvPr>
        </p:nvSpPr>
        <p:spPr>
          <a:xfrm>
            <a:off x="3884613" y="0"/>
            <a:ext cx="2971800" cy="457200"/>
          </a:xfrm>
          <a:prstGeom prst="rect">
            <a:avLst/>
          </a:prstGeom>
        </p:spPr>
        <p:txBody>
          <a:bodyPr vert="horz" lIns="72000" tIns="72000" rIns="72000" bIns="72000" rtlCol="0"/>
          <a:lstStyle>
            <a:lvl1pPr algn="r">
              <a:defRPr sz="1200"/>
            </a:lvl1pPr>
          </a:lstStyle>
          <a:p>
            <a:fld id="{4E50C307-5AD1-4F8C-91A0-1FC7219EFB34}" type="datetimeFigureOut">
              <a:rPr lang="en-AU" sz="1000" smtClean="0">
                <a:cs typeface="Arial" pitchFamily="34" charset="0"/>
              </a:rPr>
              <a:t>20/09/2023</a:t>
            </a:fld>
            <a:endParaRPr lang="en-AU" sz="1000">
              <a:cs typeface="Arial" pitchFamily="34" charset="0"/>
            </a:endParaRPr>
          </a:p>
        </p:txBody>
      </p:sp>
      <p:sp>
        <p:nvSpPr>
          <p:cNvPr id="4" name="Footer Placeholder 3"/>
          <p:cNvSpPr>
            <a:spLocks noGrp="1"/>
          </p:cNvSpPr>
          <p:nvPr>
            <p:ph type="ftr" sz="quarter" idx="2"/>
          </p:nvPr>
        </p:nvSpPr>
        <p:spPr>
          <a:xfrm>
            <a:off x="0" y="8685213"/>
            <a:ext cx="2971800" cy="457200"/>
          </a:xfrm>
          <a:prstGeom prst="rect">
            <a:avLst/>
          </a:prstGeom>
        </p:spPr>
        <p:txBody>
          <a:bodyPr vert="horz" lIns="72000" tIns="72000" rIns="72000" bIns="72000" rtlCol="0" anchor="b"/>
          <a:lstStyle>
            <a:lvl1pPr algn="l">
              <a:defRPr sz="1200"/>
            </a:lvl1pPr>
          </a:lstStyle>
          <a:p>
            <a:endParaRPr lang="en-AU" sz="1000">
              <a:cs typeface="Arial" pitchFamily="34" charset="0"/>
            </a:endParaRPr>
          </a:p>
        </p:txBody>
      </p:sp>
      <p:sp>
        <p:nvSpPr>
          <p:cNvPr id="5" name="Slide Number Placeholder 4"/>
          <p:cNvSpPr>
            <a:spLocks noGrp="1"/>
          </p:cNvSpPr>
          <p:nvPr>
            <p:ph type="sldNum" sz="quarter" idx="3"/>
          </p:nvPr>
        </p:nvSpPr>
        <p:spPr>
          <a:xfrm>
            <a:off x="5769261" y="8685213"/>
            <a:ext cx="1087153" cy="457200"/>
          </a:xfrm>
          <a:prstGeom prst="rect">
            <a:avLst/>
          </a:prstGeom>
        </p:spPr>
        <p:txBody>
          <a:bodyPr vert="horz" lIns="0" tIns="36000" rIns="91440" bIns="36000" rtlCol="0" anchor="b"/>
          <a:lstStyle>
            <a:lvl1pPr algn="r">
              <a:defRPr sz="1200"/>
            </a:lvl1pPr>
          </a:lstStyle>
          <a:p>
            <a:fld id="{AF84CFB5-B6E9-4915-957C-05CFA717E28F}" type="slidenum">
              <a:rPr lang="en-AU" sz="1000" smtClean="0">
                <a:cs typeface="Arial" pitchFamily="34" charset="0"/>
              </a:rPr>
              <a:t>‹#›</a:t>
            </a:fld>
            <a:endParaRPr lang="en-AU" sz="1000">
              <a:cs typeface="Arial" pitchFamily="34" charset="0"/>
            </a:endParaRPr>
          </a:p>
        </p:txBody>
      </p:sp>
    </p:spTree>
    <p:extLst>
      <p:ext uri="{BB962C8B-B14F-4D97-AF65-F5344CB8AC3E}">
        <p14:creationId xmlns:p14="http://schemas.microsoft.com/office/powerpoint/2010/main" val="266829050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76200" y="76200"/>
            <a:ext cx="5017985" cy="381000"/>
          </a:xfrm>
          <a:prstGeom prst="rect">
            <a:avLst/>
          </a:prstGeom>
        </p:spPr>
        <p:txBody>
          <a:bodyPr vert="horz" lIns="0" tIns="0" rIns="0" bIns="0" rtlCol="0"/>
          <a:lstStyle>
            <a:lvl1pPr algn="l">
              <a:defRPr sz="1200">
                <a:latin typeface="+mn-lt"/>
              </a:defRPr>
            </a:lvl1pPr>
          </a:lstStyle>
          <a:p>
            <a:endParaRPr lang="en-AU"/>
          </a:p>
        </p:txBody>
      </p:sp>
      <p:sp>
        <p:nvSpPr>
          <p:cNvPr id="3" name="Date Placeholder 2"/>
          <p:cNvSpPr>
            <a:spLocks noGrp="1"/>
          </p:cNvSpPr>
          <p:nvPr>
            <p:ph type="dt" idx="1"/>
          </p:nvPr>
        </p:nvSpPr>
        <p:spPr>
          <a:xfrm>
            <a:off x="5398770" y="64770"/>
            <a:ext cx="1417320" cy="381000"/>
          </a:xfrm>
          <a:prstGeom prst="rect">
            <a:avLst/>
          </a:prstGeom>
        </p:spPr>
        <p:txBody>
          <a:bodyPr vert="horz" lIns="0" tIns="0" rIns="0" bIns="0" rtlCol="0"/>
          <a:lstStyle>
            <a:lvl1pPr algn="r">
              <a:defRPr sz="1200">
                <a:latin typeface="+mn-lt"/>
              </a:defRPr>
            </a:lvl1pPr>
          </a:lstStyle>
          <a:p>
            <a:fld id="{9BB1C32A-CF46-409D-8B8D-587A7E3A4DCC}" type="datetimeFigureOut">
              <a:rPr lang="en-AU" smtClean="0"/>
              <a:pPr/>
              <a:t>20/09/2023</a:t>
            </a:fld>
            <a:endParaRPr lang="en-AU"/>
          </a:p>
        </p:txBody>
      </p:sp>
      <p:sp>
        <p:nvSpPr>
          <p:cNvPr id="4" name="Slide Image Placeholder 3"/>
          <p:cNvSpPr>
            <a:spLocks noGrp="1" noRot="1" noChangeAspect="1"/>
          </p:cNvSpPr>
          <p:nvPr>
            <p:ph type="sldImg" idx="2"/>
          </p:nvPr>
        </p:nvSpPr>
        <p:spPr>
          <a:xfrm>
            <a:off x="-246063" y="542925"/>
            <a:ext cx="7342188" cy="4130675"/>
          </a:xfrm>
          <a:prstGeom prst="rect">
            <a:avLst/>
          </a:prstGeom>
          <a:noFill/>
          <a:ln w="3175">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72264" y="4977044"/>
            <a:ext cx="5505891" cy="3481155"/>
          </a:xfrm>
          <a:prstGeom prst="rect">
            <a:avLst/>
          </a:prstGeom>
        </p:spPr>
        <p:txBody>
          <a:bodyPr vert="horz" lIns="0" tIns="0" rIns="0" bIns="0" rtlCol="0">
            <a:normAutofit/>
          </a:bodyPr>
          <a:lstStyle/>
          <a:p>
            <a:pPr lvl="0"/>
            <a:r>
              <a:rPr lang="en-AU" noProof="0"/>
              <a:t>Click to edit Master text styles</a:t>
            </a:r>
          </a:p>
          <a:p>
            <a:pPr marL="0" lvl="1"/>
            <a:r>
              <a:rPr lang="en-AU" noProof="0"/>
              <a:t>Second level</a:t>
            </a:r>
          </a:p>
          <a:p>
            <a:pPr marL="144000" lvl="2" indent="-144000">
              <a:buFont typeface="Arial" pitchFamily="34" charset="0"/>
              <a:buChar char="•"/>
            </a:pPr>
            <a:r>
              <a:rPr lang="en-AU" noProof="0"/>
              <a:t>Third level</a:t>
            </a:r>
          </a:p>
          <a:p>
            <a:pPr marL="288000" lvl="3" indent="-144000">
              <a:buFont typeface="Arial" pitchFamily="34" charset="0"/>
              <a:buChar char="•"/>
            </a:pPr>
            <a:r>
              <a:rPr lang="en-AU" noProof="0"/>
              <a:t>Fourth level</a:t>
            </a:r>
          </a:p>
        </p:txBody>
      </p:sp>
      <p:sp>
        <p:nvSpPr>
          <p:cNvPr id="6" name="Footer Placeholder 5"/>
          <p:cNvSpPr>
            <a:spLocks noGrp="1"/>
          </p:cNvSpPr>
          <p:nvPr>
            <p:ph type="ftr" sz="quarter" idx="4"/>
          </p:nvPr>
        </p:nvSpPr>
        <p:spPr>
          <a:xfrm>
            <a:off x="76200" y="8685213"/>
            <a:ext cx="4800600" cy="360000"/>
          </a:xfrm>
          <a:prstGeom prst="rect">
            <a:avLst/>
          </a:prstGeom>
        </p:spPr>
        <p:txBody>
          <a:bodyPr vert="horz" lIns="91440" tIns="45720" rIns="91440" bIns="45720" rtlCol="0" anchor="b"/>
          <a:lstStyle>
            <a:lvl1pPr algn="l">
              <a:defRPr sz="1200">
                <a:latin typeface="+mn-lt"/>
                <a:cs typeface="Arial" pitchFamily="34" charset="0"/>
              </a:defRPr>
            </a:lvl1pPr>
          </a:lstStyle>
          <a:p>
            <a:endParaRPr lang="en-AU"/>
          </a:p>
        </p:txBody>
      </p:sp>
      <p:sp>
        <p:nvSpPr>
          <p:cNvPr id="7" name="Slide Number Placeholder 6"/>
          <p:cNvSpPr>
            <a:spLocks noGrp="1"/>
          </p:cNvSpPr>
          <p:nvPr>
            <p:ph type="sldNum" sz="quarter" idx="5"/>
          </p:nvPr>
        </p:nvSpPr>
        <p:spPr>
          <a:xfrm>
            <a:off x="5855969" y="8685213"/>
            <a:ext cx="989013" cy="360000"/>
          </a:xfrm>
          <a:prstGeom prst="rect">
            <a:avLst/>
          </a:prstGeom>
        </p:spPr>
        <p:txBody>
          <a:bodyPr vert="horz" lIns="91440" tIns="45720" rIns="91440" bIns="45720" rtlCol="0" anchor="b"/>
          <a:lstStyle>
            <a:lvl1pPr algn="r">
              <a:defRPr sz="1200">
                <a:latin typeface="+mn-lt"/>
              </a:defRPr>
            </a:lvl1pPr>
          </a:lstStyle>
          <a:p>
            <a:fld id="{D5A593CC-2149-4E6C-BC3C-0044C280ECB2}" type="slidenum">
              <a:rPr lang="en-AU" smtClean="0"/>
              <a:pPr/>
              <a:t>‹#›</a:t>
            </a:fld>
            <a:endParaRPr lang="en-AU"/>
          </a:p>
        </p:txBody>
      </p:sp>
    </p:spTree>
    <p:extLst>
      <p:ext uri="{BB962C8B-B14F-4D97-AF65-F5344CB8AC3E}">
        <p14:creationId xmlns:p14="http://schemas.microsoft.com/office/powerpoint/2010/main" val="3772576877"/>
      </p:ext>
    </p:extLst>
  </p:cSld>
  <p:clrMap bg1="lt1" tx1="dk1" bg2="lt2" tx2="dk2" accent1="accent1" accent2="accent2" accent3="accent3" accent4="accent4" accent5="accent5" accent6="accent6" hlink="hlink" folHlink="folHlink"/>
  <p:notesStyle>
    <a:lvl1pPr marL="0" algn="l" defTabSz="2176962" rtl="0" eaLnBrk="1" latinLnBrk="0" hangingPunct="1">
      <a:defRPr lang="en-US" sz="2922" b="1" kern="1200" dirty="0" smtClean="0">
        <a:solidFill>
          <a:schemeClr val="tx1"/>
        </a:solidFill>
        <a:latin typeface="+mn-lt"/>
        <a:ea typeface="+mn-ea"/>
        <a:cs typeface="Arial" pitchFamily="34" charset="0"/>
      </a:defRPr>
    </a:lvl1pPr>
    <a:lvl2pPr marL="1088481" algn="l" defTabSz="2176962" rtl="0" eaLnBrk="1" latinLnBrk="0" hangingPunct="1">
      <a:defRPr lang="en-US" sz="2922" kern="1200" dirty="0" smtClean="0">
        <a:solidFill>
          <a:schemeClr val="tx1"/>
        </a:solidFill>
        <a:latin typeface="Arial" pitchFamily="34" charset="0"/>
        <a:ea typeface="+mn-ea"/>
        <a:cs typeface="Arial" pitchFamily="34" charset="0"/>
      </a:defRPr>
    </a:lvl2pPr>
    <a:lvl3pPr marL="2176962" algn="l" defTabSz="2176962" rtl="0" eaLnBrk="1" latinLnBrk="0" hangingPunct="1">
      <a:defRPr lang="en-US" sz="2922" kern="1200" dirty="0" smtClean="0">
        <a:solidFill>
          <a:schemeClr val="tx1"/>
        </a:solidFill>
        <a:latin typeface="Arial" pitchFamily="34" charset="0"/>
        <a:ea typeface="+mn-ea"/>
        <a:cs typeface="Arial" pitchFamily="34" charset="0"/>
      </a:defRPr>
    </a:lvl3pPr>
    <a:lvl4pPr marL="3265443" algn="l" defTabSz="2176962" rtl="0" eaLnBrk="1" latinLnBrk="0" hangingPunct="1">
      <a:defRPr lang="en-US" sz="2922" kern="1200" dirty="0" smtClean="0">
        <a:solidFill>
          <a:schemeClr val="tx1"/>
        </a:solidFill>
        <a:latin typeface="Arial" pitchFamily="34" charset="0"/>
        <a:ea typeface="+mn-ea"/>
        <a:cs typeface="Arial" pitchFamily="34" charset="0"/>
      </a:defRPr>
    </a:lvl4pPr>
    <a:lvl5pPr marL="4353924" algn="l" defTabSz="2176962" rtl="0" eaLnBrk="1" latinLnBrk="0" hangingPunct="1">
      <a:defRPr lang="en-AU" sz="2922" kern="1200" baseline="0" dirty="0">
        <a:solidFill>
          <a:schemeClr val="tx1"/>
        </a:solidFill>
        <a:latin typeface="Arial" pitchFamily="34" charset="0"/>
        <a:ea typeface="+mn-ea"/>
        <a:cs typeface="Arial" pitchFamily="34" charset="0"/>
      </a:defRPr>
    </a:lvl5pPr>
    <a:lvl6pPr marL="5442405" algn="l" defTabSz="2176962" rtl="0" eaLnBrk="1" latinLnBrk="0" hangingPunct="1">
      <a:defRPr sz="2922" kern="1200">
        <a:solidFill>
          <a:schemeClr val="tx1"/>
        </a:solidFill>
        <a:latin typeface="+mn-lt"/>
        <a:ea typeface="+mn-ea"/>
        <a:cs typeface="+mn-cs"/>
      </a:defRPr>
    </a:lvl6pPr>
    <a:lvl7pPr marL="6530887" algn="l" defTabSz="2176962" rtl="0" eaLnBrk="1" latinLnBrk="0" hangingPunct="1">
      <a:defRPr sz="2922" kern="1200">
        <a:solidFill>
          <a:schemeClr val="tx1"/>
        </a:solidFill>
        <a:latin typeface="+mn-lt"/>
        <a:ea typeface="+mn-ea"/>
        <a:cs typeface="+mn-cs"/>
      </a:defRPr>
    </a:lvl7pPr>
    <a:lvl8pPr marL="7619368" algn="l" defTabSz="2176962" rtl="0" eaLnBrk="1" latinLnBrk="0" hangingPunct="1">
      <a:defRPr sz="2922" kern="1200">
        <a:solidFill>
          <a:schemeClr val="tx1"/>
        </a:solidFill>
        <a:latin typeface="+mn-lt"/>
        <a:ea typeface="+mn-ea"/>
        <a:cs typeface="+mn-cs"/>
      </a:defRPr>
    </a:lvl8pPr>
    <a:lvl9pPr marL="8707849" algn="l" defTabSz="2176962" rtl="0" eaLnBrk="1" latinLnBrk="0" hangingPunct="1">
      <a:defRPr sz="2922"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Whistle stop tour </a:t>
            </a:r>
          </a:p>
          <a:p>
            <a:endParaRPr lang="en-US"/>
          </a:p>
          <a:p>
            <a:endParaRPr lang="en-AU"/>
          </a:p>
        </p:txBody>
      </p:sp>
      <p:sp>
        <p:nvSpPr>
          <p:cNvPr id="4" name="Slide Number Placeholder 3"/>
          <p:cNvSpPr>
            <a:spLocks noGrp="1"/>
          </p:cNvSpPr>
          <p:nvPr>
            <p:ph type="sldNum" sz="quarter" idx="5"/>
          </p:nvPr>
        </p:nvSpPr>
        <p:spPr/>
        <p:txBody>
          <a:bodyPr/>
          <a:lstStyle/>
          <a:p>
            <a:fld id="{D5A593CC-2149-4E6C-BC3C-0044C280ECB2}" type="slidenum">
              <a:rPr lang="en-AU" smtClean="0"/>
              <a:pPr/>
              <a:t>3</a:t>
            </a:fld>
            <a:endParaRPr lang="en-AU"/>
          </a:p>
        </p:txBody>
      </p:sp>
    </p:spTree>
    <p:extLst>
      <p:ext uri="{BB962C8B-B14F-4D97-AF65-F5344CB8AC3E}">
        <p14:creationId xmlns:p14="http://schemas.microsoft.com/office/powerpoint/2010/main" val="14457216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5.jpeg"/><Relationship Id="rId4"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Master" Target="../slideMasters/slideMaster4.xml"/><Relationship Id="rId4" Type="http://schemas.openxmlformats.org/officeDocument/2006/relationships/image" Target="../media/image13.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4.xml"/><Relationship Id="rId4" Type="http://schemas.openxmlformats.org/officeDocument/2006/relationships/image" Target="../media/image13.png"/></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chart" Target="../charts/chart1.xml"/><Relationship Id="rId7" Type="http://schemas.openxmlformats.org/officeDocument/2006/relationships/image" Target="../media/image8.jpeg"/><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chart" Target="../charts/chart3.xml"/><Relationship Id="rId4" Type="http://schemas.openxmlformats.org/officeDocument/2006/relationships/chart" Target="../charts/chart2.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9.png"/><Relationship Id="rId1" Type="http://schemas.openxmlformats.org/officeDocument/2006/relationships/slideMaster" Target="../slideMasters/slideMaster5.xml"/><Relationship Id="rId4" Type="http://schemas.openxmlformats.org/officeDocument/2006/relationships/image" Target="../media/image20.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Master" Target="../slideMasters/slideMaster6.xml"/><Relationship Id="rId4" Type="http://schemas.openxmlformats.org/officeDocument/2006/relationships/image" Target="../media/image1.png"/></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5.png"/><Relationship Id="rId1" Type="http://schemas.openxmlformats.org/officeDocument/2006/relationships/slideMaster" Target="../slideMasters/slideMaster7.xml"/><Relationship Id="rId4" Type="http://schemas.openxmlformats.org/officeDocument/2006/relationships/image" Target="../media/image1.png"/></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5.png"/><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Master" Target="../slideMasters/slideMaster8.xml"/><Relationship Id="rId4" Type="http://schemas.openxmlformats.org/officeDocument/2006/relationships/image" Target="../media/image1.png"/></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01 Instructions">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FBF6454-4FEB-4F2F-ADFF-5863E6075E04}"/>
              </a:ext>
            </a:extLst>
          </p:cNvPr>
          <p:cNvSpPr txBox="1"/>
          <p:nvPr userDrawn="1"/>
        </p:nvSpPr>
        <p:spPr>
          <a:xfrm>
            <a:off x="2019600" y="968566"/>
            <a:ext cx="17659358" cy="10612946"/>
          </a:xfrm>
          <a:prstGeom prst="rect">
            <a:avLst/>
          </a:prstGeom>
        </p:spPr>
        <p:txBody>
          <a:bodyPr vert="horz" lIns="0" tIns="0" rIns="0" bIns="0" rtlCol="0" anchor="ctr">
            <a:noAutofit/>
          </a:bodyPr>
          <a:lstStyle>
            <a:lvl1pPr>
              <a:lnSpc>
                <a:spcPct val="80000"/>
              </a:lnSpc>
              <a:spcBef>
                <a:spcPct val="0"/>
              </a:spcBef>
              <a:buNone/>
              <a:defRPr sz="2600" b="1">
                <a:latin typeface="+mj-lt"/>
                <a:ea typeface="+mj-ea"/>
                <a:cs typeface="Arial" pitchFamily="34" charset="0"/>
              </a:defRPr>
            </a:lvl1pPr>
          </a:lstStyle>
          <a:p>
            <a:pPr>
              <a:spcAft>
                <a:spcPts val="1200"/>
              </a:spcAft>
            </a:pPr>
            <a:r>
              <a:rPr lang="en-AU" sz="7000">
                <a:solidFill>
                  <a:schemeClr val="accent1"/>
                </a:solidFill>
                <a:latin typeface="+mn-lt"/>
              </a:rPr>
              <a:t>Template Instructions</a:t>
            </a:r>
          </a:p>
          <a:p>
            <a:r>
              <a:rPr lang="en-AU" sz="7000" b="0">
                <a:solidFill>
                  <a:schemeClr val="accent1"/>
                </a:solidFill>
              </a:rPr>
              <a:t>Microsoft PowerPoint</a:t>
            </a:r>
          </a:p>
          <a:p>
            <a:endParaRPr lang="en-AU" sz="6000" b="0">
              <a:solidFill>
                <a:schemeClr val="accent1"/>
              </a:solidFill>
            </a:endParaRPr>
          </a:p>
          <a:p>
            <a:endParaRPr lang="en-AU" sz="6000" b="0">
              <a:solidFill>
                <a:schemeClr val="accent1"/>
              </a:solidFill>
            </a:endParaRPr>
          </a:p>
          <a:p>
            <a:r>
              <a:rPr lang="en-AU" sz="2800" b="0">
                <a:solidFill>
                  <a:schemeClr val="accent1"/>
                </a:solidFill>
              </a:rPr>
              <a:t>Delete Instruction Section slides once not needed.</a:t>
            </a:r>
            <a:endParaRPr lang="en-AU" sz="6000" b="0">
              <a:solidFill>
                <a:schemeClr val="accent1"/>
              </a:solidFill>
            </a:endParaRPr>
          </a:p>
        </p:txBody>
      </p:sp>
    </p:spTree>
    <p:extLst>
      <p:ext uri="{BB962C8B-B14F-4D97-AF65-F5344CB8AC3E}">
        <p14:creationId xmlns:p14="http://schemas.microsoft.com/office/powerpoint/2010/main" val="4256393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ingle col page 4 imag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2FA9E25-5184-2F9F-E09E-43DC208E66B6}"/>
              </a:ext>
            </a:extLst>
          </p:cNvPr>
          <p:cNvSpPr/>
          <p:nvPr userDrawn="1"/>
        </p:nvSpPr>
        <p:spPr>
          <a:xfrm>
            <a:off x="0" y="857"/>
            <a:ext cx="24384000" cy="6841926"/>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sz="2000">
              <a:solidFill>
                <a:schemeClr val="tx1"/>
              </a:solidFill>
            </a:endParaRPr>
          </a:p>
        </p:txBody>
      </p:sp>
      <p:sp>
        <p:nvSpPr>
          <p:cNvPr id="2" name="Title 1">
            <a:extLst>
              <a:ext uri="{FF2B5EF4-FFF2-40B4-BE49-F238E27FC236}">
                <a16:creationId xmlns:a16="http://schemas.microsoft.com/office/drawing/2014/main" id="{C39D019D-E1A0-4DD6-A047-3CCA1A6288E6}"/>
              </a:ext>
            </a:extLst>
          </p:cNvPr>
          <p:cNvSpPr>
            <a:spLocks noGrp="1"/>
          </p:cNvSpPr>
          <p:nvPr>
            <p:ph type="title" hasCustomPrompt="1"/>
          </p:nvPr>
        </p:nvSpPr>
        <p:spPr>
          <a:xfrm>
            <a:off x="2010777" y="6842783"/>
            <a:ext cx="7987538" cy="1614521"/>
          </a:xfrm>
        </p:spPr>
        <p:txBody>
          <a:bodyPr/>
          <a:lstStyle/>
          <a:p>
            <a:r>
              <a:rPr lang="en-US"/>
              <a:t>Single-column page</a:t>
            </a:r>
            <a:endParaRPr lang="en-AU"/>
          </a:p>
        </p:txBody>
      </p:sp>
      <p:sp>
        <p:nvSpPr>
          <p:cNvPr id="9" name="Picture Placeholder 10">
            <a:extLst>
              <a:ext uri="{FF2B5EF4-FFF2-40B4-BE49-F238E27FC236}">
                <a16:creationId xmlns:a16="http://schemas.microsoft.com/office/drawing/2014/main" id="{EC6620A7-9B9D-447E-9AC3-901298A16A3A}"/>
              </a:ext>
            </a:extLst>
          </p:cNvPr>
          <p:cNvSpPr>
            <a:spLocks noGrp="1"/>
          </p:cNvSpPr>
          <p:nvPr>
            <p:ph type="pic" sz="quarter" idx="14"/>
          </p:nvPr>
        </p:nvSpPr>
        <p:spPr>
          <a:xfrm>
            <a:off x="0" y="521296"/>
            <a:ext cx="24380976" cy="5688541"/>
          </a:xfrm>
        </p:spPr>
        <p:txBody>
          <a:bodyPr anchor="ctr" anchorCtr="0"/>
          <a:lstStyle>
            <a:lvl1pPr algn="ctr">
              <a:defRPr>
                <a:latin typeface="+mn-lt"/>
              </a:defRPr>
            </a:lvl1pPr>
          </a:lstStyle>
          <a:p>
            <a:endParaRPr lang="en-US"/>
          </a:p>
          <a:p>
            <a:r>
              <a:rPr lang="en-US"/>
              <a:t>Click to insert picture</a:t>
            </a:r>
            <a:endParaRPr lang="en-AU"/>
          </a:p>
        </p:txBody>
      </p:sp>
      <p:sp>
        <p:nvSpPr>
          <p:cNvPr id="12" name="Content Placeholder 7">
            <a:extLst>
              <a:ext uri="{FF2B5EF4-FFF2-40B4-BE49-F238E27FC236}">
                <a16:creationId xmlns:a16="http://schemas.microsoft.com/office/drawing/2014/main" id="{14440E27-58B0-45B3-9B78-0E49362D4B68}"/>
              </a:ext>
            </a:extLst>
          </p:cNvPr>
          <p:cNvSpPr>
            <a:spLocks noGrp="1"/>
          </p:cNvSpPr>
          <p:nvPr>
            <p:ph sz="quarter" idx="17" hasCustomPrompt="1"/>
          </p:nvPr>
        </p:nvSpPr>
        <p:spPr>
          <a:xfrm>
            <a:off x="2019300" y="9090248"/>
            <a:ext cx="7987538" cy="3240360"/>
          </a:xfrm>
        </p:spPr>
        <p:txBody>
          <a:bodyPr/>
          <a:lstStyle>
            <a:lvl1pPr>
              <a:defRPr b="0"/>
            </a:lvl1pPr>
            <a:lvl2pPr>
              <a:defRPr b="0"/>
            </a:lvl2pPr>
            <a:lvl3pPr>
              <a:defRPr b="0"/>
            </a:lvl3pPr>
            <a:lvl4pPr>
              <a:defRPr b="0"/>
            </a:lvl4pPr>
            <a:lvl5pPr>
              <a:defRPr b="0"/>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7">
            <a:extLst>
              <a:ext uri="{FF2B5EF4-FFF2-40B4-BE49-F238E27FC236}">
                <a16:creationId xmlns:a16="http://schemas.microsoft.com/office/drawing/2014/main" id="{EBD4DEEA-014F-D82D-9DC8-7281C633E678}"/>
              </a:ext>
            </a:extLst>
          </p:cNvPr>
          <p:cNvSpPr>
            <a:spLocks noGrp="1"/>
          </p:cNvSpPr>
          <p:nvPr>
            <p:ph sz="quarter" idx="18" hasCustomPrompt="1"/>
          </p:nvPr>
        </p:nvSpPr>
        <p:spPr>
          <a:xfrm>
            <a:off x="12190488" y="9090248"/>
            <a:ext cx="7987538" cy="3240360"/>
          </a:xfrm>
        </p:spPr>
        <p:txBody>
          <a:bodyPr/>
          <a:lstStyle>
            <a:lvl1pPr>
              <a:defRPr b="0"/>
            </a:lvl1pPr>
            <a:lvl2pPr>
              <a:defRPr b="0"/>
            </a:lvl2pPr>
            <a:lvl3pPr>
              <a:defRPr b="0"/>
            </a:lvl3pPr>
            <a:lvl4pPr>
              <a:defRPr b="0"/>
            </a:lvl4pPr>
            <a:lvl5pPr>
              <a:defRPr b="0"/>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27978162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_Single col page 4 imag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2FA9E25-5184-2F9F-E09E-43DC208E66B6}"/>
              </a:ext>
            </a:extLst>
          </p:cNvPr>
          <p:cNvSpPr/>
          <p:nvPr userDrawn="1"/>
        </p:nvSpPr>
        <p:spPr>
          <a:xfrm>
            <a:off x="0" y="857"/>
            <a:ext cx="24384000" cy="6841926"/>
          </a:xfrm>
          <a:prstGeom prst="rect">
            <a:avLst/>
          </a:prstGeom>
          <a:solidFill>
            <a:srgbClr val="323E4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sz="2000">
              <a:solidFill>
                <a:schemeClr val="tx1"/>
              </a:solidFill>
            </a:endParaRPr>
          </a:p>
        </p:txBody>
      </p:sp>
      <p:sp>
        <p:nvSpPr>
          <p:cNvPr id="2" name="Title 1">
            <a:extLst>
              <a:ext uri="{FF2B5EF4-FFF2-40B4-BE49-F238E27FC236}">
                <a16:creationId xmlns:a16="http://schemas.microsoft.com/office/drawing/2014/main" id="{C39D019D-E1A0-4DD6-A047-3CCA1A6288E6}"/>
              </a:ext>
            </a:extLst>
          </p:cNvPr>
          <p:cNvSpPr>
            <a:spLocks noGrp="1"/>
          </p:cNvSpPr>
          <p:nvPr>
            <p:ph type="title" hasCustomPrompt="1"/>
          </p:nvPr>
        </p:nvSpPr>
        <p:spPr>
          <a:xfrm>
            <a:off x="2010777" y="6842783"/>
            <a:ext cx="7987538" cy="1614521"/>
          </a:xfrm>
        </p:spPr>
        <p:txBody>
          <a:bodyPr/>
          <a:lstStyle/>
          <a:p>
            <a:r>
              <a:rPr lang="en-US"/>
              <a:t>Single-column page</a:t>
            </a:r>
            <a:endParaRPr lang="en-AU"/>
          </a:p>
        </p:txBody>
      </p:sp>
      <p:sp>
        <p:nvSpPr>
          <p:cNvPr id="9" name="Picture Placeholder 10">
            <a:extLst>
              <a:ext uri="{FF2B5EF4-FFF2-40B4-BE49-F238E27FC236}">
                <a16:creationId xmlns:a16="http://schemas.microsoft.com/office/drawing/2014/main" id="{EC6620A7-9B9D-447E-9AC3-901298A16A3A}"/>
              </a:ext>
            </a:extLst>
          </p:cNvPr>
          <p:cNvSpPr>
            <a:spLocks noGrp="1"/>
          </p:cNvSpPr>
          <p:nvPr>
            <p:ph type="pic" sz="quarter" idx="14"/>
          </p:nvPr>
        </p:nvSpPr>
        <p:spPr>
          <a:xfrm>
            <a:off x="0" y="521296"/>
            <a:ext cx="24380976" cy="5688541"/>
          </a:xfrm>
        </p:spPr>
        <p:txBody>
          <a:bodyPr anchor="ctr" anchorCtr="0"/>
          <a:lstStyle>
            <a:lvl1pPr algn="ctr">
              <a:defRPr>
                <a:latin typeface="+mn-lt"/>
              </a:defRPr>
            </a:lvl1pPr>
          </a:lstStyle>
          <a:p>
            <a:endParaRPr lang="en-US"/>
          </a:p>
          <a:p>
            <a:r>
              <a:rPr lang="en-US"/>
              <a:t>Click to insert picture</a:t>
            </a:r>
            <a:endParaRPr lang="en-AU"/>
          </a:p>
        </p:txBody>
      </p:sp>
      <p:sp>
        <p:nvSpPr>
          <p:cNvPr id="12" name="Content Placeholder 7">
            <a:extLst>
              <a:ext uri="{FF2B5EF4-FFF2-40B4-BE49-F238E27FC236}">
                <a16:creationId xmlns:a16="http://schemas.microsoft.com/office/drawing/2014/main" id="{14440E27-58B0-45B3-9B78-0E49362D4B68}"/>
              </a:ext>
            </a:extLst>
          </p:cNvPr>
          <p:cNvSpPr>
            <a:spLocks noGrp="1"/>
          </p:cNvSpPr>
          <p:nvPr>
            <p:ph sz="quarter" idx="17" hasCustomPrompt="1"/>
          </p:nvPr>
        </p:nvSpPr>
        <p:spPr>
          <a:xfrm>
            <a:off x="2019300" y="9090248"/>
            <a:ext cx="7987538" cy="3240360"/>
          </a:xfrm>
        </p:spPr>
        <p:txBody>
          <a:bodyPr/>
          <a:lstStyle>
            <a:lvl1pPr>
              <a:defRPr b="0"/>
            </a:lvl1pPr>
            <a:lvl2pPr>
              <a:defRPr b="0"/>
            </a:lvl2pPr>
            <a:lvl3pPr>
              <a:defRPr b="0"/>
            </a:lvl3pPr>
            <a:lvl4pPr>
              <a:defRPr b="0"/>
            </a:lvl4pPr>
            <a:lvl5pPr>
              <a:defRPr b="0"/>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7">
            <a:extLst>
              <a:ext uri="{FF2B5EF4-FFF2-40B4-BE49-F238E27FC236}">
                <a16:creationId xmlns:a16="http://schemas.microsoft.com/office/drawing/2014/main" id="{EBD4DEEA-014F-D82D-9DC8-7281C633E678}"/>
              </a:ext>
            </a:extLst>
          </p:cNvPr>
          <p:cNvSpPr>
            <a:spLocks noGrp="1"/>
          </p:cNvSpPr>
          <p:nvPr>
            <p:ph sz="quarter" idx="18" hasCustomPrompt="1"/>
          </p:nvPr>
        </p:nvSpPr>
        <p:spPr>
          <a:xfrm>
            <a:off x="12190488" y="9090248"/>
            <a:ext cx="7987538" cy="3240360"/>
          </a:xfrm>
        </p:spPr>
        <p:txBody>
          <a:bodyPr/>
          <a:lstStyle>
            <a:lvl1pPr>
              <a:defRPr b="0"/>
            </a:lvl1pPr>
            <a:lvl2pPr>
              <a:defRPr b="0"/>
            </a:lvl2pPr>
            <a:lvl3pPr>
              <a:defRPr b="0"/>
            </a:lvl3pPr>
            <a:lvl4pPr>
              <a:defRPr b="0"/>
            </a:lvl4pPr>
            <a:lvl5pPr>
              <a:defRPr b="0"/>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28250724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5_Single col page 4 imag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2FA9E25-5184-2F9F-E09E-43DC208E66B6}"/>
              </a:ext>
            </a:extLst>
          </p:cNvPr>
          <p:cNvSpPr/>
          <p:nvPr userDrawn="1"/>
        </p:nvSpPr>
        <p:spPr>
          <a:xfrm>
            <a:off x="0" y="857"/>
            <a:ext cx="24384000" cy="6841926"/>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sz="2000">
              <a:solidFill>
                <a:schemeClr val="tx1"/>
              </a:solidFill>
            </a:endParaRPr>
          </a:p>
        </p:txBody>
      </p:sp>
      <p:sp>
        <p:nvSpPr>
          <p:cNvPr id="2" name="Title 1">
            <a:extLst>
              <a:ext uri="{FF2B5EF4-FFF2-40B4-BE49-F238E27FC236}">
                <a16:creationId xmlns:a16="http://schemas.microsoft.com/office/drawing/2014/main" id="{C39D019D-E1A0-4DD6-A047-3CCA1A6288E6}"/>
              </a:ext>
            </a:extLst>
          </p:cNvPr>
          <p:cNvSpPr>
            <a:spLocks noGrp="1"/>
          </p:cNvSpPr>
          <p:nvPr>
            <p:ph type="title" hasCustomPrompt="1"/>
          </p:nvPr>
        </p:nvSpPr>
        <p:spPr>
          <a:xfrm>
            <a:off x="2010777" y="6842783"/>
            <a:ext cx="7987538" cy="1614521"/>
          </a:xfrm>
        </p:spPr>
        <p:txBody>
          <a:bodyPr/>
          <a:lstStyle/>
          <a:p>
            <a:r>
              <a:rPr lang="en-US"/>
              <a:t>Single-column page</a:t>
            </a:r>
            <a:endParaRPr lang="en-AU"/>
          </a:p>
        </p:txBody>
      </p:sp>
      <p:sp>
        <p:nvSpPr>
          <p:cNvPr id="9" name="Picture Placeholder 10">
            <a:extLst>
              <a:ext uri="{FF2B5EF4-FFF2-40B4-BE49-F238E27FC236}">
                <a16:creationId xmlns:a16="http://schemas.microsoft.com/office/drawing/2014/main" id="{EC6620A7-9B9D-447E-9AC3-901298A16A3A}"/>
              </a:ext>
            </a:extLst>
          </p:cNvPr>
          <p:cNvSpPr>
            <a:spLocks noGrp="1"/>
          </p:cNvSpPr>
          <p:nvPr>
            <p:ph type="pic" sz="quarter" idx="14"/>
          </p:nvPr>
        </p:nvSpPr>
        <p:spPr>
          <a:xfrm>
            <a:off x="0" y="521296"/>
            <a:ext cx="24380976" cy="5688541"/>
          </a:xfrm>
        </p:spPr>
        <p:txBody>
          <a:bodyPr anchor="ctr" anchorCtr="0"/>
          <a:lstStyle>
            <a:lvl1pPr algn="ctr">
              <a:defRPr>
                <a:latin typeface="+mn-lt"/>
              </a:defRPr>
            </a:lvl1pPr>
          </a:lstStyle>
          <a:p>
            <a:endParaRPr lang="en-US"/>
          </a:p>
          <a:p>
            <a:r>
              <a:rPr lang="en-US"/>
              <a:t>Click to insert picture</a:t>
            </a:r>
            <a:endParaRPr lang="en-AU"/>
          </a:p>
        </p:txBody>
      </p:sp>
      <p:sp>
        <p:nvSpPr>
          <p:cNvPr id="12" name="Content Placeholder 7">
            <a:extLst>
              <a:ext uri="{FF2B5EF4-FFF2-40B4-BE49-F238E27FC236}">
                <a16:creationId xmlns:a16="http://schemas.microsoft.com/office/drawing/2014/main" id="{14440E27-58B0-45B3-9B78-0E49362D4B68}"/>
              </a:ext>
            </a:extLst>
          </p:cNvPr>
          <p:cNvSpPr>
            <a:spLocks noGrp="1"/>
          </p:cNvSpPr>
          <p:nvPr>
            <p:ph sz="quarter" idx="17" hasCustomPrompt="1"/>
          </p:nvPr>
        </p:nvSpPr>
        <p:spPr>
          <a:xfrm>
            <a:off x="2019300" y="9090248"/>
            <a:ext cx="7987538" cy="3240360"/>
          </a:xfrm>
        </p:spPr>
        <p:txBody>
          <a:bodyPr/>
          <a:lstStyle>
            <a:lvl1pPr>
              <a:defRPr b="0"/>
            </a:lvl1pPr>
            <a:lvl2pPr>
              <a:defRPr b="0"/>
            </a:lvl2pPr>
            <a:lvl3pPr>
              <a:defRPr b="0"/>
            </a:lvl3pPr>
            <a:lvl4pPr>
              <a:defRPr b="0"/>
            </a:lvl4pPr>
            <a:lvl5pPr>
              <a:defRPr b="0"/>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7">
            <a:extLst>
              <a:ext uri="{FF2B5EF4-FFF2-40B4-BE49-F238E27FC236}">
                <a16:creationId xmlns:a16="http://schemas.microsoft.com/office/drawing/2014/main" id="{EBD4DEEA-014F-D82D-9DC8-7281C633E678}"/>
              </a:ext>
            </a:extLst>
          </p:cNvPr>
          <p:cNvSpPr>
            <a:spLocks noGrp="1"/>
          </p:cNvSpPr>
          <p:nvPr>
            <p:ph sz="quarter" idx="18" hasCustomPrompt="1"/>
          </p:nvPr>
        </p:nvSpPr>
        <p:spPr>
          <a:xfrm>
            <a:off x="12190488" y="9090248"/>
            <a:ext cx="7987538" cy="3240360"/>
          </a:xfrm>
        </p:spPr>
        <p:txBody>
          <a:bodyPr/>
          <a:lstStyle>
            <a:lvl1pPr>
              <a:defRPr b="0"/>
            </a:lvl1pPr>
            <a:lvl2pPr>
              <a:defRPr b="0"/>
            </a:lvl2pPr>
            <a:lvl3pPr>
              <a:defRPr b="0"/>
            </a:lvl3pPr>
            <a:lvl4pPr>
              <a:defRPr b="0"/>
            </a:lvl4pPr>
            <a:lvl5pPr>
              <a:defRPr b="0"/>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53998069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6_Single col page 4 imag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2FA9E25-5184-2F9F-E09E-43DC208E66B6}"/>
              </a:ext>
            </a:extLst>
          </p:cNvPr>
          <p:cNvSpPr/>
          <p:nvPr userDrawn="1"/>
        </p:nvSpPr>
        <p:spPr>
          <a:xfrm>
            <a:off x="0" y="857"/>
            <a:ext cx="24384000" cy="6841926"/>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sz="2000">
              <a:solidFill>
                <a:schemeClr val="tx1"/>
              </a:solidFill>
            </a:endParaRPr>
          </a:p>
        </p:txBody>
      </p:sp>
      <p:sp>
        <p:nvSpPr>
          <p:cNvPr id="2" name="Title 1">
            <a:extLst>
              <a:ext uri="{FF2B5EF4-FFF2-40B4-BE49-F238E27FC236}">
                <a16:creationId xmlns:a16="http://schemas.microsoft.com/office/drawing/2014/main" id="{C39D019D-E1A0-4DD6-A047-3CCA1A6288E6}"/>
              </a:ext>
            </a:extLst>
          </p:cNvPr>
          <p:cNvSpPr>
            <a:spLocks noGrp="1"/>
          </p:cNvSpPr>
          <p:nvPr>
            <p:ph type="title" hasCustomPrompt="1"/>
          </p:nvPr>
        </p:nvSpPr>
        <p:spPr>
          <a:xfrm>
            <a:off x="2010777" y="6842783"/>
            <a:ext cx="7987538" cy="1614521"/>
          </a:xfrm>
        </p:spPr>
        <p:txBody>
          <a:bodyPr/>
          <a:lstStyle/>
          <a:p>
            <a:r>
              <a:rPr lang="en-US"/>
              <a:t>Single-column page</a:t>
            </a:r>
            <a:endParaRPr lang="en-AU"/>
          </a:p>
        </p:txBody>
      </p:sp>
      <p:sp>
        <p:nvSpPr>
          <p:cNvPr id="9" name="Picture Placeholder 10">
            <a:extLst>
              <a:ext uri="{FF2B5EF4-FFF2-40B4-BE49-F238E27FC236}">
                <a16:creationId xmlns:a16="http://schemas.microsoft.com/office/drawing/2014/main" id="{EC6620A7-9B9D-447E-9AC3-901298A16A3A}"/>
              </a:ext>
            </a:extLst>
          </p:cNvPr>
          <p:cNvSpPr>
            <a:spLocks noGrp="1"/>
          </p:cNvSpPr>
          <p:nvPr>
            <p:ph type="pic" sz="quarter" idx="14"/>
          </p:nvPr>
        </p:nvSpPr>
        <p:spPr>
          <a:xfrm>
            <a:off x="0" y="521296"/>
            <a:ext cx="24380976" cy="5688541"/>
          </a:xfrm>
        </p:spPr>
        <p:txBody>
          <a:bodyPr anchor="ctr" anchorCtr="0"/>
          <a:lstStyle>
            <a:lvl1pPr algn="ctr">
              <a:defRPr>
                <a:latin typeface="+mn-lt"/>
              </a:defRPr>
            </a:lvl1pPr>
          </a:lstStyle>
          <a:p>
            <a:endParaRPr lang="en-US"/>
          </a:p>
          <a:p>
            <a:r>
              <a:rPr lang="en-US"/>
              <a:t>Click to insert picture</a:t>
            </a:r>
            <a:endParaRPr lang="en-AU"/>
          </a:p>
        </p:txBody>
      </p:sp>
      <p:sp>
        <p:nvSpPr>
          <p:cNvPr id="12" name="Content Placeholder 7">
            <a:extLst>
              <a:ext uri="{FF2B5EF4-FFF2-40B4-BE49-F238E27FC236}">
                <a16:creationId xmlns:a16="http://schemas.microsoft.com/office/drawing/2014/main" id="{14440E27-58B0-45B3-9B78-0E49362D4B68}"/>
              </a:ext>
            </a:extLst>
          </p:cNvPr>
          <p:cNvSpPr>
            <a:spLocks noGrp="1"/>
          </p:cNvSpPr>
          <p:nvPr>
            <p:ph sz="quarter" idx="17" hasCustomPrompt="1"/>
          </p:nvPr>
        </p:nvSpPr>
        <p:spPr>
          <a:xfrm>
            <a:off x="2019300" y="9090248"/>
            <a:ext cx="7987538" cy="3240360"/>
          </a:xfrm>
        </p:spPr>
        <p:txBody>
          <a:bodyPr/>
          <a:lstStyle>
            <a:lvl1pPr>
              <a:defRPr b="0"/>
            </a:lvl1pPr>
            <a:lvl2pPr>
              <a:defRPr b="0"/>
            </a:lvl2pPr>
            <a:lvl3pPr>
              <a:defRPr b="0"/>
            </a:lvl3pPr>
            <a:lvl4pPr>
              <a:defRPr b="0"/>
            </a:lvl4pPr>
            <a:lvl5pPr>
              <a:defRPr b="0"/>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7">
            <a:extLst>
              <a:ext uri="{FF2B5EF4-FFF2-40B4-BE49-F238E27FC236}">
                <a16:creationId xmlns:a16="http://schemas.microsoft.com/office/drawing/2014/main" id="{EBD4DEEA-014F-D82D-9DC8-7281C633E678}"/>
              </a:ext>
            </a:extLst>
          </p:cNvPr>
          <p:cNvSpPr>
            <a:spLocks noGrp="1"/>
          </p:cNvSpPr>
          <p:nvPr>
            <p:ph sz="quarter" idx="18" hasCustomPrompt="1"/>
          </p:nvPr>
        </p:nvSpPr>
        <p:spPr>
          <a:xfrm>
            <a:off x="12190488" y="9090248"/>
            <a:ext cx="7987538" cy="3240360"/>
          </a:xfrm>
        </p:spPr>
        <p:txBody>
          <a:bodyPr/>
          <a:lstStyle>
            <a:lvl1pPr>
              <a:defRPr b="0"/>
            </a:lvl1pPr>
            <a:lvl2pPr>
              <a:defRPr b="0"/>
            </a:lvl2pPr>
            <a:lvl3pPr>
              <a:defRPr b="0"/>
            </a:lvl3pPr>
            <a:lvl4pPr>
              <a:defRPr b="0"/>
            </a:lvl4pPr>
            <a:lvl5pPr>
              <a:defRPr b="0"/>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254676291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Single col page 4 image">
    <p:spTree>
      <p:nvGrpSpPr>
        <p:cNvPr id="1" name=""/>
        <p:cNvGrpSpPr/>
        <p:nvPr/>
      </p:nvGrpSpPr>
      <p:grpSpPr>
        <a:xfrm>
          <a:off x="0" y="0"/>
          <a:ext cx="0" cy="0"/>
          <a:chOff x="0" y="0"/>
          <a:chExt cx="0" cy="0"/>
        </a:xfrm>
      </p:grpSpPr>
      <p:sp>
        <p:nvSpPr>
          <p:cNvPr id="13" name="Freeform: Shape 12">
            <a:extLst>
              <a:ext uri="{FF2B5EF4-FFF2-40B4-BE49-F238E27FC236}">
                <a16:creationId xmlns:a16="http://schemas.microsoft.com/office/drawing/2014/main" id="{1B26CCCD-B2E2-57EE-64E6-50912FFB77A4}"/>
              </a:ext>
            </a:extLst>
          </p:cNvPr>
          <p:cNvSpPr/>
          <p:nvPr userDrawn="1"/>
        </p:nvSpPr>
        <p:spPr>
          <a:xfrm>
            <a:off x="-16042" y="7090611"/>
            <a:ext cx="24416084" cy="6641431"/>
          </a:xfrm>
          <a:custGeom>
            <a:avLst/>
            <a:gdLst>
              <a:gd name="connsiteX0" fmla="*/ 7732295 w 24416084"/>
              <a:gd name="connsiteY0" fmla="*/ 6609347 h 6641431"/>
              <a:gd name="connsiteX1" fmla="*/ 0 w 24416084"/>
              <a:gd name="connsiteY1" fmla="*/ 4010526 h 6641431"/>
              <a:gd name="connsiteX2" fmla="*/ 0 w 24416084"/>
              <a:gd name="connsiteY2" fmla="*/ 0 h 6641431"/>
              <a:gd name="connsiteX3" fmla="*/ 24416084 w 24416084"/>
              <a:gd name="connsiteY3" fmla="*/ 0 h 6641431"/>
              <a:gd name="connsiteX4" fmla="*/ 24416084 w 24416084"/>
              <a:gd name="connsiteY4" fmla="*/ 6641431 h 6641431"/>
              <a:gd name="connsiteX5" fmla="*/ 7732295 w 24416084"/>
              <a:gd name="connsiteY5" fmla="*/ 6609347 h 6641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416084" h="6641431">
                <a:moveTo>
                  <a:pt x="7732295" y="6609347"/>
                </a:moveTo>
                <a:lnTo>
                  <a:pt x="0" y="4010526"/>
                </a:lnTo>
                <a:lnTo>
                  <a:pt x="0" y="0"/>
                </a:lnTo>
                <a:lnTo>
                  <a:pt x="24416084" y="0"/>
                </a:lnTo>
                <a:lnTo>
                  <a:pt x="24416084" y="6641431"/>
                </a:lnTo>
                <a:lnTo>
                  <a:pt x="7732295" y="6609347"/>
                </a:lnTo>
                <a:close/>
              </a:path>
            </a:pathLst>
          </a:custGeom>
          <a:solidFill>
            <a:srgbClr val="323E4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a:solidFill>
                <a:schemeClr val="tx1"/>
              </a:solidFill>
            </a:endParaRPr>
          </a:p>
        </p:txBody>
      </p:sp>
      <p:sp>
        <p:nvSpPr>
          <p:cNvPr id="9" name="Picture Placeholder 10">
            <a:extLst>
              <a:ext uri="{FF2B5EF4-FFF2-40B4-BE49-F238E27FC236}">
                <a16:creationId xmlns:a16="http://schemas.microsoft.com/office/drawing/2014/main" id="{EC6620A7-9B9D-447E-9AC3-901298A16A3A}"/>
              </a:ext>
            </a:extLst>
          </p:cNvPr>
          <p:cNvSpPr>
            <a:spLocks noGrp="1"/>
          </p:cNvSpPr>
          <p:nvPr>
            <p:ph type="pic" sz="quarter" idx="14"/>
          </p:nvPr>
        </p:nvSpPr>
        <p:spPr>
          <a:xfrm>
            <a:off x="0" y="7397433"/>
            <a:ext cx="24384000" cy="5688541"/>
          </a:xfrm>
        </p:spPr>
        <p:txBody>
          <a:bodyPr anchor="ctr" anchorCtr="0"/>
          <a:lstStyle>
            <a:lvl1pPr algn="ctr">
              <a:defRPr>
                <a:latin typeface="+mn-lt"/>
              </a:defRPr>
            </a:lvl1pPr>
          </a:lstStyle>
          <a:p>
            <a:endParaRPr lang="en-US"/>
          </a:p>
          <a:p>
            <a:r>
              <a:rPr lang="en-US"/>
              <a:t>Click to insert picture</a:t>
            </a:r>
            <a:endParaRPr lang="en-AU"/>
          </a:p>
        </p:txBody>
      </p:sp>
      <p:sp>
        <p:nvSpPr>
          <p:cNvPr id="3" name="Title 1">
            <a:extLst>
              <a:ext uri="{FF2B5EF4-FFF2-40B4-BE49-F238E27FC236}">
                <a16:creationId xmlns:a16="http://schemas.microsoft.com/office/drawing/2014/main" id="{38276889-1C12-3097-E091-0D18CC06A136}"/>
              </a:ext>
            </a:extLst>
          </p:cNvPr>
          <p:cNvSpPr>
            <a:spLocks noGrp="1"/>
          </p:cNvSpPr>
          <p:nvPr>
            <p:ph type="title" hasCustomPrompt="1"/>
          </p:nvPr>
        </p:nvSpPr>
        <p:spPr>
          <a:xfrm>
            <a:off x="2019600" y="1096110"/>
            <a:ext cx="17227625" cy="1614521"/>
          </a:xfrm>
        </p:spPr>
        <p:txBody>
          <a:bodyPr/>
          <a:lstStyle/>
          <a:p>
            <a:r>
              <a:rPr lang="en-US"/>
              <a:t>Single-column page</a:t>
            </a:r>
            <a:endParaRPr lang="en-AU"/>
          </a:p>
        </p:txBody>
      </p:sp>
      <p:sp>
        <p:nvSpPr>
          <p:cNvPr id="6" name="Content Placeholder 7">
            <a:extLst>
              <a:ext uri="{FF2B5EF4-FFF2-40B4-BE49-F238E27FC236}">
                <a16:creationId xmlns:a16="http://schemas.microsoft.com/office/drawing/2014/main" id="{8554A485-9BDA-02B3-9080-8F3AFC0EA7AB}"/>
              </a:ext>
            </a:extLst>
          </p:cNvPr>
          <p:cNvSpPr>
            <a:spLocks noGrp="1"/>
          </p:cNvSpPr>
          <p:nvPr>
            <p:ph sz="quarter" idx="19" hasCustomPrompt="1"/>
          </p:nvPr>
        </p:nvSpPr>
        <p:spPr>
          <a:xfrm>
            <a:off x="2019300" y="3387258"/>
            <a:ext cx="17229484" cy="2856790"/>
          </a:xfrm>
        </p:spPr>
        <p:txBody>
          <a:bodyPr/>
          <a:lstStyle>
            <a:lvl1pPr>
              <a:defRPr/>
            </a:lvl1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154233820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Single col page 4 image">
    <p:spTree>
      <p:nvGrpSpPr>
        <p:cNvPr id="1" name=""/>
        <p:cNvGrpSpPr/>
        <p:nvPr/>
      </p:nvGrpSpPr>
      <p:grpSpPr>
        <a:xfrm>
          <a:off x="0" y="0"/>
          <a:ext cx="0" cy="0"/>
          <a:chOff x="0" y="0"/>
          <a:chExt cx="0" cy="0"/>
        </a:xfrm>
      </p:grpSpPr>
      <p:sp>
        <p:nvSpPr>
          <p:cNvPr id="13" name="Freeform: Shape 12">
            <a:extLst>
              <a:ext uri="{FF2B5EF4-FFF2-40B4-BE49-F238E27FC236}">
                <a16:creationId xmlns:a16="http://schemas.microsoft.com/office/drawing/2014/main" id="{1B26CCCD-B2E2-57EE-64E6-50912FFB77A4}"/>
              </a:ext>
            </a:extLst>
          </p:cNvPr>
          <p:cNvSpPr/>
          <p:nvPr userDrawn="1"/>
        </p:nvSpPr>
        <p:spPr>
          <a:xfrm>
            <a:off x="-16042" y="7090611"/>
            <a:ext cx="24416084" cy="6641431"/>
          </a:xfrm>
          <a:custGeom>
            <a:avLst/>
            <a:gdLst>
              <a:gd name="connsiteX0" fmla="*/ 7732295 w 24416084"/>
              <a:gd name="connsiteY0" fmla="*/ 6609347 h 6641431"/>
              <a:gd name="connsiteX1" fmla="*/ 0 w 24416084"/>
              <a:gd name="connsiteY1" fmla="*/ 4010526 h 6641431"/>
              <a:gd name="connsiteX2" fmla="*/ 0 w 24416084"/>
              <a:gd name="connsiteY2" fmla="*/ 0 h 6641431"/>
              <a:gd name="connsiteX3" fmla="*/ 24416084 w 24416084"/>
              <a:gd name="connsiteY3" fmla="*/ 0 h 6641431"/>
              <a:gd name="connsiteX4" fmla="*/ 24416084 w 24416084"/>
              <a:gd name="connsiteY4" fmla="*/ 6641431 h 6641431"/>
              <a:gd name="connsiteX5" fmla="*/ 7732295 w 24416084"/>
              <a:gd name="connsiteY5" fmla="*/ 6609347 h 6641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416084" h="6641431">
                <a:moveTo>
                  <a:pt x="7732295" y="6609347"/>
                </a:moveTo>
                <a:lnTo>
                  <a:pt x="0" y="4010526"/>
                </a:lnTo>
                <a:lnTo>
                  <a:pt x="0" y="0"/>
                </a:lnTo>
                <a:lnTo>
                  <a:pt x="24416084" y="0"/>
                </a:lnTo>
                <a:lnTo>
                  <a:pt x="24416084" y="6641431"/>
                </a:lnTo>
                <a:lnTo>
                  <a:pt x="7732295" y="6609347"/>
                </a:lnTo>
                <a:close/>
              </a:path>
            </a:pathLst>
          </a:cu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a:solidFill>
                <a:schemeClr val="tx1"/>
              </a:solidFill>
            </a:endParaRPr>
          </a:p>
        </p:txBody>
      </p:sp>
      <p:sp>
        <p:nvSpPr>
          <p:cNvPr id="9" name="Picture Placeholder 10">
            <a:extLst>
              <a:ext uri="{FF2B5EF4-FFF2-40B4-BE49-F238E27FC236}">
                <a16:creationId xmlns:a16="http://schemas.microsoft.com/office/drawing/2014/main" id="{EC6620A7-9B9D-447E-9AC3-901298A16A3A}"/>
              </a:ext>
            </a:extLst>
          </p:cNvPr>
          <p:cNvSpPr>
            <a:spLocks noGrp="1"/>
          </p:cNvSpPr>
          <p:nvPr>
            <p:ph type="pic" sz="quarter" idx="14"/>
          </p:nvPr>
        </p:nvSpPr>
        <p:spPr>
          <a:xfrm>
            <a:off x="0" y="7397433"/>
            <a:ext cx="24384000" cy="5688541"/>
          </a:xfrm>
        </p:spPr>
        <p:txBody>
          <a:bodyPr anchor="ctr" anchorCtr="0"/>
          <a:lstStyle>
            <a:lvl1pPr algn="ctr">
              <a:defRPr>
                <a:latin typeface="+mn-lt"/>
              </a:defRPr>
            </a:lvl1pPr>
          </a:lstStyle>
          <a:p>
            <a:endParaRPr lang="en-US"/>
          </a:p>
          <a:p>
            <a:r>
              <a:rPr lang="en-US"/>
              <a:t>Click to insert picture</a:t>
            </a:r>
            <a:endParaRPr lang="en-AU"/>
          </a:p>
        </p:txBody>
      </p:sp>
      <p:sp>
        <p:nvSpPr>
          <p:cNvPr id="3" name="Title 1">
            <a:extLst>
              <a:ext uri="{FF2B5EF4-FFF2-40B4-BE49-F238E27FC236}">
                <a16:creationId xmlns:a16="http://schemas.microsoft.com/office/drawing/2014/main" id="{38276889-1C12-3097-E091-0D18CC06A136}"/>
              </a:ext>
            </a:extLst>
          </p:cNvPr>
          <p:cNvSpPr>
            <a:spLocks noGrp="1"/>
          </p:cNvSpPr>
          <p:nvPr>
            <p:ph type="title" hasCustomPrompt="1"/>
          </p:nvPr>
        </p:nvSpPr>
        <p:spPr>
          <a:xfrm>
            <a:off x="2019600" y="1096110"/>
            <a:ext cx="17227625" cy="1614521"/>
          </a:xfrm>
        </p:spPr>
        <p:txBody>
          <a:bodyPr/>
          <a:lstStyle/>
          <a:p>
            <a:r>
              <a:rPr lang="en-US"/>
              <a:t>Single-column page</a:t>
            </a:r>
            <a:endParaRPr lang="en-AU"/>
          </a:p>
        </p:txBody>
      </p:sp>
      <p:sp>
        <p:nvSpPr>
          <p:cNvPr id="6" name="Content Placeholder 7">
            <a:extLst>
              <a:ext uri="{FF2B5EF4-FFF2-40B4-BE49-F238E27FC236}">
                <a16:creationId xmlns:a16="http://schemas.microsoft.com/office/drawing/2014/main" id="{8554A485-9BDA-02B3-9080-8F3AFC0EA7AB}"/>
              </a:ext>
            </a:extLst>
          </p:cNvPr>
          <p:cNvSpPr>
            <a:spLocks noGrp="1"/>
          </p:cNvSpPr>
          <p:nvPr>
            <p:ph sz="quarter" idx="19" hasCustomPrompt="1"/>
          </p:nvPr>
        </p:nvSpPr>
        <p:spPr>
          <a:xfrm>
            <a:off x="2019300" y="3387258"/>
            <a:ext cx="17229484" cy="2856790"/>
          </a:xfrm>
        </p:spPr>
        <p:txBody>
          <a:bodyPr/>
          <a:lstStyle>
            <a:lvl1pPr>
              <a:defRPr/>
            </a:lvl1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115042867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7_Single col page 4 image">
    <p:spTree>
      <p:nvGrpSpPr>
        <p:cNvPr id="1" name=""/>
        <p:cNvGrpSpPr/>
        <p:nvPr/>
      </p:nvGrpSpPr>
      <p:grpSpPr>
        <a:xfrm>
          <a:off x="0" y="0"/>
          <a:ext cx="0" cy="0"/>
          <a:chOff x="0" y="0"/>
          <a:chExt cx="0" cy="0"/>
        </a:xfrm>
      </p:grpSpPr>
      <p:sp>
        <p:nvSpPr>
          <p:cNvPr id="13" name="Freeform: Shape 12">
            <a:extLst>
              <a:ext uri="{FF2B5EF4-FFF2-40B4-BE49-F238E27FC236}">
                <a16:creationId xmlns:a16="http://schemas.microsoft.com/office/drawing/2014/main" id="{1B26CCCD-B2E2-57EE-64E6-50912FFB77A4}"/>
              </a:ext>
            </a:extLst>
          </p:cNvPr>
          <p:cNvSpPr/>
          <p:nvPr userDrawn="1"/>
        </p:nvSpPr>
        <p:spPr>
          <a:xfrm>
            <a:off x="-16042" y="7090611"/>
            <a:ext cx="24416084" cy="6641431"/>
          </a:xfrm>
          <a:custGeom>
            <a:avLst/>
            <a:gdLst>
              <a:gd name="connsiteX0" fmla="*/ 7732295 w 24416084"/>
              <a:gd name="connsiteY0" fmla="*/ 6609347 h 6641431"/>
              <a:gd name="connsiteX1" fmla="*/ 0 w 24416084"/>
              <a:gd name="connsiteY1" fmla="*/ 4010526 h 6641431"/>
              <a:gd name="connsiteX2" fmla="*/ 0 w 24416084"/>
              <a:gd name="connsiteY2" fmla="*/ 0 h 6641431"/>
              <a:gd name="connsiteX3" fmla="*/ 24416084 w 24416084"/>
              <a:gd name="connsiteY3" fmla="*/ 0 h 6641431"/>
              <a:gd name="connsiteX4" fmla="*/ 24416084 w 24416084"/>
              <a:gd name="connsiteY4" fmla="*/ 6641431 h 6641431"/>
              <a:gd name="connsiteX5" fmla="*/ 7732295 w 24416084"/>
              <a:gd name="connsiteY5" fmla="*/ 6609347 h 6641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416084" h="6641431">
                <a:moveTo>
                  <a:pt x="7732295" y="6609347"/>
                </a:moveTo>
                <a:lnTo>
                  <a:pt x="0" y="4010526"/>
                </a:lnTo>
                <a:lnTo>
                  <a:pt x="0" y="0"/>
                </a:lnTo>
                <a:lnTo>
                  <a:pt x="24416084" y="0"/>
                </a:lnTo>
                <a:lnTo>
                  <a:pt x="24416084" y="6641431"/>
                </a:lnTo>
                <a:lnTo>
                  <a:pt x="7732295" y="6609347"/>
                </a:lnTo>
                <a:close/>
              </a:path>
            </a:pathLst>
          </a:cu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a:solidFill>
                <a:schemeClr val="tx1"/>
              </a:solidFill>
            </a:endParaRPr>
          </a:p>
        </p:txBody>
      </p:sp>
      <p:sp>
        <p:nvSpPr>
          <p:cNvPr id="9" name="Picture Placeholder 10">
            <a:extLst>
              <a:ext uri="{FF2B5EF4-FFF2-40B4-BE49-F238E27FC236}">
                <a16:creationId xmlns:a16="http://schemas.microsoft.com/office/drawing/2014/main" id="{EC6620A7-9B9D-447E-9AC3-901298A16A3A}"/>
              </a:ext>
            </a:extLst>
          </p:cNvPr>
          <p:cNvSpPr>
            <a:spLocks noGrp="1"/>
          </p:cNvSpPr>
          <p:nvPr>
            <p:ph type="pic" sz="quarter" idx="14"/>
          </p:nvPr>
        </p:nvSpPr>
        <p:spPr>
          <a:xfrm>
            <a:off x="0" y="7397433"/>
            <a:ext cx="24384000" cy="5688541"/>
          </a:xfrm>
        </p:spPr>
        <p:txBody>
          <a:bodyPr anchor="ctr" anchorCtr="0"/>
          <a:lstStyle>
            <a:lvl1pPr algn="ctr">
              <a:defRPr>
                <a:latin typeface="+mn-lt"/>
              </a:defRPr>
            </a:lvl1pPr>
          </a:lstStyle>
          <a:p>
            <a:endParaRPr lang="en-US"/>
          </a:p>
          <a:p>
            <a:r>
              <a:rPr lang="en-US"/>
              <a:t>Click to insert picture</a:t>
            </a:r>
            <a:endParaRPr lang="en-AU"/>
          </a:p>
        </p:txBody>
      </p:sp>
      <p:sp>
        <p:nvSpPr>
          <p:cNvPr id="3" name="Title 1">
            <a:extLst>
              <a:ext uri="{FF2B5EF4-FFF2-40B4-BE49-F238E27FC236}">
                <a16:creationId xmlns:a16="http://schemas.microsoft.com/office/drawing/2014/main" id="{38276889-1C12-3097-E091-0D18CC06A136}"/>
              </a:ext>
            </a:extLst>
          </p:cNvPr>
          <p:cNvSpPr>
            <a:spLocks noGrp="1"/>
          </p:cNvSpPr>
          <p:nvPr>
            <p:ph type="title" hasCustomPrompt="1"/>
          </p:nvPr>
        </p:nvSpPr>
        <p:spPr>
          <a:xfrm>
            <a:off x="2019600" y="1096110"/>
            <a:ext cx="17227625" cy="1614521"/>
          </a:xfrm>
        </p:spPr>
        <p:txBody>
          <a:bodyPr/>
          <a:lstStyle/>
          <a:p>
            <a:r>
              <a:rPr lang="en-US"/>
              <a:t>Single-column page</a:t>
            </a:r>
            <a:endParaRPr lang="en-AU"/>
          </a:p>
        </p:txBody>
      </p:sp>
      <p:sp>
        <p:nvSpPr>
          <p:cNvPr id="6" name="Content Placeholder 7">
            <a:extLst>
              <a:ext uri="{FF2B5EF4-FFF2-40B4-BE49-F238E27FC236}">
                <a16:creationId xmlns:a16="http://schemas.microsoft.com/office/drawing/2014/main" id="{8554A485-9BDA-02B3-9080-8F3AFC0EA7AB}"/>
              </a:ext>
            </a:extLst>
          </p:cNvPr>
          <p:cNvSpPr>
            <a:spLocks noGrp="1"/>
          </p:cNvSpPr>
          <p:nvPr>
            <p:ph sz="quarter" idx="19" hasCustomPrompt="1"/>
          </p:nvPr>
        </p:nvSpPr>
        <p:spPr>
          <a:xfrm>
            <a:off x="2019300" y="3387258"/>
            <a:ext cx="17229484" cy="2856790"/>
          </a:xfrm>
        </p:spPr>
        <p:txBody>
          <a:bodyPr/>
          <a:lstStyle>
            <a:lvl1pPr>
              <a:defRPr/>
            </a:lvl1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181065850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4_Single col page 4 image">
    <p:spTree>
      <p:nvGrpSpPr>
        <p:cNvPr id="1" name=""/>
        <p:cNvGrpSpPr/>
        <p:nvPr/>
      </p:nvGrpSpPr>
      <p:grpSpPr>
        <a:xfrm>
          <a:off x="0" y="0"/>
          <a:ext cx="0" cy="0"/>
          <a:chOff x="0" y="0"/>
          <a:chExt cx="0" cy="0"/>
        </a:xfrm>
      </p:grpSpPr>
      <p:sp>
        <p:nvSpPr>
          <p:cNvPr id="13" name="Freeform: Shape 12">
            <a:extLst>
              <a:ext uri="{FF2B5EF4-FFF2-40B4-BE49-F238E27FC236}">
                <a16:creationId xmlns:a16="http://schemas.microsoft.com/office/drawing/2014/main" id="{1B26CCCD-B2E2-57EE-64E6-50912FFB77A4}"/>
              </a:ext>
            </a:extLst>
          </p:cNvPr>
          <p:cNvSpPr/>
          <p:nvPr userDrawn="1"/>
        </p:nvSpPr>
        <p:spPr>
          <a:xfrm>
            <a:off x="-16042" y="7090611"/>
            <a:ext cx="24416084" cy="6641431"/>
          </a:xfrm>
          <a:custGeom>
            <a:avLst/>
            <a:gdLst>
              <a:gd name="connsiteX0" fmla="*/ 7732295 w 24416084"/>
              <a:gd name="connsiteY0" fmla="*/ 6609347 h 6641431"/>
              <a:gd name="connsiteX1" fmla="*/ 0 w 24416084"/>
              <a:gd name="connsiteY1" fmla="*/ 4010526 h 6641431"/>
              <a:gd name="connsiteX2" fmla="*/ 0 w 24416084"/>
              <a:gd name="connsiteY2" fmla="*/ 0 h 6641431"/>
              <a:gd name="connsiteX3" fmla="*/ 24416084 w 24416084"/>
              <a:gd name="connsiteY3" fmla="*/ 0 h 6641431"/>
              <a:gd name="connsiteX4" fmla="*/ 24416084 w 24416084"/>
              <a:gd name="connsiteY4" fmla="*/ 6641431 h 6641431"/>
              <a:gd name="connsiteX5" fmla="*/ 7732295 w 24416084"/>
              <a:gd name="connsiteY5" fmla="*/ 6609347 h 6641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416084" h="6641431">
                <a:moveTo>
                  <a:pt x="7732295" y="6609347"/>
                </a:moveTo>
                <a:lnTo>
                  <a:pt x="0" y="4010526"/>
                </a:lnTo>
                <a:lnTo>
                  <a:pt x="0" y="0"/>
                </a:lnTo>
                <a:lnTo>
                  <a:pt x="24416084" y="0"/>
                </a:lnTo>
                <a:lnTo>
                  <a:pt x="24416084" y="6641431"/>
                </a:lnTo>
                <a:lnTo>
                  <a:pt x="7732295" y="6609347"/>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a:solidFill>
                <a:schemeClr val="tx1"/>
              </a:solidFill>
            </a:endParaRPr>
          </a:p>
        </p:txBody>
      </p:sp>
      <p:sp>
        <p:nvSpPr>
          <p:cNvPr id="9" name="Picture Placeholder 10">
            <a:extLst>
              <a:ext uri="{FF2B5EF4-FFF2-40B4-BE49-F238E27FC236}">
                <a16:creationId xmlns:a16="http://schemas.microsoft.com/office/drawing/2014/main" id="{EC6620A7-9B9D-447E-9AC3-901298A16A3A}"/>
              </a:ext>
            </a:extLst>
          </p:cNvPr>
          <p:cNvSpPr>
            <a:spLocks noGrp="1"/>
          </p:cNvSpPr>
          <p:nvPr>
            <p:ph type="pic" sz="quarter" idx="14"/>
          </p:nvPr>
        </p:nvSpPr>
        <p:spPr>
          <a:xfrm>
            <a:off x="0" y="7397433"/>
            <a:ext cx="24384000" cy="5688541"/>
          </a:xfrm>
        </p:spPr>
        <p:txBody>
          <a:bodyPr anchor="ctr" anchorCtr="0"/>
          <a:lstStyle>
            <a:lvl1pPr algn="ctr">
              <a:defRPr>
                <a:latin typeface="+mn-lt"/>
              </a:defRPr>
            </a:lvl1pPr>
          </a:lstStyle>
          <a:p>
            <a:endParaRPr lang="en-US"/>
          </a:p>
          <a:p>
            <a:r>
              <a:rPr lang="en-US"/>
              <a:t>Click to insert picture</a:t>
            </a:r>
            <a:endParaRPr lang="en-AU"/>
          </a:p>
        </p:txBody>
      </p:sp>
      <p:sp>
        <p:nvSpPr>
          <p:cNvPr id="3" name="Title 1">
            <a:extLst>
              <a:ext uri="{FF2B5EF4-FFF2-40B4-BE49-F238E27FC236}">
                <a16:creationId xmlns:a16="http://schemas.microsoft.com/office/drawing/2014/main" id="{38276889-1C12-3097-E091-0D18CC06A136}"/>
              </a:ext>
            </a:extLst>
          </p:cNvPr>
          <p:cNvSpPr>
            <a:spLocks noGrp="1"/>
          </p:cNvSpPr>
          <p:nvPr>
            <p:ph type="title" hasCustomPrompt="1"/>
          </p:nvPr>
        </p:nvSpPr>
        <p:spPr>
          <a:xfrm>
            <a:off x="2019600" y="1096110"/>
            <a:ext cx="17227625" cy="1614521"/>
          </a:xfrm>
        </p:spPr>
        <p:txBody>
          <a:bodyPr/>
          <a:lstStyle/>
          <a:p>
            <a:r>
              <a:rPr lang="en-US"/>
              <a:t>Single-column page</a:t>
            </a:r>
            <a:endParaRPr lang="en-AU"/>
          </a:p>
        </p:txBody>
      </p:sp>
      <p:sp>
        <p:nvSpPr>
          <p:cNvPr id="6" name="Content Placeholder 7">
            <a:extLst>
              <a:ext uri="{FF2B5EF4-FFF2-40B4-BE49-F238E27FC236}">
                <a16:creationId xmlns:a16="http://schemas.microsoft.com/office/drawing/2014/main" id="{8554A485-9BDA-02B3-9080-8F3AFC0EA7AB}"/>
              </a:ext>
            </a:extLst>
          </p:cNvPr>
          <p:cNvSpPr>
            <a:spLocks noGrp="1"/>
          </p:cNvSpPr>
          <p:nvPr>
            <p:ph sz="quarter" idx="19" hasCustomPrompt="1"/>
          </p:nvPr>
        </p:nvSpPr>
        <p:spPr>
          <a:xfrm>
            <a:off x="2019300" y="3387258"/>
            <a:ext cx="17229484" cy="2856790"/>
          </a:xfrm>
        </p:spPr>
        <p:txBody>
          <a:bodyPr/>
          <a:lstStyle>
            <a:lvl1pPr>
              <a:defRPr/>
            </a:lvl1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70421586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ingle col page 6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9D019D-E1A0-4DD6-A047-3CCA1A6288E6}"/>
              </a:ext>
            </a:extLst>
          </p:cNvPr>
          <p:cNvSpPr>
            <a:spLocks noGrp="1"/>
          </p:cNvSpPr>
          <p:nvPr>
            <p:ph type="title" hasCustomPrompt="1"/>
          </p:nvPr>
        </p:nvSpPr>
        <p:spPr>
          <a:xfrm>
            <a:off x="2019601" y="1096110"/>
            <a:ext cx="7987538" cy="1614521"/>
          </a:xfrm>
        </p:spPr>
        <p:txBody>
          <a:bodyPr/>
          <a:lstStyle/>
          <a:p>
            <a:r>
              <a:rPr lang="en-US"/>
              <a:t>Single-column page</a:t>
            </a:r>
            <a:endParaRPr lang="en-AU"/>
          </a:p>
        </p:txBody>
      </p:sp>
      <p:sp>
        <p:nvSpPr>
          <p:cNvPr id="6" name="Picture Placeholder 10">
            <a:extLst>
              <a:ext uri="{FF2B5EF4-FFF2-40B4-BE49-F238E27FC236}">
                <a16:creationId xmlns:a16="http://schemas.microsoft.com/office/drawing/2014/main" id="{A801C29D-10AF-48DA-B289-439F9D8DA4D8}"/>
              </a:ext>
            </a:extLst>
          </p:cNvPr>
          <p:cNvSpPr>
            <a:spLocks noGrp="1"/>
          </p:cNvSpPr>
          <p:nvPr>
            <p:ph type="pic" sz="quarter" idx="12"/>
          </p:nvPr>
        </p:nvSpPr>
        <p:spPr>
          <a:xfrm>
            <a:off x="12192000" y="0"/>
            <a:ext cx="6098400" cy="4572000"/>
          </a:xfrm>
        </p:spPr>
        <p:txBody>
          <a:bodyPr anchor="ctr" anchorCtr="0"/>
          <a:lstStyle>
            <a:lvl1pPr algn="ctr">
              <a:defRPr>
                <a:latin typeface="+mn-lt"/>
              </a:defRPr>
            </a:lvl1pPr>
          </a:lstStyle>
          <a:p>
            <a:endParaRPr lang="en-US"/>
          </a:p>
          <a:p>
            <a:r>
              <a:rPr lang="en-US"/>
              <a:t>Click to insert picture</a:t>
            </a:r>
            <a:endParaRPr lang="en-AU"/>
          </a:p>
        </p:txBody>
      </p:sp>
      <p:sp>
        <p:nvSpPr>
          <p:cNvPr id="9" name="Picture Placeholder 10">
            <a:extLst>
              <a:ext uri="{FF2B5EF4-FFF2-40B4-BE49-F238E27FC236}">
                <a16:creationId xmlns:a16="http://schemas.microsoft.com/office/drawing/2014/main" id="{EC6620A7-9B9D-447E-9AC3-901298A16A3A}"/>
              </a:ext>
            </a:extLst>
          </p:cNvPr>
          <p:cNvSpPr>
            <a:spLocks noGrp="1"/>
          </p:cNvSpPr>
          <p:nvPr>
            <p:ph type="pic" sz="quarter" idx="14"/>
          </p:nvPr>
        </p:nvSpPr>
        <p:spPr>
          <a:xfrm>
            <a:off x="18290400" y="0"/>
            <a:ext cx="6090576" cy="4572000"/>
          </a:xfrm>
        </p:spPr>
        <p:txBody>
          <a:bodyPr anchor="ctr" anchorCtr="0"/>
          <a:lstStyle>
            <a:lvl1pPr algn="ctr">
              <a:defRPr>
                <a:latin typeface="+mn-lt"/>
              </a:defRPr>
            </a:lvl1pPr>
          </a:lstStyle>
          <a:p>
            <a:endParaRPr lang="en-US"/>
          </a:p>
          <a:p>
            <a:r>
              <a:rPr lang="en-US"/>
              <a:t>Click to insert picture</a:t>
            </a:r>
            <a:endParaRPr lang="en-AU"/>
          </a:p>
        </p:txBody>
      </p:sp>
      <p:sp>
        <p:nvSpPr>
          <p:cNvPr id="18" name="Picture Placeholder 10">
            <a:extLst>
              <a:ext uri="{FF2B5EF4-FFF2-40B4-BE49-F238E27FC236}">
                <a16:creationId xmlns:a16="http://schemas.microsoft.com/office/drawing/2014/main" id="{D6CE8703-B809-448A-9B13-A65A4871E8E8}"/>
              </a:ext>
            </a:extLst>
          </p:cNvPr>
          <p:cNvSpPr>
            <a:spLocks noGrp="1"/>
          </p:cNvSpPr>
          <p:nvPr>
            <p:ph type="pic" sz="quarter" idx="15"/>
          </p:nvPr>
        </p:nvSpPr>
        <p:spPr>
          <a:xfrm>
            <a:off x="12192000" y="4572525"/>
            <a:ext cx="6098400" cy="4572000"/>
          </a:xfrm>
        </p:spPr>
        <p:txBody>
          <a:bodyPr anchor="ctr" anchorCtr="0"/>
          <a:lstStyle>
            <a:lvl1pPr algn="ctr">
              <a:defRPr>
                <a:latin typeface="+mn-lt"/>
              </a:defRPr>
            </a:lvl1pPr>
          </a:lstStyle>
          <a:p>
            <a:endParaRPr lang="en-US"/>
          </a:p>
          <a:p>
            <a:r>
              <a:rPr lang="en-US"/>
              <a:t>Click to insert picture</a:t>
            </a:r>
            <a:endParaRPr lang="en-AU"/>
          </a:p>
        </p:txBody>
      </p:sp>
      <p:sp>
        <p:nvSpPr>
          <p:cNvPr id="19" name="Picture Placeholder 10">
            <a:extLst>
              <a:ext uri="{FF2B5EF4-FFF2-40B4-BE49-F238E27FC236}">
                <a16:creationId xmlns:a16="http://schemas.microsoft.com/office/drawing/2014/main" id="{4C3AEED1-6387-40FD-8AAE-E56D0A3505BA}"/>
              </a:ext>
            </a:extLst>
          </p:cNvPr>
          <p:cNvSpPr>
            <a:spLocks noGrp="1"/>
          </p:cNvSpPr>
          <p:nvPr>
            <p:ph type="pic" sz="quarter" idx="16"/>
          </p:nvPr>
        </p:nvSpPr>
        <p:spPr>
          <a:xfrm>
            <a:off x="18290400" y="4572525"/>
            <a:ext cx="6090576" cy="4572000"/>
          </a:xfrm>
        </p:spPr>
        <p:txBody>
          <a:bodyPr anchor="ctr" anchorCtr="0"/>
          <a:lstStyle>
            <a:lvl1pPr algn="ctr">
              <a:defRPr>
                <a:latin typeface="+mn-lt"/>
              </a:defRPr>
            </a:lvl1pPr>
          </a:lstStyle>
          <a:p>
            <a:endParaRPr lang="en-US"/>
          </a:p>
          <a:p>
            <a:r>
              <a:rPr lang="en-US"/>
              <a:t>Click to insert picture</a:t>
            </a:r>
            <a:endParaRPr lang="en-AU"/>
          </a:p>
        </p:txBody>
      </p:sp>
      <p:sp>
        <p:nvSpPr>
          <p:cNvPr id="20" name="Picture Placeholder 10">
            <a:extLst>
              <a:ext uri="{FF2B5EF4-FFF2-40B4-BE49-F238E27FC236}">
                <a16:creationId xmlns:a16="http://schemas.microsoft.com/office/drawing/2014/main" id="{5842F514-096D-43EC-A670-E5550DFB5F82}"/>
              </a:ext>
            </a:extLst>
          </p:cNvPr>
          <p:cNvSpPr>
            <a:spLocks noGrp="1"/>
          </p:cNvSpPr>
          <p:nvPr>
            <p:ph type="pic" sz="quarter" idx="17"/>
          </p:nvPr>
        </p:nvSpPr>
        <p:spPr>
          <a:xfrm>
            <a:off x="12192000" y="9145051"/>
            <a:ext cx="6098400" cy="4572000"/>
          </a:xfrm>
        </p:spPr>
        <p:txBody>
          <a:bodyPr anchor="ctr" anchorCtr="0"/>
          <a:lstStyle>
            <a:lvl1pPr algn="ctr">
              <a:defRPr>
                <a:latin typeface="+mn-lt"/>
              </a:defRPr>
            </a:lvl1pPr>
          </a:lstStyle>
          <a:p>
            <a:endParaRPr lang="en-US"/>
          </a:p>
          <a:p>
            <a:r>
              <a:rPr lang="en-US"/>
              <a:t>Click to insert picture</a:t>
            </a:r>
            <a:endParaRPr lang="en-AU"/>
          </a:p>
        </p:txBody>
      </p:sp>
      <p:sp>
        <p:nvSpPr>
          <p:cNvPr id="21" name="Picture Placeholder 10">
            <a:extLst>
              <a:ext uri="{FF2B5EF4-FFF2-40B4-BE49-F238E27FC236}">
                <a16:creationId xmlns:a16="http://schemas.microsoft.com/office/drawing/2014/main" id="{23D925E6-EBC8-40B7-94AC-55946294709F}"/>
              </a:ext>
            </a:extLst>
          </p:cNvPr>
          <p:cNvSpPr>
            <a:spLocks noGrp="1"/>
          </p:cNvSpPr>
          <p:nvPr>
            <p:ph type="pic" sz="quarter" idx="18"/>
          </p:nvPr>
        </p:nvSpPr>
        <p:spPr>
          <a:xfrm>
            <a:off x="18290400" y="9145051"/>
            <a:ext cx="6090576" cy="4572000"/>
          </a:xfrm>
        </p:spPr>
        <p:txBody>
          <a:bodyPr anchor="ctr" anchorCtr="0"/>
          <a:lstStyle>
            <a:lvl1pPr algn="ctr">
              <a:defRPr>
                <a:latin typeface="+mn-lt"/>
              </a:defRPr>
            </a:lvl1pPr>
          </a:lstStyle>
          <a:p>
            <a:endParaRPr lang="en-US"/>
          </a:p>
          <a:p>
            <a:r>
              <a:rPr lang="en-US"/>
              <a:t>Click to insert picture</a:t>
            </a:r>
            <a:endParaRPr lang="en-AU"/>
          </a:p>
        </p:txBody>
      </p:sp>
      <p:sp>
        <p:nvSpPr>
          <p:cNvPr id="11" name="Content Placeholder 7">
            <a:extLst>
              <a:ext uri="{FF2B5EF4-FFF2-40B4-BE49-F238E27FC236}">
                <a16:creationId xmlns:a16="http://schemas.microsoft.com/office/drawing/2014/main" id="{8FEE255E-0DEF-4ED2-BEE7-6A030D186B0E}"/>
              </a:ext>
            </a:extLst>
          </p:cNvPr>
          <p:cNvSpPr>
            <a:spLocks noGrp="1"/>
          </p:cNvSpPr>
          <p:nvPr>
            <p:ph sz="quarter" idx="19" hasCustomPrompt="1"/>
          </p:nvPr>
        </p:nvSpPr>
        <p:spPr>
          <a:xfrm>
            <a:off x="2019300" y="3387258"/>
            <a:ext cx="7988400" cy="8146800"/>
          </a:xfrm>
        </p:spPr>
        <p:txBody>
          <a:bodyPr/>
          <a:lstStyle>
            <a:lvl1pPr>
              <a:defRPr/>
            </a:lvl1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281123353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Single col page - split co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9D019D-E1A0-4DD6-A047-3CCA1A6288E6}"/>
              </a:ext>
            </a:extLst>
          </p:cNvPr>
          <p:cNvSpPr>
            <a:spLocks noGrp="1"/>
          </p:cNvSpPr>
          <p:nvPr>
            <p:ph type="title" hasCustomPrompt="1"/>
          </p:nvPr>
        </p:nvSpPr>
        <p:spPr>
          <a:xfrm>
            <a:off x="2019601" y="1096110"/>
            <a:ext cx="9723032" cy="1614521"/>
          </a:xfrm>
        </p:spPr>
        <p:txBody>
          <a:bodyPr/>
          <a:lstStyle/>
          <a:p>
            <a:r>
              <a:rPr lang="en-US"/>
              <a:t>Single-column page</a:t>
            </a:r>
            <a:endParaRPr lang="en-AU"/>
          </a:p>
        </p:txBody>
      </p:sp>
      <p:sp>
        <p:nvSpPr>
          <p:cNvPr id="13" name="Rectangle 12">
            <a:extLst>
              <a:ext uri="{FF2B5EF4-FFF2-40B4-BE49-F238E27FC236}">
                <a16:creationId xmlns:a16="http://schemas.microsoft.com/office/drawing/2014/main" id="{15060360-2F6C-439F-812C-4ADACADDA58A}"/>
              </a:ext>
            </a:extLst>
          </p:cNvPr>
          <p:cNvSpPr/>
          <p:nvPr userDrawn="1"/>
        </p:nvSpPr>
        <p:spPr>
          <a:xfrm>
            <a:off x="12192000" y="856"/>
            <a:ext cx="12192000" cy="13715143"/>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a:solidFill>
                <a:schemeClr val="tx1"/>
              </a:solidFill>
            </a:endParaRPr>
          </a:p>
        </p:txBody>
      </p:sp>
      <p:sp>
        <p:nvSpPr>
          <p:cNvPr id="9" name="Content Placeholder 7">
            <a:extLst>
              <a:ext uri="{FF2B5EF4-FFF2-40B4-BE49-F238E27FC236}">
                <a16:creationId xmlns:a16="http://schemas.microsoft.com/office/drawing/2014/main" id="{EF58CC17-D8B0-4A57-8148-35561CC6DB15}"/>
              </a:ext>
            </a:extLst>
          </p:cNvPr>
          <p:cNvSpPr>
            <a:spLocks noGrp="1"/>
          </p:cNvSpPr>
          <p:nvPr>
            <p:ph sz="quarter" idx="12" hasCustomPrompt="1"/>
          </p:nvPr>
        </p:nvSpPr>
        <p:spPr>
          <a:xfrm>
            <a:off x="2019300" y="3387258"/>
            <a:ext cx="7988400" cy="8146800"/>
          </a:xfrm>
        </p:spPr>
        <p:txBody>
          <a:bodyPr/>
          <a:lstStyle>
            <a:lvl1pPr>
              <a:defRPr/>
            </a:lvl1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11">
            <a:extLst>
              <a:ext uri="{FF2B5EF4-FFF2-40B4-BE49-F238E27FC236}">
                <a16:creationId xmlns:a16="http://schemas.microsoft.com/office/drawing/2014/main" id="{99C800F6-6D61-A78E-7A7E-98B247CA20D4}"/>
              </a:ext>
            </a:extLst>
          </p:cNvPr>
          <p:cNvSpPr>
            <a:spLocks noGrp="1"/>
          </p:cNvSpPr>
          <p:nvPr>
            <p:ph type="body" sz="quarter" idx="15" hasCustomPrompt="1"/>
          </p:nvPr>
        </p:nvSpPr>
        <p:spPr>
          <a:xfrm>
            <a:off x="12192000" y="0"/>
            <a:ext cx="12192000" cy="13714413"/>
          </a:xfrm>
        </p:spPr>
        <p:txBody>
          <a:bodyPr lIns="1044000" rIns="1224000" anchor="ctr" anchorCtr="0"/>
          <a:lstStyle>
            <a:lvl1pPr algn="l">
              <a:lnSpc>
                <a:spcPts val="13000"/>
              </a:lnSpc>
              <a:spcAft>
                <a:spcPts val="0"/>
              </a:spcAft>
              <a:defRPr sz="11000" b="0">
                <a:solidFill>
                  <a:schemeClr val="tx1"/>
                </a:solidFill>
                <a:latin typeface="+mn-lt"/>
              </a:defRPr>
            </a:lvl1pPr>
            <a:lvl2pPr algn="ctr">
              <a:lnSpc>
                <a:spcPts val="13000"/>
              </a:lnSpc>
              <a:spcAft>
                <a:spcPts val="0"/>
              </a:spcAft>
              <a:defRPr sz="11000" b="0">
                <a:solidFill>
                  <a:schemeClr val="accent1"/>
                </a:solidFill>
                <a:latin typeface="+mn-lt"/>
              </a:defRPr>
            </a:lvl2pPr>
            <a:lvl3pPr algn="ctr">
              <a:lnSpc>
                <a:spcPts val="13000"/>
              </a:lnSpc>
              <a:spcAft>
                <a:spcPts val="0"/>
              </a:spcAft>
              <a:defRPr sz="11000" b="0">
                <a:solidFill>
                  <a:schemeClr val="accent1"/>
                </a:solidFill>
                <a:latin typeface="+mn-lt"/>
              </a:defRPr>
            </a:lvl3pPr>
            <a:lvl4pPr algn="ctr">
              <a:lnSpc>
                <a:spcPts val="13000"/>
              </a:lnSpc>
              <a:spcAft>
                <a:spcPts val="0"/>
              </a:spcAft>
              <a:defRPr sz="11000" b="0">
                <a:solidFill>
                  <a:schemeClr val="accent1"/>
                </a:solidFill>
                <a:latin typeface="+mn-lt"/>
              </a:defRPr>
            </a:lvl4pPr>
            <a:lvl5pPr algn="ctr">
              <a:lnSpc>
                <a:spcPts val="13000"/>
              </a:lnSpc>
              <a:spcAft>
                <a:spcPts val="0"/>
              </a:spcAft>
              <a:defRPr sz="11000" b="0">
                <a:solidFill>
                  <a:schemeClr val="accent1"/>
                </a:solidFill>
                <a:latin typeface="+mn-lt"/>
              </a:defRPr>
            </a:lvl5pPr>
            <a:lvl6pPr algn="ctr">
              <a:lnSpc>
                <a:spcPts val="13000"/>
              </a:lnSpc>
              <a:spcAft>
                <a:spcPts val="0"/>
              </a:spcAft>
              <a:defRPr sz="11000" b="0">
                <a:solidFill>
                  <a:schemeClr val="accent1"/>
                </a:solidFill>
                <a:latin typeface="+mn-lt"/>
              </a:defRPr>
            </a:lvl6pPr>
            <a:lvl7pPr algn="ctr">
              <a:lnSpc>
                <a:spcPts val="13000"/>
              </a:lnSpc>
              <a:spcAft>
                <a:spcPts val="0"/>
              </a:spcAft>
              <a:defRPr sz="11000" b="0">
                <a:solidFill>
                  <a:schemeClr val="accent1"/>
                </a:solidFill>
                <a:latin typeface="+mn-lt"/>
              </a:defRPr>
            </a:lvl7pPr>
            <a:lvl8pPr algn="ctr">
              <a:lnSpc>
                <a:spcPts val="13000"/>
              </a:lnSpc>
              <a:spcAft>
                <a:spcPts val="0"/>
              </a:spcAft>
              <a:defRPr sz="11000" b="0">
                <a:solidFill>
                  <a:schemeClr val="accent1"/>
                </a:solidFill>
                <a:latin typeface="+mn-lt"/>
              </a:defRPr>
            </a:lvl8pPr>
            <a:lvl9pPr algn="ctr">
              <a:lnSpc>
                <a:spcPts val="13000"/>
              </a:lnSpc>
              <a:spcAft>
                <a:spcPts val="0"/>
              </a:spcAft>
              <a:defRPr sz="11000" b="0">
                <a:solidFill>
                  <a:schemeClr val="accent1"/>
                </a:solidFill>
                <a:latin typeface="+mn-lt"/>
              </a:defRPr>
            </a:lvl9pPr>
          </a:lstStyle>
          <a:p>
            <a:pPr lvl="0"/>
            <a:r>
              <a:rPr lang="en-US"/>
              <a:t>Click to edit text</a:t>
            </a:r>
          </a:p>
        </p:txBody>
      </p:sp>
    </p:spTree>
    <p:extLst>
      <p:ext uri="{BB962C8B-B14F-4D97-AF65-F5344CB8AC3E}">
        <p14:creationId xmlns:p14="http://schemas.microsoft.com/office/powerpoint/2010/main" val="9387592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02 Instructions">
    <p:spTree>
      <p:nvGrpSpPr>
        <p:cNvPr id="1" name=""/>
        <p:cNvGrpSpPr/>
        <p:nvPr/>
      </p:nvGrpSpPr>
      <p:grpSpPr>
        <a:xfrm>
          <a:off x="0" y="0"/>
          <a:ext cx="0" cy="0"/>
          <a:chOff x="0" y="0"/>
          <a:chExt cx="0" cy="0"/>
        </a:xfrm>
      </p:grpSpPr>
      <p:sp>
        <p:nvSpPr>
          <p:cNvPr id="6" name="TextBox 26">
            <a:extLst>
              <a:ext uri="{FF2B5EF4-FFF2-40B4-BE49-F238E27FC236}">
                <a16:creationId xmlns:a16="http://schemas.microsoft.com/office/drawing/2014/main" id="{1BC36A6D-15B6-44EA-A9BD-A26BA3891323}"/>
              </a:ext>
            </a:extLst>
          </p:cNvPr>
          <p:cNvSpPr txBox="1"/>
          <p:nvPr userDrawn="1"/>
        </p:nvSpPr>
        <p:spPr>
          <a:xfrm>
            <a:off x="18430878" y="7650087"/>
            <a:ext cx="4319409" cy="1596271"/>
          </a:xfrm>
          <a:prstGeom prst="rect">
            <a:avLst/>
          </a:prstGeom>
          <a:noFill/>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908" b="1">
                <a:solidFill>
                  <a:schemeClr val="accent1"/>
                </a:solidFill>
                <a:cs typeface="Arial" pitchFamily="34" charset="0"/>
              </a:rPr>
              <a:t>Editing Footer &amp; Date details:</a:t>
            </a:r>
          </a:p>
          <a:p>
            <a:pPr marL="229012" indent="-229012">
              <a:spcAft>
                <a:spcPts val="954"/>
              </a:spcAft>
              <a:buClr>
                <a:schemeClr val="accent1"/>
              </a:buClr>
              <a:buFont typeface="Arial" pitchFamily="34" charset="0"/>
              <a:buChar char="•"/>
            </a:pPr>
            <a:r>
              <a:rPr lang="en-AU" sz="1908">
                <a:solidFill>
                  <a:schemeClr val="tx2"/>
                </a:solidFill>
                <a:cs typeface="Arial" pitchFamily="34" charset="0"/>
              </a:rPr>
              <a:t>Click on the </a:t>
            </a:r>
            <a:r>
              <a:rPr lang="en-AU" sz="1908" b="1">
                <a:solidFill>
                  <a:schemeClr val="tx2"/>
                </a:solidFill>
                <a:cs typeface="Arial" pitchFamily="34" charset="0"/>
              </a:rPr>
              <a:t>Header &amp; Footer </a:t>
            </a:r>
            <a:r>
              <a:rPr lang="en-AU" sz="1908">
                <a:solidFill>
                  <a:schemeClr val="tx2"/>
                </a:solidFill>
                <a:cs typeface="Arial" pitchFamily="34" charset="0"/>
              </a:rPr>
              <a:t>button.</a:t>
            </a:r>
          </a:p>
          <a:p>
            <a:pPr marL="229012" indent="-229012">
              <a:spcAft>
                <a:spcPts val="954"/>
              </a:spcAft>
              <a:buClr>
                <a:schemeClr val="accent1"/>
              </a:buClr>
              <a:buFont typeface="Arial" pitchFamily="34" charset="0"/>
              <a:buChar char="•"/>
            </a:pPr>
            <a:r>
              <a:rPr lang="en-AU" sz="1908" b="1">
                <a:solidFill>
                  <a:schemeClr val="tx2"/>
                </a:solidFill>
                <a:cs typeface="Arial" pitchFamily="34" charset="0"/>
              </a:rPr>
              <a:t>Tick</a:t>
            </a:r>
            <a:r>
              <a:rPr lang="en-AU" sz="1908">
                <a:solidFill>
                  <a:schemeClr val="tx2"/>
                </a:solidFill>
                <a:cs typeface="Arial" pitchFamily="34" charset="0"/>
              </a:rPr>
              <a:t> Slide number &gt; </a:t>
            </a:r>
            <a:r>
              <a:rPr lang="en-AU" sz="1908" b="1">
                <a:solidFill>
                  <a:schemeClr val="tx2"/>
                </a:solidFill>
                <a:cs typeface="Arial" pitchFamily="34" charset="0"/>
              </a:rPr>
              <a:t>Apply to All </a:t>
            </a:r>
            <a:r>
              <a:rPr lang="en-AU" sz="1908">
                <a:solidFill>
                  <a:schemeClr val="tx2"/>
                </a:solidFill>
                <a:cs typeface="Arial" pitchFamily="34" charset="0"/>
              </a:rPr>
              <a:t>button to apply changes to all slides. OR </a:t>
            </a:r>
            <a:r>
              <a:rPr lang="en-AU" sz="1908" b="1">
                <a:solidFill>
                  <a:schemeClr val="tx2"/>
                </a:solidFill>
                <a:cs typeface="Arial" pitchFamily="34" charset="0"/>
              </a:rPr>
              <a:t>Apply</a:t>
            </a:r>
            <a:r>
              <a:rPr lang="en-AU" sz="1908">
                <a:solidFill>
                  <a:schemeClr val="tx2"/>
                </a:solidFill>
                <a:cs typeface="Arial" pitchFamily="34" charset="0"/>
              </a:rPr>
              <a:t> to only apply to the slide you are on.</a:t>
            </a:r>
          </a:p>
        </p:txBody>
      </p:sp>
      <p:sp>
        <p:nvSpPr>
          <p:cNvPr id="7" name="Content Placeholder 2">
            <a:extLst>
              <a:ext uri="{FF2B5EF4-FFF2-40B4-BE49-F238E27FC236}">
                <a16:creationId xmlns:a16="http://schemas.microsoft.com/office/drawing/2014/main" id="{17678CE8-DF2E-4AB2-AF87-A82494C06C60}"/>
              </a:ext>
            </a:extLst>
          </p:cNvPr>
          <p:cNvSpPr txBox="1">
            <a:spLocks/>
          </p:cNvSpPr>
          <p:nvPr userDrawn="1"/>
        </p:nvSpPr>
        <p:spPr>
          <a:xfrm>
            <a:off x="2019600" y="1818499"/>
            <a:ext cx="16379862" cy="1037932"/>
          </a:xfrm>
          <a:prstGeom prst="rect">
            <a:avLst/>
          </a:prstGeom>
        </p:spPr>
        <p:txBody>
          <a:bodyPr lIns="0" tIns="0" rIns="0" bIns="0"/>
          <a:lstStyle>
            <a:lvl1pPr marL="0" indent="0" algn="l" defTabSz="914400" rtl="0" eaLnBrk="1" latinLnBrk="0" hangingPunct="1">
              <a:spcBef>
                <a:spcPts val="0"/>
              </a:spcBef>
              <a:buFont typeface="Arial" pitchFamily="34" charset="0"/>
              <a:buNone/>
              <a:defRPr sz="1600" b="1" kern="1200">
                <a:solidFill>
                  <a:schemeClr val="tx2"/>
                </a:solidFill>
                <a:latin typeface="+mn-lt"/>
                <a:ea typeface="+mn-ea"/>
                <a:cs typeface="Arial" pitchFamily="34" charset="0"/>
              </a:defRPr>
            </a:lvl1pPr>
            <a:lvl2pPr marL="0" indent="0" algn="l" defTabSz="914400" rtl="0" eaLnBrk="1" latinLnBrk="0" hangingPunct="1">
              <a:spcBef>
                <a:spcPts val="0"/>
              </a:spcBef>
              <a:buFont typeface="Arial" pitchFamily="34" charset="0"/>
              <a:buNone/>
              <a:defRPr sz="1600" kern="1200">
                <a:solidFill>
                  <a:schemeClr val="tx1"/>
                </a:solidFill>
                <a:latin typeface="+mn-lt"/>
                <a:ea typeface="+mn-ea"/>
                <a:cs typeface="Arial" pitchFamily="34" charset="0"/>
              </a:defRPr>
            </a:lvl2pPr>
            <a:lvl3pPr marL="107950" indent="-107950" algn="l" defTabSz="914400" rtl="0" eaLnBrk="1" latinLnBrk="0" hangingPunct="1">
              <a:spcBef>
                <a:spcPts val="0"/>
              </a:spcBef>
              <a:buClr>
                <a:schemeClr val="tx2"/>
              </a:buClr>
              <a:buFont typeface="Arial" pitchFamily="34" charset="0"/>
              <a:buChar char="•"/>
              <a:defRPr sz="1600" kern="1200">
                <a:solidFill>
                  <a:schemeClr val="tx1"/>
                </a:solidFill>
                <a:latin typeface="+mn-lt"/>
                <a:ea typeface="+mn-ea"/>
                <a:cs typeface="Arial" pitchFamily="34" charset="0"/>
              </a:defRPr>
            </a:lvl3pPr>
            <a:lvl4pPr marL="324000" indent="-108000" algn="l" defTabSz="914400" rtl="0" eaLnBrk="1" latinLnBrk="0" hangingPunct="1">
              <a:spcBef>
                <a:spcPts val="0"/>
              </a:spcBef>
              <a:buClr>
                <a:schemeClr val="tx1"/>
              </a:buClr>
              <a:buFont typeface="Arial" pitchFamily="34" charset="0"/>
              <a:buChar char="•"/>
              <a:defRPr sz="1600" kern="1200">
                <a:solidFill>
                  <a:schemeClr val="tx1"/>
                </a:solidFill>
                <a:latin typeface="+mn-lt"/>
                <a:ea typeface="+mn-ea"/>
                <a:cs typeface="Arial" pitchFamily="34" charset="0"/>
              </a:defRPr>
            </a:lvl4pPr>
            <a:lvl5pPr marL="324000" indent="-108000" algn="l" defTabSz="914400" rtl="0" eaLnBrk="1" latinLnBrk="0" hangingPunct="1">
              <a:spcBef>
                <a:spcPts val="0"/>
              </a:spcBef>
              <a:buClr>
                <a:schemeClr val="tx2"/>
              </a:buClr>
              <a:buFont typeface="Arial" pitchFamily="34" charset="0"/>
              <a:buChar char="•"/>
              <a:defRPr sz="1600" kern="1200" baseline="0">
                <a:solidFill>
                  <a:schemeClr val="tx1"/>
                </a:solidFill>
                <a:latin typeface="+mn-lt"/>
                <a:ea typeface="+mn-ea"/>
                <a:cs typeface="Arial" pitchFamily="34" charset="0"/>
              </a:defRPr>
            </a:lvl5pPr>
            <a:lvl6pPr marL="432000" indent="-108000" algn="l" defTabSz="914400" rtl="0" eaLnBrk="1" latinLnBrk="0" hangingPunct="1">
              <a:spcBef>
                <a:spcPts val="0"/>
              </a:spcBef>
              <a:buClr>
                <a:schemeClr val="tx2"/>
              </a:buClr>
              <a:buFont typeface="Arial" pitchFamily="34" charset="0"/>
              <a:buChar char="•"/>
              <a:defRPr sz="1600" kern="1200">
                <a:solidFill>
                  <a:schemeClr val="tx1"/>
                </a:solidFill>
                <a:latin typeface="+mn-lt"/>
                <a:ea typeface="+mn-ea"/>
                <a:cs typeface="Arial" pitchFamily="34" charset="0"/>
              </a:defRPr>
            </a:lvl6pPr>
            <a:lvl7pPr marL="648000" indent="-216000" algn="l" defTabSz="914400" rtl="0" eaLnBrk="1" latinLnBrk="0" hangingPunct="1">
              <a:spcBef>
                <a:spcPts val="0"/>
              </a:spcBef>
              <a:buClr>
                <a:schemeClr val="tx2"/>
              </a:buClr>
              <a:buFont typeface="Arial" pitchFamily="34" charset="0"/>
              <a:buChar char="•"/>
              <a:defRPr sz="1600" kern="1200">
                <a:solidFill>
                  <a:schemeClr val="tx1"/>
                </a:solidFill>
                <a:latin typeface="+mn-lt"/>
                <a:ea typeface="+mn-ea"/>
                <a:cs typeface="Arial" pitchFamily="34" charset="0"/>
              </a:defRPr>
            </a:lvl7pPr>
            <a:lvl8pPr marL="756000" indent="-216000" algn="l" defTabSz="914400" rtl="0" eaLnBrk="1" latinLnBrk="0" hangingPunct="1">
              <a:spcBef>
                <a:spcPts val="0"/>
              </a:spcBef>
              <a:buClr>
                <a:schemeClr val="tx2"/>
              </a:buClr>
              <a:buFont typeface="Arial" pitchFamily="34" charset="0"/>
              <a:buChar char="•"/>
              <a:defRPr sz="1600" kern="1200">
                <a:solidFill>
                  <a:schemeClr val="tx1"/>
                </a:solidFill>
                <a:latin typeface="+mn-lt"/>
                <a:ea typeface="+mn-ea"/>
                <a:cs typeface="Arial" pitchFamily="34" charset="0"/>
              </a:defRPr>
            </a:lvl8pPr>
            <a:lvl9pPr marL="864000" indent="-216000" algn="l" defTabSz="914400" rtl="0" eaLnBrk="1" latinLnBrk="0" hangingPunct="1">
              <a:spcBef>
                <a:spcPts val="0"/>
              </a:spcBef>
              <a:buClr>
                <a:schemeClr val="tx2"/>
              </a:buClr>
              <a:buFont typeface="Arial" pitchFamily="34" charset="0"/>
              <a:buChar char="•"/>
              <a:defRPr sz="1600" kern="1200">
                <a:solidFill>
                  <a:schemeClr val="tx1"/>
                </a:solidFill>
                <a:latin typeface="+mn-lt"/>
                <a:ea typeface="+mn-ea"/>
                <a:cs typeface="Arial" pitchFamily="34" charset="0"/>
              </a:defRPr>
            </a:lvl9pPr>
          </a:lstStyle>
          <a:p>
            <a:pPr lvl="1"/>
            <a:r>
              <a:rPr lang="en-AU" sz="2228">
                <a:solidFill>
                  <a:schemeClr val="tx2"/>
                </a:solidFill>
              </a:rPr>
              <a:t>A customised ribbon is available at the top left of the PowerPoint application. It is the second tab. This tab contains commonly used tools.</a:t>
            </a:r>
            <a:br>
              <a:rPr lang="en-AU" sz="2228">
                <a:solidFill>
                  <a:schemeClr val="tx2"/>
                </a:solidFill>
              </a:rPr>
            </a:br>
            <a:r>
              <a:rPr lang="en-AU" sz="2228">
                <a:solidFill>
                  <a:schemeClr val="tx2"/>
                </a:solidFill>
              </a:rPr>
              <a:t>This is in addition to the normal location of the tools within the software. </a:t>
            </a:r>
          </a:p>
        </p:txBody>
      </p:sp>
      <p:sp>
        <p:nvSpPr>
          <p:cNvPr id="8" name="TextBox 24">
            <a:extLst>
              <a:ext uri="{FF2B5EF4-FFF2-40B4-BE49-F238E27FC236}">
                <a16:creationId xmlns:a16="http://schemas.microsoft.com/office/drawing/2014/main" id="{8D926EF2-393D-403D-8426-4B29FCA7CF65}"/>
              </a:ext>
            </a:extLst>
          </p:cNvPr>
          <p:cNvSpPr txBox="1"/>
          <p:nvPr userDrawn="1"/>
        </p:nvSpPr>
        <p:spPr>
          <a:xfrm>
            <a:off x="8878603" y="7677867"/>
            <a:ext cx="2843101" cy="1468031"/>
          </a:xfrm>
          <a:prstGeom prst="rect">
            <a:avLst/>
          </a:prstGeom>
          <a:noFill/>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908" b="1">
                <a:solidFill>
                  <a:schemeClr val="accent1"/>
                </a:solidFill>
                <a:cs typeface="Arial" pitchFamily="34" charset="0"/>
              </a:rPr>
              <a:t>Using the bullet structure:</a:t>
            </a:r>
          </a:p>
          <a:p>
            <a:pPr marL="229012" indent="-229012">
              <a:spcAft>
                <a:spcPts val="954"/>
              </a:spcAft>
              <a:buClr>
                <a:schemeClr val="accent1"/>
              </a:buClr>
              <a:buFont typeface="Arial" pitchFamily="34" charset="0"/>
              <a:buChar char="•"/>
            </a:pPr>
            <a:r>
              <a:rPr lang="en-AU" sz="1908">
                <a:solidFill>
                  <a:schemeClr val="tx2"/>
                </a:solidFill>
                <a:cs typeface="Arial" pitchFamily="34" charset="0"/>
              </a:rPr>
              <a:t>Use the </a:t>
            </a:r>
            <a:r>
              <a:rPr lang="en-AU" sz="1908" b="1">
                <a:solidFill>
                  <a:schemeClr val="tx2"/>
                </a:solidFill>
                <a:cs typeface="Arial" pitchFamily="34" charset="0"/>
              </a:rPr>
              <a:t>Decrease</a:t>
            </a:r>
            <a:r>
              <a:rPr lang="en-AU" sz="1908">
                <a:solidFill>
                  <a:schemeClr val="tx2"/>
                </a:solidFill>
                <a:cs typeface="Arial" pitchFamily="34" charset="0"/>
              </a:rPr>
              <a:t> and </a:t>
            </a:r>
            <a:br>
              <a:rPr lang="en-AU" sz="1908">
                <a:solidFill>
                  <a:schemeClr val="tx2"/>
                </a:solidFill>
                <a:cs typeface="Arial" pitchFamily="34" charset="0"/>
              </a:rPr>
            </a:br>
            <a:r>
              <a:rPr lang="en-AU" sz="1908" b="1">
                <a:solidFill>
                  <a:schemeClr val="tx2"/>
                </a:solidFill>
                <a:cs typeface="Arial" pitchFamily="34" charset="0"/>
              </a:rPr>
              <a:t>Increase List Level</a:t>
            </a:r>
            <a:r>
              <a:rPr lang="en-AU" sz="1908">
                <a:solidFill>
                  <a:schemeClr val="tx2"/>
                </a:solidFill>
                <a:cs typeface="Arial" pitchFamily="34" charset="0"/>
              </a:rPr>
              <a:t> buttons to access the </a:t>
            </a:r>
            <a:br>
              <a:rPr lang="en-AU" sz="1908">
                <a:solidFill>
                  <a:schemeClr val="tx2"/>
                </a:solidFill>
                <a:cs typeface="Arial" pitchFamily="34" charset="0"/>
              </a:rPr>
            </a:br>
            <a:r>
              <a:rPr lang="en-AU" sz="1908">
                <a:solidFill>
                  <a:schemeClr val="tx2"/>
                </a:solidFill>
                <a:cs typeface="Arial" pitchFamily="34" charset="0"/>
              </a:rPr>
              <a:t>in-built bullet levels</a:t>
            </a:r>
          </a:p>
        </p:txBody>
      </p:sp>
      <p:sp>
        <p:nvSpPr>
          <p:cNvPr id="9" name="TextBox 26">
            <a:extLst>
              <a:ext uri="{FF2B5EF4-FFF2-40B4-BE49-F238E27FC236}">
                <a16:creationId xmlns:a16="http://schemas.microsoft.com/office/drawing/2014/main" id="{7AE2BA0F-6B02-43C8-9640-C40CE366DE3E}"/>
              </a:ext>
            </a:extLst>
          </p:cNvPr>
          <p:cNvSpPr txBox="1"/>
          <p:nvPr userDrawn="1"/>
        </p:nvSpPr>
        <p:spPr>
          <a:xfrm>
            <a:off x="12551011" y="7650088"/>
            <a:ext cx="2496670" cy="1761636"/>
          </a:xfrm>
          <a:prstGeom prst="rect">
            <a:avLst/>
          </a:prstGeom>
          <a:noFill/>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908" b="1">
                <a:solidFill>
                  <a:schemeClr val="accent1"/>
                </a:solidFill>
                <a:cs typeface="Arial" pitchFamily="34" charset="0"/>
              </a:rPr>
              <a:t>Cropping Images:</a:t>
            </a:r>
          </a:p>
          <a:p>
            <a:pPr marL="229012" indent="-229012">
              <a:spcAft>
                <a:spcPts val="954"/>
              </a:spcAft>
              <a:buClr>
                <a:schemeClr val="accent1"/>
              </a:buClr>
              <a:buFont typeface="Arial" pitchFamily="34" charset="0"/>
              <a:buChar char="•"/>
            </a:pPr>
            <a:r>
              <a:rPr lang="en-AU" sz="1908">
                <a:solidFill>
                  <a:schemeClr val="tx2"/>
                </a:solidFill>
                <a:cs typeface="Arial" pitchFamily="34" charset="0"/>
              </a:rPr>
              <a:t>Use the </a:t>
            </a:r>
            <a:r>
              <a:rPr lang="en-AU" sz="1908" b="1">
                <a:solidFill>
                  <a:schemeClr val="tx2"/>
                </a:solidFill>
                <a:cs typeface="Arial" pitchFamily="34" charset="0"/>
              </a:rPr>
              <a:t>Fit </a:t>
            </a:r>
            <a:r>
              <a:rPr lang="en-AU" sz="1908">
                <a:solidFill>
                  <a:schemeClr val="tx2"/>
                </a:solidFill>
                <a:cs typeface="Arial" pitchFamily="34" charset="0"/>
              </a:rPr>
              <a:t>button under </a:t>
            </a:r>
            <a:r>
              <a:rPr lang="en-AU" sz="1908" b="1">
                <a:solidFill>
                  <a:schemeClr val="tx2"/>
                </a:solidFill>
                <a:cs typeface="Arial" pitchFamily="34" charset="0"/>
              </a:rPr>
              <a:t>Crop Tools </a:t>
            </a:r>
            <a:r>
              <a:rPr lang="en-AU" sz="1908">
                <a:solidFill>
                  <a:schemeClr val="tx2"/>
                </a:solidFill>
                <a:cs typeface="Arial" pitchFamily="34" charset="0"/>
              </a:rPr>
              <a:t>to resize a picture proportionally </a:t>
            </a:r>
            <a:br>
              <a:rPr lang="en-AU" sz="1908">
                <a:solidFill>
                  <a:schemeClr val="tx2"/>
                </a:solidFill>
                <a:cs typeface="Arial" pitchFamily="34" charset="0"/>
              </a:rPr>
            </a:br>
            <a:r>
              <a:rPr lang="en-AU" sz="1908">
                <a:solidFill>
                  <a:schemeClr val="tx2"/>
                </a:solidFill>
                <a:cs typeface="Arial" pitchFamily="34" charset="0"/>
              </a:rPr>
              <a:t>to the placeholder</a:t>
            </a:r>
            <a:endParaRPr lang="en-AU" sz="1908" b="1">
              <a:solidFill>
                <a:schemeClr val="tx2"/>
              </a:solidFill>
              <a:cs typeface="Arial" pitchFamily="34" charset="0"/>
            </a:endParaRPr>
          </a:p>
        </p:txBody>
      </p:sp>
      <p:sp>
        <p:nvSpPr>
          <p:cNvPr id="10" name="TextBox 9">
            <a:extLst>
              <a:ext uri="{FF2B5EF4-FFF2-40B4-BE49-F238E27FC236}">
                <a16:creationId xmlns:a16="http://schemas.microsoft.com/office/drawing/2014/main" id="{BF660BD9-DE71-40C0-84D0-BE14C001C483}"/>
              </a:ext>
            </a:extLst>
          </p:cNvPr>
          <p:cNvSpPr txBox="1"/>
          <p:nvPr userDrawn="1"/>
        </p:nvSpPr>
        <p:spPr>
          <a:xfrm>
            <a:off x="2019600" y="962345"/>
            <a:ext cx="16379862" cy="668719"/>
          </a:xfrm>
          <a:prstGeom prst="rect">
            <a:avLst/>
          </a:prstGeom>
        </p:spPr>
        <p:txBody>
          <a:bodyPr vert="horz" lIns="0" tIns="0" rIns="0" bIns="0" rtlCol="0" anchor="t">
            <a:noAutofit/>
          </a:bodyPr>
          <a:lstStyle>
            <a:lvl1pPr>
              <a:lnSpc>
                <a:spcPct val="80000"/>
              </a:lnSpc>
              <a:spcBef>
                <a:spcPct val="0"/>
              </a:spcBef>
              <a:buNone/>
              <a:defRPr sz="2600" b="1">
                <a:latin typeface="+mj-lt"/>
                <a:ea typeface="+mj-ea"/>
                <a:cs typeface="Arial" pitchFamily="34" charset="0"/>
              </a:defRPr>
            </a:lvl1pPr>
          </a:lstStyle>
          <a:p>
            <a:r>
              <a:rPr lang="en-AU" sz="3818">
                <a:solidFill>
                  <a:schemeClr val="accent1"/>
                </a:solidFill>
                <a:latin typeface="+mn-lt"/>
              </a:rPr>
              <a:t>The IP Australia Customised Ribbon</a:t>
            </a:r>
          </a:p>
        </p:txBody>
      </p:sp>
      <p:sp>
        <p:nvSpPr>
          <p:cNvPr id="11" name="TextBox 26">
            <a:extLst>
              <a:ext uri="{FF2B5EF4-FFF2-40B4-BE49-F238E27FC236}">
                <a16:creationId xmlns:a16="http://schemas.microsoft.com/office/drawing/2014/main" id="{4B95B244-95AA-45E7-BF07-390DCC1DBBA1}"/>
              </a:ext>
            </a:extLst>
          </p:cNvPr>
          <p:cNvSpPr txBox="1"/>
          <p:nvPr userDrawn="1"/>
        </p:nvSpPr>
        <p:spPr>
          <a:xfrm>
            <a:off x="15454940" y="7650087"/>
            <a:ext cx="2496671" cy="2477088"/>
          </a:xfrm>
          <a:prstGeom prst="rect">
            <a:avLst/>
          </a:prstGeom>
          <a:noFill/>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908" b="1">
                <a:solidFill>
                  <a:schemeClr val="accent1"/>
                </a:solidFill>
                <a:cs typeface="Arial" pitchFamily="34" charset="0"/>
              </a:rPr>
              <a:t>Send to back:</a:t>
            </a:r>
          </a:p>
          <a:p>
            <a:pPr marL="229012" indent="-229012">
              <a:spcAft>
                <a:spcPts val="954"/>
              </a:spcAft>
              <a:buClr>
                <a:schemeClr val="accent1"/>
              </a:buClr>
              <a:buFont typeface="Arial" pitchFamily="34" charset="0"/>
              <a:buChar char="•"/>
            </a:pPr>
            <a:r>
              <a:rPr lang="en-AU" sz="1908">
                <a:solidFill>
                  <a:schemeClr val="tx2"/>
                </a:solidFill>
                <a:cs typeface="Arial" pitchFamily="34" charset="0"/>
              </a:rPr>
              <a:t>Use the </a:t>
            </a:r>
            <a:r>
              <a:rPr lang="en-AU" sz="1908" b="1">
                <a:solidFill>
                  <a:schemeClr val="tx2"/>
                </a:solidFill>
                <a:cs typeface="Arial" pitchFamily="34" charset="0"/>
              </a:rPr>
              <a:t>Send to back </a:t>
            </a:r>
            <a:r>
              <a:rPr lang="en-AU" sz="1908">
                <a:solidFill>
                  <a:schemeClr val="tx2"/>
                </a:solidFill>
                <a:cs typeface="Arial" pitchFamily="34" charset="0"/>
              </a:rPr>
              <a:t>or </a:t>
            </a:r>
            <a:r>
              <a:rPr lang="en-AU" sz="1908" b="1">
                <a:solidFill>
                  <a:schemeClr val="tx2"/>
                </a:solidFill>
                <a:cs typeface="Arial" pitchFamily="34" charset="0"/>
              </a:rPr>
              <a:t>Bring to front </a:t>
            </a:r>
            <a:r>
              <a:rPr lang="en-AU" sz="1908">
                <a:solidFill>
                  <a:schemeClr val="tx2"/>
                </a:solidFill>
                <a:cs typeface="Arial" pitchFamily="34" charset="0"/>
              </a:rPr>
              <a:t>buttons to change the layering of objects</a:t>
            </a:r>
          </a:p>
          <a:p>
            <a:pPr marL="229012" indent="-229012">
              <a:spcAft>
                <a:spcPts val="954"/>
              </a:spcAft>
              <a:buClr>
                <a:schemeClr val="accent1"/>
              </a:buClr>
              <a:buFont typeface="Arial" pitchFamily="34" charset="0"/>
              <a:buChar char="•"/>
            </a:pPr>
            <a:r>
              <a:rPr lang="en-AU" sz="1908">
                <a:solidFill>
                  <a:schemeClr val="tx2"/>
                </a:solidFill>
                <a:cs typeface="Arial" pitchFamily="34" charset="0"/>
              </a:rPr>
              <a:t>Open the </a:t>
            </a:r>
            <a:r>
              <a:rPr lang="en-AU" sz="1908" b="1">
                <a:solidFill>
                  <a:schemeClr val="tx2"/>
                </a:solidFill>
                <a:cs typeface="Arial" pitchFamily="34" charset="0"/>
              </a:rPr>
              <a:t>Selection Pane </a:t>
            </a:r>
            <a:r>
              <a:rPr lang="en-AU" sz="1908">
                <a:solidFill>
                  <a:schemeClr val="tx2"/>
                </a:solidFill>
                <a:cs typeface="Arial" pitchFamily="34" charset="0"/>
              </a:rPr>
              <a:t>to view the current layers </a:t>
            </a:r>
          </a:p>
        </p:txBody>
      </p:sp>
      <p:sp>
        <p:nvSpPr>
          <p:cNvPr id="18" name="TextBox 26">
            <a:extLst>
              <a:ext uri="{FF2B5EF4-FFF2-40B4-BE49-F238E27FC236}">
                <a16:creationId xmlns:a16="http://schemas.microsoft.com/office/drawing/2014/main" id="{5DCD8002-3BDD-477A-AF16-613C93013330}"/>
              </a:ext>
            </a:extLst>
          </p:cNvPr>
          <p:cNvSpPr txBox="1"/>
          <p:nvPr userDrawn="1"/>
        </p:nvSpPr>
        <p:spPr>
          <a:xfrm>
            <a:off x="4933315" y="7677867"/>
            <a:ext cx="2843101" cy="1889876"/>
          </a:xfrm>
          <a:prstGeom prst="rect">
            <a:avLst/>
          </a:prstGeom>
          <a:noFill/>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908" b="1">
                <a:solidFill>
                  <a:schemeClr val="accent1"/>
                </a:solidFill>
                <a:cs typeface="Arial" pitchFamily="34" charset="0"/>
              </a:rPr>
              <a:t>Sections:</a:t>
            </a:r>
          </a:p>
          <a:p>
            <a:pPr marL="229012" indent="-229012">
              <a:spcAft>
                <a:spcPts val="954"/>
              </a:spcAft>
              <a:buClr>
                <a:schemeClr val="accent1"/>
              </a:buClr>
              <a:buFont typeface="Arial" pitchFamily="34" charset="0"/>
              <a:buChar char="•"/>
            </a:pPr>
            <a:r>
              <a:rPr lang="en-AU" sz="1908">
                <a:solidFill>
                  <a:schemeClr val="tx2"/>
                </a:solidFill>
                <a:cs typeface="Arial" pitchFamily="34" charset="0"/>
              </a:rPr>
              <a:t>Use this feature to organise the presentation </a:t>
            </a:r>
            <a:br>
              <a:rPr lang="en-AU" sz="1908">
                <a:solidFill>
                  <a:schemeClr val="tx2"/>
                </a:solidFill>
                <a:cs typeface="Arial" pitchFamily="34" charset="0"/>
              </a:rPr>
            </a:br>
            <a:r>
              <a:rPr lang="en-AU" sz="1908">
                <a:solidFill>
                  <a:schemeClr val="tx2"/>
                </a:solidFill>
                <a:cs typeface="Arial" pitchFamily="34" charset="0"/>
              </a:rPr>
              <a:t>into sections. </a:t>
            </a:r>
          </a:p>
          <a:p>
            <a:pPr marL="229012" indent="-229012">
              <a:spcAft>
                <a:spcPts val="954"/>
              </a:spcAft>
              <a:buClr>
                <a:schemeClr val="accent1"/>
              </a:buClr>
              <a:buFont typeface="Arial" pitchFamily="34" charset="0"/>
              <a:buChar char="•"/>
            </a:pPr>
            <a:r>
              <a:rPr lang="en-AU" sz="1908">
                <a:solidFill>
                  <a:schemeClr val="tx2"/>
                </a:solidFill>
                <a:cs typeface="Arial" pitchFamily="34" charset="0"/>
              </a:rPr>
              <a:t>Select, hide, present, print specific sections.</a:t>
            </a:r>
          </a:p>
        </p:txBody>
      </p:sp>
      <p:pic>
        <p:nvPicPr>
          <p:cNvPr id="19" name="Picture 18">
            <a:extLst>
              <a:ext uri="{FF2B5EF4-FFF2-40B4-BE49-F238E27FC236}">
                <a16:creationId xmlns:a16="http://schemas.microsoft.com/office/drawing/2014/main" id="{4543AF15-5A99-4003-B05C-5060A4435178}"/>
              </a:ext>
            </a:extLst>
          </p:cNvPr>
          <p:cNvPicPr>
            <a:picLocks noChangeAspect="1"/>
          </p:cNvPicPr>
          <p:nvPr userDrawn="1"/>
        </p:nvPicPr>
        <p:blipFill>
          <a:blip r:embed="rId2"/>
          <a:stretch>
            <a:fillRect/>
          </a:stretch>
        </p:blipFill>
        <p:spPr>
          <a:xfrm>
            <a:off x="18410982" y="9466141"/>
            <a:ext cx="4654226" cy="2979300"/>
          </a:xfrm>
          <a:prstGeom prst="rect">
            <a:avLst/>
          </a:prstGeom>
        </p:spPr>
      </p:pic>
      <p:grpSp>
        <p:nvGrpSpPr>
          <p:cNvPr id="20" name="Group 19">
            <a:extLst>
              <a:ext uri="{FF2B5EF4-FFF2-40B4-BE49-F238E27FC236}">
                <a16:creationId xmlns:a16="http://schemas.microsoft.com/office/drawing/2014/main" id="{D5EE903C-4C8C-49EF-BA63-5A1F1E652266}"/>
              </a:ext>
            </a:extLst>
          </p:cNvPr>
          <p:cNvGrpSpPr/>
          <p:nvPr userDrawn="1"/>
        </p:nvGrpSpPr>
        <p:grpSpPr>
          <a:xfrm>
            <a:off x="8878603" y="9280897"/>
            <a:ext cx="2955778" cy="2322370"/>
            <a:chOff x="4287019" y="1850645"/>
            <a:chExt cx="1619172" cy="1459896"/>
          </a:xfrm>
        </p:grpSpPr>
        <p:sp>
          <p:nvSpPr>
            <p:cNvPr id="21" name="TextBox 18">
              <a:extLst>
                <a:ext uri="{FF2B5EF4-FFF2-40B4-BE49-F238E27FC236}">
                  <a16:creationId xmlns:a16="http://schemas.microsoft.com/office/drawing/2014/main" id="{EC2FE9A0-314B-4002-B1C1-4E93E24213F4}"/>
                </a:ext>
              </a:extLst>
            </p:cNvPr>
            <p:cNvSpPr txBox="1"/>
            <p:nvPr/>
          </p:nvSpPr>
          <p:spPr>
            <a:xfrm>
              <a:off x="4396039" y="1945460"/>
              <a:ext cx="1510152" cy="215524"/>
            </a:xfrm>
            <a:prstGeom prst="rect">
              <a:avLst/>
            </a:prstGeom>
            <a:noFill/>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2228" b="1">
                  <a:solidFill>
                    <a:schemeClr val="accent1"/>
                  </a:solidFill>
                  <a:cs typeface="Calibri" pitchFamily="34" charset="0"/>
                </a:rPr>
                <a:t>Example of text levels:</a:t>
              </a:r>
            </a:p>
          </p:txBody>
        </p:sp>
        <p:sp>
          <p:nvSpPr>
            <p:cNvPr id="22" name="Rectangle 21">
              <a:extLst>
                <a:ext uri="{FF2B5EF4-FFF2-40B4-BE49-F238E27FC236}">
                  <a16:creationId xmlns:a16="http://schemas.microsoft.com/office/drawing/2014/main" id="{B486D3C8-7AED-4AD4-B66A-5573782C0D3E}"/>
                </a:ext>
              </a:extLst>
            </p:cNvPr>
            <p:cNvSpPr/>
            <p:nvPr/>
          </p:nvSpPr>
          <p:spPr>
            <a:xfrm>
              <a:off x="4287019" y="1850645"/>
              <a:ext cx="1619171" cy="1459896"/>
            </a:xfrm>
            <a:prstGeom prst="rect">
              <a:avLst/>
            </a:prstGeom>
            <a:noFill/>
            <a:ln w="12700">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sz="2228">
                <a:solidFill>
                  <a:schemeClr val="tx2"/>
                </a:solidFill>
              </a:endParaRPr>
            </a:p>
          </p:txBody>
        </p:sp>
      </p:grpSp>
      <p:pic>
        <p:nvPicPr>
          <p:cNvPr id="23" name="Picture 22">
            <a:extLst>
              <a:ext uri="{FF2B5EF4-FFF2-40B4-BE49-F238E27FC236}">
                <a16:creationId xmlns:a16="http://schemas.microsoft.com/office/drawing/2014/main" id="{C5785FFF-51EA-4A7E-8640-84412C691C44}"/>
              </a:ext>
            </a:extLst>
          </p:cNvPr>
          <p:cNvPicPr>
            <a:picLocks noChangeAspect="1"/>
          </p:cNvPicPr>
          <p:nvPr userDrawn="1"/>
        </p:nvPicPr>
        <p:blipFill>
          <a:blip r:embed="rId3"/>
          <a:stretch>
            <a:fillRect/>
          </a:stretch>
        </p:blipFill>
        <p:spPr>
          <a:xfrm>
            <a:off x="9039124" y="9932723"/>
            <a:ext cx="2686050" cy="1409700"/>
          </a:xfrm>
          <a:prstGeom prst="rect">
            <a:avLst/>
          </a:prstGeom>
        </p:spPr>
      </p:pic>
      <p:pic>
        <p:nvPicPr>
          <p:cNvPr id="24" name="Picture 23">
            <a:extLst>
              <a:ext uri="{FF2B5EF4-FFF2-40B4-BE49-F238E27FC236}">
                <a16:creationId xmlns:a16="http://schemas.microsoft.com/office/drawing/2014/main" id="{A8D30519-0371-4C93-B30C-E94CB293E880}"/>
              </a:ext>
            </a:extLst>
          </p:cNvPr>
          <p:cNvPicPr>
            <a:picLocks noChangeAspect="1"/>
          </p:cNvPicPr>
          <p:nvPr userDrawn="1"/>
        </p:nvPicPr>
        <p:blipFill rotWithShape="1">
          <a:blip r:embed="rId4"/>
          <a:srcRect l="636" r="5598"/>
          <a:stretch/>
        </p:blipFill>
        <p:spPr>
          <a:xfrm>
            <a:off x="4846155" y="9781555"/>
            <a:ext cx="3290027" cy="3197125"/>
          </a:xfrm>
          <a:prstGeom prst="rect">
            <a:avLst/>
          </a:prstGeom>
        </p:spPr>
      </p:pic>
      <p:pic>
        <p:nvPicPr>
          <p:cNvPr id="25" name="Picture 24">
            <a:extLst>
              <a:ext uri="{FF2B5EF4-FFF2-40B4-BE49-F238E27FC236}">
                <a16:creationId xmlns:a16="http://schemas.microsoft.com/office/drawing/2014/main" id="{A485AFB4-FD46-4F92-A644-4C5BE34D71E2}"/>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4881828" y="3041576"/>
            <a:ext cx="15770413" cy="3401191"/>
          </a:xfrm>
          <a:prstGeom prst="rect">
            <a:avLst/>
          </a:prstGeom>
          <a:ln>
            <a:solidFill>
              <a:schemeClr val="bg1">
                <a:lumMod val="95000"/>
              </a:schemeClr>
            </a:solidFill>
          </a:ln>
        </p:spPr>
      </p:pic>
      <p:sp>
        <p:nvSpPr>
          <p:cNvPr id="26" name="TextBox 24">
            <a:extLst>
              <a:ext uri="{FF2B5EF4-FFF2-40B4-BE49-F238E27FC236}">
                <a16:creationId xmlns:a16="http://schemas.microsoft.com/office/drawing/2014/main" id="{BF10B0AE-C6FB-4796-8D4C-52D57CC9F481}"/>
              </a:ext>
            </a:extLst>
          </p:cNvPr>
          <p:cNvSpPr txBox="1"/>
          <p:nvPr userDrawn="1"/>
        </p:nvSpPr>
        <p:spPr>
          <a:xfrm>
            <a:off x="1720117" y="6060039"/>
            <a:ext cx="2520279" cy="2018117"/>
          </a:xfrm>
          <a:prstGeom prst="rect">
            <a:avLst/>
          </a:prstGeom>
          <a:noFill/>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908" b="1">
                <a:solidFill>
                  <a:schemeClr val="accent1"/>
                </a:solidFill>
                <a:cs typeface="Arial" pitchFamily="34" charset="0"/>
              </a:rPr>
              <a:t>Insert a new slide:</a:t>
            </a:r>
          </a:p>
          <a:p>
            <a:pPr marL="229012" indent="-229012">
              <a:spcAft>
                <a:spcPts val="954"/>
              </a:spcAft>
              <a:buClr>
                <a:schemeClr val="accent1"/>
              </a:buClr>
              <a:buFont typeface="Arial" pitchFamily="34" charset="0"/>
              <a:buChar char="•"/>
            </a:pPr>
            <a:r>
              <a:rPr lang="en-AU" sz="1908">
                <a:solidFill>
                  <a:schemeClr val="tx2"/>
                </a:solidFill>
                <a:cs typeface="Arial" pitchFamily="34" charset="0"/>
              </a:rPr>
              <a:t>Click </a:t>
            </a:r>
            <a:r>
              <a:rPr lang="en-AU" sz="1908" b="1">
                <a:solidFill>
                  <a:schemeClr val="tx2"/>
                </a:solidFill>
                <a:cs typeface="Arial" pitchFamily="34" charset="0"/>
              </a:rPr>
              <a:t>New Slide </a:t>
            </a:r>
          </a:p>
          <a:p>
            <a:pPr marL="229012" indent="-229012">
              <a:spcAft>
                <a:spcPts val="954"/>
              </a:spcAft>
              <a:buClr>
                <a:schemeClr val="accent1"/>
              </a:buClr>
              <a:buFont typeface="Arial" pitchFamily="34" charset="0"/>
              <a:buChar char="•"/>
            </a:pPr>
            <a:r>
              <a:rPr lang="en-AU" sz="1908">
                <a:solidFill>
                  <a:schemeClr val="tx2"/>
                </a:solidFill>
                <a:cs typeface="Arial" pitchFamily="34" charset="0"/>
              </a:rPr>
              <a:t>Slide layouts will be previewed.</a:t>
            </a:r>
          </a:p>
          <a:p>
            <a:pPr marL="229012" indent="-229012">
              <a:spcAft>
                <a:spcPts val="954"/>
              </a:spcAft>
              <a:buClr>
                <a:schemeClr val="accent1"/>
              </a:buClr>
              <a:buFont typeface="Arial" pitchFamily="34" charset="0"/>
              <a:buChar char="•"/>
            </a:pPr>
            <a:r>
              <a:rPr lang="en-AU" sz="1908">
                <a:solidFill>
                  <a:schemeClr val="tx2"/>
                </a:solidFill>
                <a:cs typeface="Arial" pitchFamily="34" charset="0"/>
              </a:rPr>
              <a:t>Select a layout by clicking the thumbnail.</a:t>
            </a:r>
          </a:p>
        </p:txBody>
      </p:sp>
      <p:cxnSp>
        <p:nvCxnSpPr>
          <p:cNvPr id="28" name="Straight Arrow Connector 27">
            <a:extLst>
              <a:ext uri="{FF2B5EF4-FFF2-40B4-BE49-F238E27FC236}">
                <a16:creationId xmlns:a16="http://schemas.microsoft.com/office/drawing/2014/main" id="{32A66DDD-ABFF-4A60-8007-79A6FEA3AC52}"/>
              </a:ext>
            </a:extLst>
          </p:cNvPr>
          <p:cNvCxnSpPr>
            <a:cxnSpLocks/>
          </p:cNvCxnSpPr>
          <p:nvPr userDrawn="1"/>
        </p:nvCxnSpPr>
        <p:spPr>
          <a:xfrm flipV="1">
            <a:off x="7270803" y="5896681"/>
            <a:ext cx="0" cy="1554198"/>
          </a:xfrm>
          <a:prstGeom prst="straightConnector1">
            <a:avLst/>
          </a:prstGeom>
          <a:ln w="19050">
            <a:solidFill>
              <a:schemeClr val="tx1"/>
            </a:solidFill>
            <a:round/>
            <a:headEnd w="sm" len="sm"/>
            <a:tailEnd type="oval"/>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0ED5FE0E-9D02-48F9-93F3-269D9075CAD5}"/>
              </a:ext>
            </a:extLst>
          </p:cNvPr>
          <p:cNvCxnSpPr>
            <a:cxnSpLocks/>
          </p:cNvCxnSpPr>
          <p:nvPr userDrawn="1"/>
        </p:nvCxnSpPr>
        <p:spPr>
          <a:xfrm flipV="1">
            <a:off x="15558285" y="5931589"/>
            <a:ext cx="0" cy="1519290"/>
          </a:xfrm>
          <a:prstGeom prst="straightConnector1">
            <a:avLst/>
          </a:prstGeom>
          <a:ln w="19050">
            <a:solidFill>
              <a:schemeClr val="tx1"/>
            </a:solidFill>
            <a:round/>
            <a:headEnd w="sm" len="sm"/>
            <a:tailEnd type="oval"/>
          </a:ln>
        </p:spPr>
        <p:style>
          <a:lnRef idx="1">
            <a:schemeClr val="accent1"/>
          </a:lnRef>
          <a:fillRef idx="0">
            <a:schemeClr val="accent1"/>
          </a:fillRef>
          <a:effectRef idx="0">
            <a:schemeClr val="accent1"/>
          </a:effectRef>
          <a:fontRef idx="minor">
            <a:schemeClr val="tx1"/>
          </a:fontRef>
        </p:style>
      </p:cxnSp>
      <p:cxnSp>
        <p:nvCxnSpPr>
          <p:cNvPr id="35" name="Straight Arrow Connector 30">
            <a:extLst>
              <a:ext uri="{FF2B5EF4-FFF2-40B4-BE49-F238E27FC236}">
                <a16:creationId xmlns:a16="http://schemas.microsoft.com/office/drawing/2014/main" id="{2355578A-FDCE-4220-9EFD-C089558ACFC7}"/>
              </a:ext>
            </a:extLst>
          </p:cNvPr>
          <p:cNvCxnSpPr>
            <a:cxnSpLocks/>
          </p:cNvCxnSpPr>
          <p:nvPr userDrawn="1"/>
        </p:nvCxnSpPr>
        <p:spPr>
          <a:xfrm flipV="1">
            <a:off x="18404475" y="5902513"/>
            <a:ext cx="0" cy="1548366"/>
          </a:xfrm>
          <a:prstGeom prst="straightConnector1">
            <a:avLst/>
          </a:prstGeom>
          <a:ln w="19050">
            <a:solidFill>
              <a:schemeClr val="tx1"/>
            </a:solidFill>
            <a:round/>
            <a:headEnd w="sm" len="sm"/>
            <a:tailEnd type="oval"/>
          </a:ln>
        </p:spPr>
        <p:style>
          <a:lnRef idx="1">
            <a:schemeClr val="accent1"/>
          </a:lnRef>
          <a:fillRef idx="0">
            <a:schemeClr val="accent1"/>
          </a:fillRef>
          <a:effectRef idx="0">
            <a:schemeClr val="accent1"/>
          </a:effectRef>
          <a:fontRef idx="minor">
            <a:schemeClr val="tx1"/>
          </a:fontRef>
        </p:style>
      </p:cxnSp>
      <p:cxnSp>
        <p:nvCxnSpPr>
          <p:cNvPr id="38" name="Straight Arrow Connector 30">
            <a:extLst>
              <a:ext uri="{FF2B5EF4-FFF2-40B4-BE49-F238E27FC236}">
                <a16:creationId xmlns:a16="http://schemas.microsoft.com/office/drawing/2014/main" id="{873B7AB3-C543-41AB-A5D7-5F97AD097EFA}"/>
              </a:ext>
            </a:extLst>
          </p:cNvPr>
          <p:cNvCxnSpPr>
            <a:cxnSpLocks/>
          </p:cNvCxnSpPr>
          <p:nvPr userDrawn="1"/>
        </p:nvCxnSpPr>
        <p:spPr>
          <a:xfrm flipV="1">
            <a:off x="12606327" y="5931589"/>
            <a:ext cx="0" cy="1519290"/>
          </a:xfrm>
          <a:prstGeom prst="straightConnector1">
            <a:avLst/>
          </a:prstGeom>
          <a:ln w="19050">
            <a:solidFill>
              <a:schemeClr val="tx1"/>
            </a:solidFill>
            <a:round/>
            <a:headEnd w="sm" len="sm"/>
            <a:tailEnd type="oval"/>
          </a:ln>
        </p:spPr>
        <p:style>
          <a:lnRef idx="1">
            <a:schemeClr val="accent1"/>
          </a:lnRef>
          <a:fillRef idx="0">
            <a:schemeClr val="accent1"/>
          </a:fillRef>
          <a:effectRef idx="0">
            <a:schemeClr val="accent1"/>
          </a:effectRef>
          <a:fontRef idx="minor">
            <a:schemeClr val="tx1"/>
          </a:fontRef>
        </p:style>
      </p:cxnSp>
      <p:cxnSp>
        <p:nvCxnSpPr>
          <p:cNvPr id="56" name="Straight Arrow Connector 55">
            <a:extLst>
              <a:ext uri="{FF2B5EF4-FFF2-40B4-BE49-F238E27FC236}">
                <a16:creationId xmlns:a16="http://schemas.microsoft.com/office/drawing/2014/main" id="{AC4D6DFE-1539-4057-9D11-B9D127A16270}"/>
              </a:ext>
            </a:extLst>
          </p:cNvPr>
          <p:cNvCxnSpPr>
            <a:cxnSpLocks/>
          </p:cNvCxnSpPr>
          <p:nvPr userDrawn="1"/>
        </p:nvCxnSpPr>
        <p:spPr>
          <a:xfrm flipV="1">
            <a:off x="9814707" y="6442767"/>
            <a:ext cx="0" cy="1008112"/>
          </a:xfrm>
          <a:prstGeom prst="straightConnector1">
            <a:avLst/>
          </a:prstGeom>
          <a:ln w="19050">
            <a:solidFill>
              <a:schemeClr val="tx1"/>
            </a:solidFill>
            <a:round/>
            <a:headEnd w="sm" len="sm"/>
            <a:tailEnd type="oval"/>
          </a:ln>
        </p:spPr>
        <p:style>
          <a:lnRef idx="1">
            <a:schemeClr val="accent1"/>
          </a:lnRef>
          <a:fillRef idx="0">
            <a:schemeClr val="accent1"/>
          </a:fillRef>
          <a:effectRef idx="0">
            <a:schemeClr val="accent1"/>
          </a:effectRef>
          <a:fontRef idx="minor">
            <a:schemeClr val="tx1"/>
          </a:fontRef>
        </p:style>
      </p:cxnSp>
      <p:cxnSp>
        <p:nvCxnSpPr>
          <p:cNvPr id="64" name="Straight Arrow Connector 63">
            <a:extLst>
              <a:ext uri="{FF2B5EF4-FFF2-40B4-BE49-F238E27FC236}">
                <a16:creationId xmlns:a16="http://schemas.microsoft.com/office/drawing/2014/main" id="{316DE7E2-0AC6-4B1D-8FBC-CB6187EF3105}"/>
              </a:ext>
            </a:extLst>
          </p:cNvPr>
          <p:cNvCxnSpPr>
            <a:cxnSpLocks/>
          </p:cNvCxnSpPr>
          <p:nvPr userDrawn="1"/>
        </p:nvCxnSpPr>
        <p:spPr>
          <a:xfrm>
            <a:off x="1720117" y="5993904"/>
            <a:ext cx="3342062" cy="0"/>
          </a:xfrm>
          <a:prstGeom prst="straightConnector1">
            <a:avLst/>
          </a:prstGeom>
          <a:ln w="19050">
            <a:solidFill>
              <a:schemeClr val="tx1"/>
            </a:solidFill>
            <a:round/>
            <a:headEnd w="sm" len="sm"/>
            <a:tailEnd type="ova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5322298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ingle col page - split co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9D019D-E1A0-4DD6-A047-3CCA1A6288E6}"/>
              </a:ext>
            </a:extLst>
          </p:cNvPr>
          <p:cNvSpPr>
            <a:spLocks noGrp="1"/>
          </p:cNvSpPr>
          <p:nvPr>
            <p:ph type="title" hasCustomPrompt="1"/>
          </p:nvPr>
        </p:nvSpPr>
        <p:spPr>
          <a:xfrm>
            <a:off x="2019601" y="1096110"/>
            <a:ext cx="9723032" cy="1614521"/>
          </a:xfrm>
        </p:spPr>
        <p:txBody>
          <a:bodyPr/>
          <a:lstStyle/>
          <a:p>
            <a:r>
              <a:rPr lang="en-US"/>
              <a:t>Single-column page</a:t>
            </a:r>
            <a:endParaRPr lang="en-AU"/>
          </a:p>
        </p:txBody>
      </p:sp>
      <p:sp>
        <p:nvSpPr>
          <p:cNvPr id="13" name="Rectangle 12">
            <a:extLst>
              <a:ext uri="{FF2B5EF4-FFF2-40B4-BE49-F238E27FC236}">
                <a16:creationId xmlns:a16="http://schemas.microsoft.com/office/drawing/2014/main" id="{15060360-2F6C-439F-812C-4ADACADDA58A}"/>
              </a:ext>
            </a:extLst>
          </p:cNvPr>
          <p:cNvSpPr/>
          <p:nvPr userDrawn="1"/>
        </p:nvSpPr>
        <p:spPr>
          <a:xfrm>
            <a:off x="12192000" y="856"/>
            <a:ext cx="12192000" cy="13715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a:solidFill>
                <a:schemeClr val="tx1"/>
              </a:solidFill>
            </a:endParaRPr>
          </a:p>
        </p:txBody>
      </p:sp>
      <p:sp>
        <p:nvSpPr>
          <p:cNvPr id="7" name="Content Placeholder 6">
            <a:extLst>
              <a:ext uri="{FF2B5EF4-FFF2-40B4-BE49-F238E27FC236}">
                <a16:creationId xmlns:a16="http://schemas.microsoft.com/office/drawing/2014/main" id="{7020D987-E371-4FD8-8801-F6EF790DABE6}"/>
              </a:ext>
            </a:extLst>
          </p:cNvPr>
          <p:cNvSpPr>
            <a:spLocks noGrp="1"/>
          </p:cNvSpPr>
          <p:nvPr>
            <p:ph sz="quarter" idx="14" hasCustomPrompt="1"/>
          </p:nvPr>
        </p:nvSpPr>
        <p:spPr>
          <a:xfrm>
            <a:off x="13182110" y="1862445"/>
            <a:ext cx="10531170" cy="10826956"/>
          </a:xfrm>
        </p:spPr>
        <p:txBody>
          <a:bodyPr/>
          <a:lstStyle>
            <a:lvl1pPr>
              <a:spcAft>
                <a:spcPts val="700"/>
              </a:spcAft>
              <a:defRPr>
                <a:solidFill>
                  <a:schemeClr val="bg2"/>
                </a:solidFill>
              </a:defRPr>
            </a:lvl1pPr>
            <a:lvl2pPr>
              <a:spcAft>
                <a:spcPts val="700"/>
              </a:spcAft>
              <a:defRPr>
                <a:solidFill>
                  <a:schemeClr val="bg2"/>
                </a:solidFill>
              </a:defRPr>
            </a:lvl2pPr>
            <a:lvl3pPr>
              <a:spcAft>
                <a:spcPts val="700"/>
              </a:spcAft>
              <a:defRPr>
                <a:solidFill>
                  <a:schemeClr val="bg2"/>
                </a:solidFill>
              </a:defRPr>
            </a:lvl3pPr>
            <a:lvl4pPr>
              <a:spcAft>
                <a:spcPts val="700"/>
              </a:spcAft>
              <a:defRPr>
                <a:solidFill>
                  <a:schemeClr val="bg2"/>
                </a:solidFill>
              </a:defRPr>
            </a:lvl4pPr>
            <a:lvl5pPr>
              <a:spcAft>
                <a:spcPts val="700"/>
              </a:spcAft>
              <a:defRPr>
                <a:solidFill>
                  <a:schemeClr val="bg2"/>
                </a:solidFill>
              </a:defRPr>
            </a:lvl5pPr>
            <a:lvl6pPr>
              <a:spcAft>
                <a:spcPts val="700"/>
              </a:spcAft>
              <a:defRPr>
                <a:solidFill>
                  <a:schemeClr val="bg2"/>
                </a:solidFill>
              </a:defRPr>
            </a:lvl6pPr>
            <a:lvl7pPr>
              <a:spcAft>
                <a:spcPts val="700"/>
              </a:spcAft>
              <a:defRPr>
                <a:solidFill>
                  <a:schemeClr val="bg2"/>
                </a:solidFill>
              </a:defRPr>
            </a:lvl7pPr>
            <a:lvl8pPr>
              <a:spcAft>
                <a:spcPts val="700"/>
              </a:spcAft>
              <a:defRPr>
                <a:solidFill>
                  <a:schemeClr val="bg2"/>
                </a:solidFill>
              </a:defRPr>
            </a:lvl8pPr>
            <a:lvl9pPr>
              <a:spcAft>
                <a:spcPts val="700"/>
              </a:spcAft>
              <a:defRPr>
                <a:solidFill>
                  <a:schemeClr val="bg2"/>
                </a:solidFill>
              </a:defRPr>
            </a:lvl9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endParaRPr lang="en-AU"/>
          </a:p>
        </p:txBody>
      </p:sp>
      <p:sp>
        <p:nvSpPr>
          <p:cNvPr id="9" name="Content Placeholder 7">
            <a:extLst>
              <a:ext uri="{FF2B5EF4-FFF2-40B4-BE49-F238E27FC236}">
                <a16:creationId xmlns:a16="http://schemas.microsoft.com/office/drawing/2014/main" id="{EF58CC17-D8B0-4A57-8148-35561CC6DB15}"/>
              </a:ext>
            </a:extLst>
          </p:cNvPr>
          <p:cNvSpPr>
            <a:spLocks noGrp="1"/>
          </p:cNvSpPr>
          <p:nvPr>
            <p:ph sz="quarter" idx="12" hasCustomPrompt="1"/>
          </p:nvPr>
        </p:nvSpPr>
        <p:spPr>
          <a:xfrm>
            <a:off x="2019300" y="3387258"/>
            <a:ext cx="7988400" cy="8146800"/>
          </a:xfrm>
        </p:spPr>
        <p:txBody>
          <a:bodyPr/>
          <a:lstStyle>
            <a:lvl1pPr>
              <a:defRPr/>
            </a:lvl1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351829500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Single col page with message box">
    <p:spTree>
      <p:nvGrpSpPr>
        <p:cNvPr id="1" name=""/>
        <p:cNvGrpSpPr/>
        <p:nvPr/>
      </p:nvGrpSpPr>
      <p:grpSpPr>
        <a:xfrm>
          <a:off x="0" y="0"/>
          <a:ext cx="0" cy="0"/>
          <a:chOff x="0" y="0"/>
          <a:chExt cx="0" cy="0"/>
        </a:xfrm>
      </p:grpSpPr>
      <p:sp>
        <p:nvSpPr>
          <p:cNvPr id="4" name="Freeform: Shape 3">
            <a:extLst>
              <a:ext uri="{FF2B5EF4-FFF2-40B4-BE49-F238E27FC236}">
                <a16:creationId xmlns:a16="http://schemas.microsoft.com/office/drawing/2014/main" id="{F9C90DC0-5D58-C78B-1BF8-E4170523207C}"/>
              </a:ext>
            </a:extLst>
          </p:cNvPr>
          <p:cNvSpPr/>
          <p:nvPr userDrawn="1"/>
        </p:nvSpPr>
        <p:spPr>
          <a:xfrm>
            <a:off x="12191999" y="0"/>
            <a:ext cx="12192001" cy="13745497"/>
          </a:xfrm>
          <a:custGeom>
            <a:avLst/>
            <a:gdLst>
              <a:gd name="connsiteX0" fmla="*/ 0 w 12241161"/>
              <a:gd name="connsiteY0" fmla="*/ 13686503 h 13745497"/>
              <a:gd name="connsiteX1" fmla="*/ 2005781 w 12241161"/>
              <a:gd name="connsiteY1" fmla="*/ 0 h 13745497"/>
              <a:gd name="connsiteX2" fmla="*/ 12241161 w 12241161"/>
              <a:gd name="connsiteY2" fmla="*/ 0 h 13745497"/>
              <a:gd name="connsiteX3" fmla="*/ 12241161 w 12241161"/>
              <a:gd name="connsiteY3" fmla="*/ 13745497 h 13745497"/>
              <a:gd name="connsiteX4" fmla="*/ 0 w 12241161"/>
              <a:gd name="connsiteY4" fmla="*/ 13686503 h 137454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41161" h="13745497">
                <a:moveTo>
                  <a:pt x="0" y="13686503"/>
                </a:moveTo>
                <a:lnTo>
                  <a:pt x="2005781" y="0"/>
                </a:lnTo>
                <a:lnTo>
                  <a:pt x="12241161" y="0"/>
                </a:lnTo>
                <a:lnTo>
                  <a:pt x="12241161" y="13745497"/>
                </a:lnTo>
                <a:lnTo>
                  <a:pt x="0" y="13686503"/>
                </a:lnTo>
                <a:close/>
              </a:path>
            </a:pathLst>
          </a:custGeom>
          <a:solidFill>
            <a:srgbClr val="323E4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a:solidFill>
                <a:schemeClr val="tx1"/>
              </a:solidFill>
            </a:endParaRPr>
          </a:p>
        </p:txBody>
      </p:sp>
      <p:sp>
        <p:nvSpPr>
          <p:cNvPr id="2" name="Title 1">
            <a:extLst>
              <a:ext uri="{FF2B5EF4-FFF2-40B4-BE49-F238E27FC236}">
                <a16:creationId xmlns:a16="http://schemas.microsoft.com/office/drawing/2014/main" id="{C39D019D-E1A0-4DD6-A047-3CCA1A6288E6}"/>
              </a:ext>
            </a:extLst>
          </p:cNvPr>
          <p:cNvSpPr>
            <a:spLocks noGrp="1"/>
          </p:cNvSpPr>
          <p:nvPr>
            <p:ph type="title" hasCustomPrompt="1"/>
          </p:nvPr>
        </p:nvSpPr>
        <p:spPr>
          <a:xfrm>
            <a:off x="2019601" y="1096110"/>
            <a:ext cx="9723032" cy="1614521"/>
          </a:xfrm>
        </p:spPr>
        <p:txBody>
          <a:bodyPr/>
          <a:lstStyle/>
          <a:p>
            <a:r>
              <a:rPr lang="en-US"/>
              <a:t>Single-column page</a:t>
            </a:r>
            <a:endParaRPr lang="en-AU"/>
          </a:p>
        </p:txBody>
      </p:sp>
      <p:sp>
        <p:nvSpPr>
          <p:cNvPr id="7" name="Content Placeholder 7">
            <a:extLst>
              <a:ext uri="{FF2B5EF4-FFF2-40B4-BE49-F238E27FC236}">
                <a16:creationId xmlns:a16="http://schemas.microsoft.com/office/drawing/2014/main" id="{1F5DD7EA-BF66-4E6A-BEC8-25C607CB159B}"/>
              </a:ext>
            </a:extLst>
          </p:cNvPr>
          <p:cNvSpPr>
            <a:spLocks noGrp="1"/>
          </p:cNvSpPr>
          <p:nvPr>
            <p:ph sz="quarter" idx="12" hasCustomPrompt="1"/>
          </p:nvPr>
        </p:nvSpPr>
        <p:spPr>
          <a:xfrm>
            <a:off x="2019300" y="3387258"/>
            <a:ext cx="7988400" cy="8146800"/>
          </a:xfrm>
        </p:spPr>
        <p:txBody>
          <a:bodyPr/>
          <a:lstStyle>
            <a:lvl1pPr>
              <a:defRPr/>
            </a:lvl1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endParaRPr lang="en-AU"/>
          </a:p>
        </p:txBody>
      </p:sp>
      <p:sp>
        <p:nvSpPr>
          <p:cNvPr id="12" name="Text Placeholder 11">
            <a:extLst>
              <a:ext uri="{FF2B5EF4-FFF2-40B4-BE49-F238E27FC236}">
                <a16:creationId xmlns:a16="http://schemas.microsoft.com/office/drawing/2014/main" id="{696570A1-629B-4E02-9292-3B45994284EA}"/>
              </a:ext>
            </a:extLst>
          </p:cNvPr>
          <p:cNvSpPr>
            <a:spLocks noGrp="1"/>
          </p:cNvSpPr>
          <p:nvPr>
            <p:ph type="body" sz="quarter" idx="14" hasCustomPrompt="1"/>
          </p:nvPr>
        </p:nvSpPr>
        <p:spPr>
          <a:xfrm>
            <a:off x="12192000" y="0"/>
            <a:ext cx="12192000" cy="13714413"/>
          </a:xfrm>
        </p:spPr>
        <p:txBody>
          <a:bodyPr lIns="1044000" rIns="1224000" anchor="ctr" anchorCtr="0"/>
          <a:lstStyle>
            <a:lvl1pPr marL="360000" algn="l">
              <a:lnSpc>
                <a:spcPts val="13000"/>
              </a:lnSpc>
              <a:spcAft>
                <a:spcPts val="0"/>
              </a:spcAft>
              <a:defRPr sz="11000" b="0">
                <a:solidFill>
                  <a:schemeClr val="bg1"/>
                </a:solidFill>
                <a:latin typeface="+mn-lt"/>
              </a:defRPr>
            </a:lvl1pPr>
            <a:lvl2pPr algn="ctr">
              <a:lnSpc>
                <a:spcPts val="13000"/>
              </a:lnSpc>
              <a:spcAft>
                <a:spcPts val="0"/>
              </a:spcAft>
              <a:defRPr sz="11000" b="0">
                <a:solidFill>
                  <a:schemeClr val="accent1"/>
                </a:solidFill>
                <a:latin typeface="+mn-lt"/>
              </a:defRPr>
            </a:lvl2pPr>
            <a:lvl3pPr algn="ctr">
              <a:lnSpc>
                <a:spcPts val="13000"/>
              </a:lnSpc>
              <a:spcAft>
                <a:spcPts val="0"/>
              </a:spcAft>
              <a:defRPr sz="11000" b="0">
                <a:solidFill>
                  <a:schemeClr val="accent1"/>
                </a:solidFill>
                <a:latin typeface="+mn-lt"/>
              </a:defRPr>
            </a:lvl3pPr>
            <a:lvl4pPr algn="ctr">
              <a:lnSpc>
                <a:spcPts val="13000"/>
              </a:lnSpc>
              <a:spcAft>
                <a:spcPts val="0"/>
              </a:spcAft>
              <a:defRPr sz="11000" b="0">
                <a:solidFill>
                  <a:schemeClr val="accent1"/>
                </a:solidFill>
                <a:latin typeface="+mn-lt"/>
              </a:defRPr>
            </a:lvl4pPr>
            <a:lvl5pPr algn="ctr">
              <a:lnSpc>
                <a:spcPts val="13000"/>
              </a:lnSpc>
              <a:spcAft>
                <a:spcPts val="0"/>
              </a:spcAft>
              <a:defRPr sz="11000" b="0">
                <a:solidFill>
                  <a:schemeClr val="accent1"/>
                </a:solidFill>
                <a:latin typeface="+mn-lt"/>
              </a:defRPr>
            </a:lvl5pPr>
            <a:lvl6pPr algn="ctr">
              <a:lnSpc>
                <a:spcPts val="13000"/>
              </a:lnSpc>
              <a:spcAft>
                <a:spcPts val="0"/>
              </a:spcAft>
              <a:defRPr sz="11000" b="0">
                <a:solidFill>
                  <a:schemeClr val="accent1"/>
                </a:solidFill>
                <a:latin typeface="+mn-lt"/>
              </a:defRPr>
            </a:lvl6pPr>
            <a:lvl7pPr algn="ctr">
              <a:lnSpc>
                <a:spcPts val="13000"/>
              </a:lnSpc>
              <a:spcAft>
                <a:spcPts val="0"/>
              </a:spcAft>
              <a:defRPr sz="11000" b="0">
                <a:solidFill>
                  <a:schemeClr val="accent1"/>
                </a:solidFill>
                <a:latin typeface="+mn-lt"/>
              </a:defRPr>
            </a:lvl7pPr>
            <a:lvl8pPr algn="ctr">
              <a:lnSpc>
                <a:spcPts val="13000"/>
              </a:lnSpc>
              <a:spcAft>
                <a:spcPts val="0"/>
              </a:spcAft>
              <a:defRPr sz="11000" b="0">
                <a:solidFill>
                  <a:schemeClr val="accent1"/>
                </a:solidFill>
                <a:latin typeface="+mn-lt"/>
              </a:defRPr>
            </a:lvl8pPr>
            <a:lvl9pPr algn="ctr">
              <a:lnSpc>
                <a:spcPts val="13000"/>
              </a:lnSpc>
              <a:spcAft>
                <a:spcPts val="0"/>
              </a:spcAft>
              <a:defRPr sz="11000" b="0">
                <a:solidFill>
                  <a:schemeClr val="accent1"/>
                </a:solidFill>
                <a:latin typeface="+mn-lt"/>
              </a:defRPr>
            </a:lvl9pPr>
          </a:lstStyle>
          <a:p>
            <a:pPr lvl="0"/>
            <a:r>
              <a:rPr lang="en-US"/>
              <a:t>Click to edit text</a:t>
            </a:r>
          </a:p>
        </p:txBody>
      </p:sp>
    </p:spTree>
    <p:extLst>
      <p:ext uri="{BB962C8B-B14F-4D97-AF65-F5344CB8AC3E}">
        <p14:creationId xmlns:p14="http://schemas.microsoft.com/office/powerpoint/2010/main" val="130512865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ingle col page with message box">
    <p:spTree>
      <p:nvGrpSpPr>
        <p:cNvPr id="1" name=""/>
        <p:cNvGrpSpPr/>
        <p:nvPr/>
      </p:nvGrpSpPr>
      <p:grpSpPr>
        <a:xfrm>
          <a:off x="0" y="0"/>
          <a:ext cx="0" cy="0"/>
          <a:chOff x="0" y="0"/>
          <a:chExt cx="0" cy="0"/>
        </a:xfrm>
      </p:grpSpPr>
      <p:sp>
        <p:nvSpPr>
          <p:cNvPr id="4" name="Freeform: Shape 3">
            <a:extLst>
              <a:ext uri="{FF2B5EF4-FFF2-40B4-BE49-F238E27FC236}">
                <a16:creationId xmlns:a16="http://schemas.microsoft.com/office/drawing/2014/main" id="{F9C90DC0-5D58-C78B-1BF8-E4170523207C}"/>
              </a:ext>
            </a:extLst>
          </p:cNvPr>
          <p:cNvSpPr/>
          <p:nvPr userDrawn="1"/>
        </p:nvSpPr>
        <p:spPr>
          <a:xfrm>
            <a:off x="12191999" y="0"/>
            <a:ext cx="12192001" cy="13745497"/>
          </a:xfrm>
          <a:custGeom>
            <a:avLst/>
            <a:gdLst>
              <a:gd name="connsiteX0" fmla="*/ 0 w 12241161"/>
              <a:gd name="connsiteY0" fmla="*/ 13686503 h 13745497"/>
              <a:gd name="connsiteX1" fmla="*/ 2005781 w 12241161"/>
              <a:gd name="connsiteY1" fmla="*/ 0 h 13745497"/>
              <a:gd name="connsiteX2" fmla="*/ 12241161 w 12241161"/>
              <a:gd name="connsiteY2" fmla="*/ 0 h 13745497"/>
              <a:gd name="connsiteX3" fmla="*/ 12241161 w 12241161"/>
              <a:gd name="connsiteY3" fmla="*/ 13745497 h 13745497"/>
              <a:gd name="connsiteX4" fmla="*/ 0 w 12241161"/>
              <a:gd name="connsiteY4" fmla="*/ 13686503 h 137454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41161" h="13745497">
                <a:moveTo>
                  <a:pt x="0" y="13686503"/>
                </a:moveTo>
                <a:lnTo>
                  <a:pt x="2005781" y="0"/>
                </a:lnTo>
                <a:lnTo>
                  <a:pt x="12241161" y="0"/>
                </a:lnTo>
                <a:lnTo>
                  <a:pt x="12241161" y="13745497"/>
                </a:lnTo>
                <a:lnTo>
                  <a:pt x="0" y="13686503"/>
                </a:lnTo>
                <a:close/>
              </a:path>
            </a:pathLst>
          </a:cu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a:solidFill>
                <a:schemeClr val="tx1"/>
              </a:solidFill>
            </a:endParaRPr>
          </a:p>
        </p:txBody>
      </p:sp>
      <p:sp>
        <p:nvSpPr>
          <p:cNvPr id="2" name="Title 1">
            <a:extLst>
              <a:ext uri="{FF2B5EF4-FFF2-40B4-BE49-F238E27FC236}">
                <a16:creationId xmlns:a16="http://schemas.microsoft.com/office/drawing/2014/main" id="{C39D019D-E1A0-4DD6-A047-3CCA1A6288E6}"/>
              </a:ext>
            </a:extLst>
          </p:cNvPr>
          <p:cNvSpPr>
            <a:spLocks noGrp="1"/>
          </p:cNvSpPr>
          <p:nvPr>
            <p:ph type="title" hasCustomPrompt="1"/>
          </p:nvPr>
        </p:nvSpPr>
        <p:spPr>
          <a:xfrm>
            <a:off x="2019601" y="1096110"/>
            <a:ext cx="9723032" cy="1614521"/>
          </a:xfrm>
        </p:spPr>
        <p:txBody>
          <a:bodyPr/>
          <a:lstStyle/>
          <a:p>
            <a:r>
              <a:rPr lang="en-US"/>
              <a:t>Single-column page</a:t>
            </a:r>
            <a:endParaRPr lang="en-AU"/>
          </a:p>
        </p:txBody>
      </p:sp>
      <p:sp>
        <p:nvSpPr>
          <p:cNvPr id="12" name="Text Placeholder 11">
            <a:extLst>
              <a:ext uri="{FF2B5EF4-FFF2-40B4-BE49-F238E27FC236}">
                <a16:creationId xmlns:a16="http://schemas.microsoft.com/office/drawing/2014/main" id="{696570A1-629B-4E02-9292-3B45994284EA}"/>
              </a:ext>
            </a:extLst>
          </p:cNvPr>
          <p:cNvSpPr>
            <a:spLocks noGrp="1"/>
          </p:cNvSpPr>
          <p:nvPr>
            <p:ph type="body" sz="quarter" idx="14" hasCustomPrompt="1"/>
          </p:nvPr>
        </p:nvSpPr>
        <p:spPr>
          <a:xfrm>
            <a:off x="12192000" y="0"/>
            <a:ext cx="12192000" cy="13714413"/>
          </a:xfrm>
        </p:spPr>
        <p:txBody>
          <a:bodyPr lIns="1044000" rIns="1224000" anchor="ctr" anchorCtr="0"/>
          <a:lstStyle>
            <a:lvl1pPr marL="360000" algn="l">
              <a:lnSpc>
                <a:spcPts val="13000"/>
              </a:lnSpc>
              <a:spcAft>
                <a:spcPts val="0"/>
              </a:spcAft>
              <a:defRPr sz="11000" b="0">
                <a:solidFill>
                  <a:schemeClr val="tx1"/>
                </a:solidFill>
                <a:latin typeface="+mn-lt"/>
              </a:defRPr>
            </a:lvl1pPr>
            <a:lvl2pPr algn="ctr">
              <a:lnSpc>
                <a:spcPts val="13000"/>
              </a:lnSpc>
              <a:spcAft>
                <a:spcPts val="0"/>
              </a:spcAft>
              <a:defRPr sz="11000" b="0">
                <a:solidFill>
                  <a:schemeClr val="accent1"/>
                </a:solidFill>
                <a:latin typeface="+mn-lt"/>
              </a:defRPr>
            </a:lvl2pPr>
            <a:lvl3pPr algn="ctr">
              <a:lnSpc>
                <a:spcPts val="13000"/>
              </a:lnSpc>
              <a:spcAft>
                <a:spcPts val="0"/>
              </a:spcAft>
              <a:defRPr sz="11000" b="0">
                <a:solidFill>
                  <a:schemeClr val="accent1"/>
                </a:solidFill>
                <a:latin typeface="+mn-lt"/>
              </a:defRPr>
            </a:lvl3pPr>
            <a:lvl4pPr algn="ctr">
              <a:lnSpc>
                <a:spcPts val="13000"/>
              </a:lnSpc>
              <a:spcAft>
                <a:spcPts val="0"/>
              </a:spcAft>
              <a:defRPr sz="11000" b="0">
                <a:solidFill>
                  <a:schemeClr val="accent1"/>
                </a:solidFill>
                <a:latin typeface="+mn-lt"/>
              </a:defRPr>
            </a:lvl4pPr>
            <a:lvl5pPr algn="ctr">
              <a:lnSpc>
                <a:spcPts val="13000"/>
              </a:lnSpc>
              <a:spcAft>
                <a:spcPts val="0"/>
              </a:spcAft>
              <a:defRPr sz="11000" b="0">
                <a:solidFill>
                  <a:schemeClr val="accent1"/>
                </a:solidFill>
                <a:latin typeface="+mn-lt"/>
              </a:defRPr>
            </a:lvl5pPr>
            <a:lvl6pPr algn="ctr">
              <a:lnSpc>
                <a:spcPts val="13000"/>
              </a:lnSpc>
              <a:spcAft>
                <a:spcPts val="0"/>
              </a:spcAft>
              <a:defRPr sz="11000" b="0">
                <a:solidFill>
                  <a:schemeClr val="accent1"/>
                </a:solidFill>
                <a:latin typeface="+mn-lt"/>
              </a:defRPr>
            </a:lvl6pPr>
            <a:lvl7pPr algn="ctr">
              <a:lnSpc>
                <a:spcPts val="13000"/>
              </a:lnSpc>
              <a:spcAft>
                <a:spcPts val="0"/>
              </a:spcAft>
              <a:defRPr sz="11000" b="0">
                <a:solidFill>
                  <a:schemeClr val="accent1"/>
                </a:solidFill>
                <a:latin typeface="+mn-lt"/>
              </a:defRPr>
            </a:lvl7pPr>
            <a:lvl8pPr algn="ctr">
              <a:lnSpc>
                <a:spcPts val="13000"/>
              </a:lnSpc>
              <a:spcAft>
                <a:spcPts val="0"/>
              </a:spcAft>
              <a:defRPr sz="11000" b="0">
                <a:solidFill>
                  <a:schemeClr val="accent1"/>
                </a:solidFill>
                <a:latin typeface="+mn-lt"/>
              </a:defRPr>
            </a:lvl8pPr>
            <a:lvl9pPr algn="ctr">
              <a:lnSpc>
                <a:spcPts val="13000"/>
              </a:lnSpc>
              <a:spcAft>
                <a:spcPts val="0"/>
              </a:spcAft>
              <a:defRPr sz="11000" b="0">
                <a:solidFill>
                  <a:schemeClr val="accent1"/>
                </a:solidFill>
                <a:latin typeface="+mn-lt"/>
              </a:defRPr>
            </a:lvl9pPr>
          </a:lstStyle>
          <a:p>
            <a:pPr lvl="0"/>
            <a:r>
              <a:rPr lang="en-US"/>
              <a:t>Click to edit text</a:t>
            </a:r>
          </a:p>
        </p:txBody>
      </p:sp>
      <p:sp>
        <p:nvSpPr>
          <p:cNvPr id="7" name="Content Placeholder 7">
            <a:extLst>
              <a:ext uri="{FF2B5EF4-FFF2-40B4-BE49-F238E27FC236}">
                <a16:creationId xmlns:a16="http://schemas.microsoft.com/office/drawing/2014/main" id="{1F5DD7EA-BF66-4E6A-BEC8-25C607CB159B}"/>
              </a:ext>
            </a:extLst>
          </p:cNvPr>
          <p:cNvSpPr>
            <a:spLocks noGrp="1"/>
          </p:cNvSpPr>
          <p:nvPr>
            <p:ph sz="quarter" idx="12" hasCustomPrompt="1"/>
          </p:nvPr>
        </p:nvSpPr>
        <p:spPr>
          <a:xfrm>
            <a:off x="2019300" y="3387258"/>
            <a:ext cx="7988400" cy="8146800"/>
          </a:xfrm>
        </p:spPr>
        <p:txBody>
          <a:bodyPr/>
          <a:lstStyle>
            <a:lvl1pPr>
              <a:defRPr/>
            </a:lvl1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27187764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3_Single col page with message box">
    <p:spTree>
      <p:nvGrpSpPr>
        <p:cNvPr id="1" name=""/>
        <p:cNvGrpSpPr/>
        <p:nvPr/>
      </p:nvGrpSpPr>
      <p:grpSpPr>
        <a:xfrm>
          <a:off x="0" y="0"/>
          <a:ext cx="0" cy="0"/>
          <a:chOff x="0" y="0"/>
          <a:chExt cx="0" cy="0"/>
        </a:xfrm>
      </p:grpSpPr>
      <p:sp>
        <p:nvSpPr>
          <p:cNvPr id="4" name="Freeform: Shape 3">
            <a:extLst>
              <a:ext uri="{FF2B5EF4-FFF2-40B4-BE49-F238E27FC236}">
                <a16:creationId xmlns:a16="http://schemas.microsoft.com/office/drawing/2014/main" id="{F9C90DC0-5D58-C78B-1BF8-E4170523207C}"/>
              </a:ext>
            </a:extLst>
          </p:cNvPr>
          <p:cNvSpPr/>
          <p:nvPr userDrawn="1"/>
        </p:nvSpPr>
        <p:spPr>
          <a:xfrm>
            <a:off x="12191999" y="0"/>
            <a:ext cx="12192001" cy="13745497"/>
          </a:xfrm>
          <a:custGeom>
            <a:avLst/>
            <a:gdLst>
              <a:gd name="connsiteX0" fmla="*/ 0 w 12241161"/>
              <a:gd name="connsiteY0" fmla="*/ 13686503 h 13745497"/>
              <a:gd name="connsiteX1" fmla="*/ 2005781 w 12241161"/>
              <a:gd name="connsiteY1" fmla="*/ 0 h 13745497"/>
              <a:gd name="connsiteX2" fmla="*/ 12241161 w 12241161"/>
              <a:gd name="connsiteY2" fmla="*/ 0 h 13745497"/>
              <a:gd name="connsiteX3" fmla="*/ 12241161 w 12241161"/>
              <a:gd name="connsiteY3" fmla="*/ 13745497 h 13745497"/>
              <a:gd name="connsiteX4" fmla="*/ 0 w 12241161"/>
              <a:gd name="connsiteY4" fmla="*/ 13686503 h 137454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41161" h="13745497">
                <a:moveTo>
                  <a:pt x="0" y="13686503"/>
                </a:moveTo>
                <a:lnTo>
                  <a:pt x="2005781" y="0"/>
                </a:lnTo>
                <a:lnTo>
                  <a:pt x="12241161" y="0"/>
                </a:lnTo>
                <a:lnTo>
                  <a:pt x="12241161" y="13745497"/>
                </a:lnTo>
                <a:lnTo>
                  <a:pt x="0" y="13686503"/>
                </a:lnTo>
                <a:close/>
              </a:path>
            </a:pathLst>
          </a:cu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a:solidFill>
                <a:schemeClr val="tx1"/>
              </a:solidFill>
            </a:endParaRPr>
          </a:p>
        </p:txBody>
      </p:sp>
      <p:sp>
        <p:nvSpPr>
          <p:cNvPr id="2" name="Title 1">
            <a:extLst>
              <a:ext uri="{FF2B5EF4-FFF2-40B4-BE49-F238E27FC236}">
                <a16:creationId xmlns:a16="http://schemas.microsoft.com/office/drawing/2014/main" id="{C39D019D-E1A0-4DD6-A047-3CCA1A6288E6}"/>
              </a:ext>
            </a:extLst>
          </p:cNvPr>
          <p:cNvSpPr>
            <a:spLocks noGrp="1"/>
          </p:cNvSpPr>
          <p:nvPr>
            <p:ph type="title" hasCustomPrompt="1"/>
          </p:nvPr>
        </p:nvSpPr>
        <p:spPr>
          <a:xfrm>
            <a:off x="2019601" y="1096110"/>
            <a:ext cx="9723032" cy="1614521"/>
          </a:xfrm>
        </p:spPr>
        <p:txBody>
          <a:bodyPr/>
          <a:lstStyle/>
          <a:p>
            <a:r>
              <a:rPr lang="en-US"/>
              <a:t>Single-column page</a:t>
            </a:r>
            <a:endParaRPr lang="en-AU"/>
          </a:p>
        </p:txBody>
      </p:sp>
      <p:sp>
        <p:nvSpPr>
          <p:cNvPr id="12" name="Text Placeholder 11">
            <a:extLst>
              <a:ext uri="{FF2B5EF4-FFF2-40B4-BE49-F238E27FC236}">
                <a16:creationId xmlns:a16="http://schemas.microsoft.com/office/drawing/2014/main" id="{696570A1-629B-4E02-9292-3B45994284EA}"/>
              </a:ext>
            </a:extLst>
          </p:cNvPr>
          <p:cNvSpPr>
            <a:spLocks noGrp="1"/>
          </p:cNvSpPr>
          <p:nvPr>
            <p:ph type="body" sz="quarter" idx="14" hasCustomPrompt="1"/>
          </p:nvPr>
        </p:nvSpPr>
        <p:spPr>
          <a:xfrm>
            <a:off x="12192000" y="0"/>
            <a:ext cx="12192000" cy="13714413"/>
          </a:xfrm>
        </p:spPr>
        <p:txBody>
          <a:bodyPr lIns="1044000" rIns="1224000" anchor="ctr" anchorCtr="0"/>
          <a:lstStyle>
            <a:lvl1pPr marL="360000" algn="l">
              <a:lnSpc>
                <a:spcPts val="13000"/>
              </a:lnSpc>
              <a:spcAft>
                <a:spcPts val="0"/>
              </a:spcAft>
              <a:defRPr sz="11000" b="0">
                <a:solidFill>
                  <a:schemeClr val="tx1"/>
                </a:solidFill>
                <a:latin typeface="+mn-lt"/>
              </a:defRPr>
            </a:lvl1pPr>
            <a:lvl2pPr algn="ctr">
              <a:lnSpc>
                <a:spcPts val="13000"/>
              </a:lnSpc>
              <a:spcAft>
                <a:spcPts val="0"/>
              </a:spcAft>
              <a:defRPr sz="11000" b="0">
                <a:solidFill>
                  <a:schemeClr val="accent1"/>
                </a:solidFill>
                <a:latin typeface="+mn-lt"/>
              </a:defRPr>
            </a:lvl2pPr>
            <a:lvl3pPr algn="ctr">
              <a:lnSpc>
                <a:spcPts val="13000"/>
              </a:lnSpc>
              <a:spcAft>
                <a:spcPts val="0"/>
              </a:spcAft>
              <a:defRPr sz="11000" b="0">
                <a:solidFill>
                  <a:schemeClr val="accent1"/>
                </a:solidFill>
                <a:latin typeface="+mn-lt"/>
              </a:defRPr>
            </a:lvl3pPr>
            <a:lvl4pPr algn="ctr">
              <a:lnSpc>
                <a:spcPts val="13000"/>
              </a:lnSpc>
              <a:spcAft>
                <a:spcPts val="0"/>
              </a:spcAft>
              <a:defRPr sz="11000" b="0">
                <a:solidFill>
                  <a:schemeClr val="accent1"/>
                </a:solidFill>
                <a:latin typeface="+mn-lt"/>
              </a:defRPr>
            </a:lvl4pPr>
            <a:lvl5pPr algn="ctr">
              <a:lnSpc>
                <a:spcPts val="13000"/>
              </a:lnSpc>
              <a:spcAft>
                <a:spcPts val="0"/>
              </a:spcAft>
              <a:defRPr sz="11000" b="0">
                <a:solidFill>
                  <a:schemeClr val="accent1"/>
                </a:solidFill>
                <a:latin typeface="+mn-lt"/>
              </a:defRPr>
            </a:lvl5pPr>
            <a:lvl6pPr algn="ctr">
              <a:lnSpc>
                <a:spcPts val="13000"/>
              </a:lnSpc>
              <a:spcAft>
                <a:spcPts val="0"/>
              </a:spcAft>
              <a:defRPr sz="11000" b="0">
                <a:solidFill>
                  <a:schemeClr val="accent1"/>
                </a:solidFill>
                <a:latin typeface="+mn-lt"/>
              </a:defRPr>
            </a:lvl6pPr>
            <a:lvl7pPr algn="ctr">
              <a:lnSpc>
                <a:spcPts val="13000"/>
              </a:lnSpc>
              <a:spcAft>
                <a:spcPts val="0"/>
              </a:spcAft>
              <a:defRPr sz="11000" b="0">
                <a:solidFill>
                  <a:schemeClr val="accent1"/>
                </a:solidFill>
                <a:latin typeface="+mn-lt"/>
              </a:defRPr>
            </a:lvl7pPr>
            <a:lvl8pPr algn="ctr">
              <a:lnSpc>
                <a:spcPts val="13000"/>
              </a:lnSpc>
              <a:spcAft>
                <a:spcPts val="0"/>
              </a:spcAft>
              <a:defRPr sz="11000" b="0">
                <a:solidFill>
                  <a:schemeClr val="accent1"/>
                </a:solidFill>
                <a:latin typeface="+mn-lt"/>
              </a:defRPr>
            </a:lvl8pPr>
            <a:lvl9pPr algn="ctr">
              <a:lnSpc>
                <a:spcPts val="13000"/>
              </a:lnSpc>
              <a:spcAft>
                <a:spcPts val="0"/>
              </a:spcAft>
              <a:defRPr sz="11000" b="0">
                <a:solidFill>
                  <a:schemeClr val="accent1"/>
                </a:solidFill>
                <a:latin typeface="+mn-lt"/>
              </a:defRPr>
            </a:lvl9pPr>
          </a:lstStyle>
          <a:p>
            <a:pPr lvl="0"/>
            <a:r>
              <a:rPr lang="en-US"/>
              <a:t>Click to edit text</a:t>
            </a:r>
          </a:p>
        </p:txBody>
      </p:sp>
      <p:sp>
        <p:nvSpPr>
          <p:cNvPr id="7" name="Content Placeholder 7">
            <a:extLst>
              <a:ext uri="{FF2B5EF4-FFF2-40B4-BE49-F238E27FC236}">
                <a16:creationId xmlns:a16="http://schemas.microsoft.com/office/drawing/2014/main" id="{1F5DD7EA-BF66-4E6A-BEC8-25C607CB159B}"/>
              </a:ext>
            </a:extLst>
          </p:cNvPr>
          <p:cNvSpPr>
            <a:spLocks noGrp="1"/>
          </p:cNvSpPr>
          <p:nvPr>
            <p:ph sz="quarter" idx="12" hasCustomPrompt="1"/>
          </p:nvPr>
        </p:nvSpPr>
        <p:spPr>
          <a:xfrm>
            <a:off x="2019300" y="3387258"/>
            <a:ext cx="7988400" cy="8146800"/>
          </a:xfrm>
        </p:spPr>
        <p:txBody>
          <a:bodyPr/>
          <a:lstStyle>
            <a:lvl1pPr>
              <a:defRPr/>
            </a:lvl1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40701268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_Single col page with message box">
    <p:spTree>
      <p:nvGrpSpPr>
        <p:cNvPr id="1" name=""/>
        <p:cNvGrpSpPr/>
        <p:nvPr/>
      </p:nvGrpSpPr>
      <p:grpSpPr>
        <a:xfrm>
          <a:off x="0" y="0"/>
          <a:ext cx="0" cy="0"/>
          <a:chOff x="0" y="0"/>
          <a:chExt cx="0" cy="0"/>
        </a:xfrm>
      </p:grpSpPr>
      <p:sp>
        <p:nvSpPr>
          <p:cNvPr id="4" name="Freeform: Shape 3">
            <a:extLst>
              <a:ext uri="{FF2B5EF4-FFF2-40B4-BE49-F238E27FC236}">
                <a16:creationId xmlns:a16="http://schemas.microsoft.com/office/drawing/2014/main" id="{F9C90DC0-5D58-C78B-1BF8-E4170523207C}"/>
              </a:ext>
            </a:extLst>
          </p:cNvPr>
          <p:cNvSpPr/>
          <p:nvPr userDrawn="1"/>
        </p:nvSpPr>
        <p:spPr>
          <a:xfrm>
            <a:off x="12191999" y="0"/>
            <a:ext cx="12192001" cy="13745497"/>
          </a:xfrm>
          <a:custGeom>
            <a:avLst/>
            <a:gdLst>
              <a:gd name="connsiteX0" fmla="*/ 0 w 12241161"/>
              <a:gd name="connsiteY0" fmla="*/ 13686503 h 13745497"/>
              <a:gd name="connsiteX1" fmla="*/ 2005781 w 12241161"/>
              <a:gd name="connsiteY1" fmla="*/ 0 h 13745497"/>
              <a:gd name="connsiteX2" fmla="*/ 12241161 w 12241161"/>
              <a:gd name="connsiteY2" fmla="*/ 0 h 13745497"/>
              <a:gd name="connsiteX3" fmla="*/ 12241161 w 12241161"/>
              <a:gd name="connsiteY3" fmla="*/ 13745497 h 13745497"/>
              <a:gd name="connsiteX4" fmla="*/ 0 w 12241161"/>
              <a:gd name="connsiteY4" fmla="*/ 13686503 h 137454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41161" h="13745497">
                <a:moveTo>
                  <a:pt x="0" y="13686503"/>
                </a:moveTo>
                <a:lnTo>
                  <a:pt x="2005781" y="0"/>
                </a:lnTo>
                <a:lnTo>
                  <a:pt x="12241161" y="0"/>
                </a:lnTo>
                <a:lnTo>
                  <a:pt x="12241161" y="13745497"/>
                </a:lnTo>
                <a:lnTo>
                  <a:pt x="0" y="13686503"/>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a:solidFill>
                <a:schemeClr val="tx1"/>
              </a:solidFill>
            </a:endParaRPr>
          </a:p>
        </p:txBody>
      </p:sp>
      <p:sp>
        <p:nvSpPr>
          <p:cNvPr id="2" name="Title 1">
            <a:extLst>
              <a:ext uri="{FF2B5EF4-FFF2-40B4-BE49-F238E27FC236}">
                <a16:creationId xmlns:a16="http://schemas.microsoft.com/office/drawing/2014/main" id="{C39D019D-E1A0-4DD6-A047-3CCA1A6288E6}"/>
              </a:ext>
            </a:extLst>
          </p:cNvPr>
          <p:cNvSpPr>
            <a:spLocks noGrp="1"/>
          </p:cNvSpPr>
          <p:nvPr>
            <p:ph type="title" hasCustomPrompt="1"/>
          </p:nvPr>
        </p:nvSpPr>
        <p:spPr>
          <a:xfrm>
            <a:off x="2019601" y="1096110"/>
            <a:ext cx="9723032" cy="1614521"/>
          </a:xfrm>
        </p:spPr>
        <p:txBody>
          <a:bodyPr/>
          <a:lstStyle/>
          <a:p>
            <a:r>
              <a:rPr lang="en-US"/>
              <a:t>Single-column page</a:t>
            </a:r>
            <a:endParaRPr lang="en-AU"/>
          </a:p>
        </p:txBody>
      </p:sp>
      <p:sp>
        <p:nvSpPr>
          <p:cNvPr id="7" name="Content Placeholder 7">
            <a:extLst>
              <a:ext uri="{FF2B5EF4-FFF2-40B4-BE49-F238E27FC236}">
                <a16:creationId xmlns:a16="http://schemas.microsoft.com/office/drawing/2014/main" id="{1F5DD7EA-BF66-4E6A-BEC8-25C607CB159B}"/>
              </a:ext>
            </a:extLst>
          </p:cNvPr>
          <p:cNvSpPr>
            <a:spLocks noGrp="1"/>
          </p:cNvSpPr>
          <p:nvPr>
            <p:ph sz="quarter" idx="12" hasCustomPrompt="1"/>
          </p:nvPr>
        </p:nvSpPr>
        <p:spPr>
          <a:xfrm>
            <a:off x="2019300" y="3387258"/>
            <a:ext cx="7988400" cy="8146800"/>
          </a:xfrm>
        </p:spPr>
        <p:txBody>
          <a:bodyPr/>
          <a:lstStyle>
            <a:lvl1pPr>
              <a:defRPr/>
            </a:lvl1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endParaRPr lang="en-AU"/>
          </a:p>
        </p:txBody>
      </p:sp>
      <p:sp>
        <p:nvSpPr>
          <p:cNvPr id="12" name="Text Placeholder 11">
            <a:extLst>
              <a:ext uri="{FF2B5EF4-FFF2-40B4-BE49-F238E27FC236}">
                <a16:creationId xmlns:a16="http://schemas.microsoft.com/office/drawing/2014/main" id="{696570A1-629B-4E02-9292-3B45994284EA}"/>
              </a:ext>
            </a:extLst>
          </p:cNvPr>
          <p:cNvSpPr>
            <a:spLocks noGrp="1"/>
          </p:cNvSpPr>
          <p:nvPr>
            <p:ph type="body" sz="quarter" idx="14" hasCustomPrompt="1"/>
          </p:nvPr>
        </p:nvSpPr>
        <p:spPr>
          <a:xfrm>
            <a:off x="12192000" y="0"/>
            <a:ext cx="12192000" cy="13714413"/>
          </a:xfrm>
        </p:spPr>
        <p:txBody>
          <a:bodyPr lIns="1044000" rIns="1224000" anchor="ctr" anchorCtr="0"/>
          <a:lstStyle>
            <a:lvl1pPr marL="360000" algn="l">
              <a:lnSpc>
                <a:spcPts val="13000"/>
              </a:lnSpc>
              <a:spcAft>
                <a:spcPts val="0"/>
              </a:spcAft>
              <a:defRPr sz="11000" b="0">
                <a:solidFill>
                  <a:schemeClr val="bg1"/>
                </a:solidFill>
                <a:latin typeface="+mn-lt"/>
              </a:defRPr>
            </a:lvl1pPr>
            <a:lvl2pPr algn="ctr">
              <a:lnSpc>
                <a:spcPts val="13000"/>
              </a:lnSpc>
              <a:spcAft>
                <a:spcPts val="0"/>
              </a:spcAft>
              <a:defRPr sz="11000" b="0">
                <a:solidFill>
                  <a:schemeClr val="accent1"/>
                </a:solidFill>
                <a:latin typeface="+mn-lt"/>
              </a:defRPr>
            </a:lvl2pPr>
            <a:lvl3pPr algn="ctr">
              <a:lnSpc>
                <a:spcPts val="13000"/>
              </a:lnSpc>
              <a:spcAft>
                <a:spcPts val="0"/>
              </a:spcAft>
              <a:defRPr sz="11000" b="0">
                <a:solidFill>
                  <a:schemeClr val="accent1"/>
                </a:solidFill>
                <a:latin typeface="+mn-lt"/>
              </a:defRPr>
            </a:lvl3pPr>
            <a:lvl4pPr algn="ctr">
              <a:lnSpc>
                <a:spcPts val="13000"/>
              </a:lnSpc>
              <a:spcAft>
                <a:spcPts val="0"/>
              </a:spcAft>
              <a:defRPr sz="11000" b="0">
                <a:solidFill>
                  <a:schemeClr val="accent1"/>
                </a:solidFill>
                <a:latin typeface="+mn-lt"/>
              </a:defRPr>
            </a:lvl4pPr>
            <a:lvl5pPr algn="ctr">
              <a:lnSpc>
                <a:spcPts val="13000"/>
              </a:lnSpc>
              <a:spcAft>
                <a:spcPts val="0"/>
              </a:spcAft>
              <a:defRPr sz="11000" b="0">
                <a:solidFill>
                  <a:schemeClr val="accent1"/>
                </a:solidFill>
                <a:latin typeface="+mn-lt"/>
              </a:defRPr>
            </a:lvl5pPr>
            <a:lvl6pPr algn="ctr">
              <a:lnSpc>
                <a:spcPts val="13000"/>
              </a:lnSpc>
              <a:spcAft>
                <a:spcPts val="0"/>
              </a:spcAft>
              <a:defRPr sz="11000" b="0">
                <a:solidFill>
                  <a:schemeClr val="accent1"/>
                </a:solidFill>
                <a:latin typeface="+mn-lt"/>
              </a:defRPr>
            </a:lvl6pPr>
            <a:lvl7pPr algn="ctr">
              <a:lnSpc>
                <a:spcPts val="13000"/>
              </a:lnSpc>
              <a:spcAft>
                <a:spcPts val="0"/>
              </a:spcAft>
              <a:defRPr sz="11000" b="0">
                <a:solidFill>
                  <a:schemeClr val="accent1"/>
                </a:solidFill>
                <a:latin typeface="+mn-lt"/>
              </a:defRPr>
            </a:lvl7pPr>
            <a:lvl8pPr algn="ctr">
              <a:lnSpc>
                <a:spcPts val="13000"/>
              </a:lnSpc>
              <a:spcAft>
                <a:spcPts val="0"/>
              </a:spcAft>
              <a:defRPr sz="11000" b="0">
                <a:solidFill>
                  <a:schemeClr val="accent1"/>
                </a:solidFill>
                <a:latin typeface="+mn-lt"/>
              </a:defRPr>
            </a:lvl8pPr>
            <a:lvl9pPr algn="ctr">
              <a:lnSpc>
                <a:spcPts val="13000"/>
              </a:lnSpc>
              <a:spcAft>
                <a:spcPts val="0"/>
              </a:spcAft>
              <a:defRPr sz="11000" b="0">
                <a:solidFill>
                  <a:schemeClr val="accent1"/>
                </a:solidFill>
                <a:latin typeface="+mn-lt"/>
              </a:defRPr>
            </a:lvl9pPr>
          </a:lstStyle>
          <a:p>
            <a:pPr lvl="0"/>
            <a:r>
              <a:rPr lang="en-US"/>
              <a:t>Click to edit text</a:t>
            </a:r>
          </a:p>
        </p:txBody>
      </p:sp>
    </p:spTree>
    <p:extLst>
      <p:ext uri="{BB962C8B-B14F-4D97-AF65-F5344CB8AC3E}">
        <p14:creationId xmlns:p14="http://schemas.microsoft.com/office/powerpoint/2010/main" val="314640610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wo column p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9D019D-E1A0-4DD6-A047-3CCA1A6288E6}"/>
              </a:ext>
            </a:extLst>
          </p:cNvPr>
          <p:cNvSpPr>
            <a:spLocks noGrp="1"/>
          </p:cNvSpPr>
          <p:nvPr>
            <p:ph type="title" hasCustomPrompt="1"/>
          </p:nvPr>
        </p:nvSpPr>
        <p:spPr>
          <a:xfrm>
            <a:off x="2019600" y="1096110"/>
            <a:ext cx="18275334" cy="1614521"/>
          </a:xfrm>
        </p:spPr>
        <p:txBody>
          <a:bodyPr/>
          <a:lstStyle>
            <a:lvl1pPr>
              <a:defRPr/>
            </a:lvl1pPr>
          </a:lstStyle>
          <a:p>
            <a:r>
              <a:rPr lang="en-US"/>
              <a:t>Double-column page</a:t>
            </a:r>
            <a:endParaRPr lang="en-AU"/>
          </a:p>
        </p:txBody>
      </p:sp>
      <p:sp>
        <p:nvSpPr>
          <p:cNvPr id="8" name="Content Placeholder 7">
            <a:extLst>
              <a:ext uri="{FF2B5EF4-FFF2-40B4-BE49-F238E27FC236}">
                <a16:creationId xmlns:a16="http://schemas.microsoft.com/office/drawing/2014/main" id="{E0EFD8B2-D136-4F81-A5DD-3562D240B2BF}"/>
              </a:ext>
            </a:extLst>
          </p:cNvPr>
          <p:cNvSpPr>
            <a:spLocks noGrp="1"/>
          </p:cNvSpPr>
          <p:nvPr>
            <p:ph sz="quarter" idx="13" hasCustomPrompt="1"/>
          </p:nvPr>
        </p:nvSpPr>
        <p:spPr>
          <a:xfrm>
            <a:off x="2019299" y="3392488"/>
            <a:ext cx="18274618" cy="8146032"/>
          </a:xfrm>
        </p:spPr>
        <p:txBody>
          <a:bodyPr numCol="2" spcCol="3600000"/>
          <a:lstStyle/>
          <a:p>
            <a:pPr lvl="0"/>
            <a:r>
              <a:rPr lang="en-US"/>
              <a:t>Click to edit text</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155177242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wo column page 2 text box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9D019D-E1A0-4DD6-A047-3CCA1A6288E6}"/>
              </a:ext>
            </a:extLst>
          </p:cNvPr>
          <p:cNvSpPr>
            <a:spLocks noGrp="1"/>
          </p:cNvSpPr>
          <p:nvPr>
            <p:ph type="title" hasCustomPrompt="1"/>
          </p:nvPr>
        </p:nvSpPr>
        <p:spPr>
          <a:xfrm>
            <a:off x="2019599" y="1096110"/>
            <a:ext cx="20325679" cy="1614521"/>
          </a:xfrm>
        </p:spPr>
        <p:txBody>
          <a:bodyPr/>
          <a:lstStyle>
            <a:lvl1pPr>
              <a:defRPr/>
            </a:lvl1pPr>
          </a:lstStyle>
          <a:p>
            <a:r>
              <a:rPr lang="en-US"/>
              <a:t>Double-column page</a:t>
            </a:r>
            <a:endParaRPr lang="en-AU"/>
          </a:p>
        </p:txBody>
      </p:sp>
      <p:sp>
        <p:nvSpPr>
          <p:cNvPr id="8" name="Content Placeholder 7">
            <a:extLst>
              <a:ext uri="{FF2B5EF4-FFF2-40B4-BE49-F238E27FC236}">
                <a16:creationId xmlns:a16="http://schemas.microsoft.com/office/drawing/2014/main" id="{E0EFD8B2-D136-4F81-A5DD-3562D240B2BF}"/>
              </a:ext>
            </a:extLst>
          </p:cNvPr>
          <p:cNvSpPr>
            <a:spLocks noGrp="1"/>
          </p:cNvSpPr>
          <p:nvPr>
            <p:ph sz="quarter" idx="13" hasCustomPrompt="1"/>
          </p:nvPr>
        </p:nvSpPr>
        <p:spPr>
          <a:xfrm>
            <a:off x="2019299" y="3392488"/>
            <a:ext cx="9677646" cy="8146032"/>
          </a:xfrm>
        </p:spPr>
        <p:txBody>
          <a:bodyPr numCol="1" spcCol="3600000"/>
          <a:lstStyle>
            <a:lvl1pPr>
              <a:defRPr/>
            </a:lvl1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endParaRPr lang="en-AU"/>
          </a:p>
        </p:txBody>
      </p:sp>
      <p:sp>
        <p:nvSpPr>
          <p:cNvPr id="9" name="Content Placeholder 7">
            <a:extLst>
              <a:ext uri="{FF2B5EF4-FFF2-40B4-BE49-F238E27FC236}">
                <a16:creationId xmlns:a16="http://schemas.microsoft.com/office/drawing/2014/main" id="{E12FD1B6-0669-4463-A3C8-B9BAE0581E8E}"/>
              </a:ext>
            </a:extLst>
          </p:cNvPr>
          <p:cNvSpPr>
            <a:spLocks noGrp="1"/>
          </p:cNvSpPr>
          <p:nvPr>
            <p:ph sz="quarter" idx="14" hasCustomPrompt="1"/>
          </p:nvPr>
        </p:nvSpPr>
        <p:spPr>
          <a:xfrm>
            <a:off x="12667633" y="3392488"/>
            <a:ext cx="9677646" cy="8146032"/>
          </a:xfrm>
        </p:spPr>
        <p:txBody>
          <a:bodyPr numCol="1" spcCol="3600000"/>
          <a:lstStyle>
            <a:lvl1pPr>
              <a:defRPr/>
            </a:lvl1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329385170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Four colum with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9D019D-E1A0-4DD6-A047-3CCA1A6288E6}"/>
              </a:ext>
            </a:extLst>
          </p:cNvPr>
          <p:cNvSpPr>
            <a:spLocks noGrp="1"/>
          </p:cNvSpPr>
          <p:nvPr>
            <p:ph type="title" hasCustomPrompt="1"/>
          </p:nvPr>
        </p:nvSpPr>
        <p:spPr>
          <a:xfrm>
            <a:off x="2027457" y="1096110"/>
            <a:ext cx="20389635" cy="1614521"/>
          </a:xfrm>
        </p:spPr>
        <p:txBody>
          <a:bodyPr/>
          <a:lstStyle>
            <a:lvl1pPr>
              <a:defRPr/>
            </a:lvl1pPr>
          </a:lstStyle>
          <a:p>
            <a:r>
              <a:rPr lang="en-US"/>
              <a:t>Click to edit text</a:t>
            </a:r>
            <a:endParaRPr lang="en-AU"/>
          </a:p>
        </p:txBody>
      </p:sp>
      <p:sp>
        <p:nvSpPr>
          <p:cNvPr id="8" name="Content Placeholder 7">
            <a:extLst>
              <a:ext uri="{FF2B5EF4-FFF2-40B4-BE49-F238E27FC236}">
                <a16:creationId xmlns:a16="http://schemas.microsoft.com/office/drawing/2014/main" id="{E0EFD8B2-D136-4F81-A5DD-3562D240B2BF}"/>
              </a:ext>
            </a:extLst>
          </p:cNvPr>
          <p:cNvSpPr>
            <a:spLocks noGrp="1"/>
          </p:cNvSpPr>
          <p:nvPr>
            <p:ph sz="quarter" idx="13" hasCustomPrompt="1"/>
          </p:nvPr>
        </p:nvSpPr>
        <p:spPr>
          <a:xfrm>
            <a:off x="2019299" y="6333613"/>
            <a:ext cx="4322051" cy="4295312"/>
          </a:xfrm>
        </p:spPr>
        <p:txBody>
          <a:bodyPr numCol="1" spcCol="3600000"/>
          <a:lstStyle>
            <a:lvl1pPr>
              <a:lnSpc>
                <a:spcPts val="2700"/>
              </a:lnSpc>
              <a:spcAft>
                <a:spcPts val="0"/>
              </a:spcAft>
              <a:defRPr sz="2500">
                <a:latin typeface="+mn-lt"/>
              </a:defRPr>
            </a:lvl1pPr>
            <a:lvl2pPr>
              <a:lnSpc>
                <a:spcPts val="2600"/>
              </a:lnSpc>
              <a:spcAft>
                <a:spcPts val="0"/>
              </a:spcAft>
              <a:defRPr sz="1900"/>
            </a:lvl2pPr>
            <a:lvl3pPr>
              <a:lnSpc>
                <a:spcPts val="2600"/>
              </a:lnSpc>
              <a:spcAft>
                <a:spcPts val="0"/>
              </a:spcAft>
              <a:defRPr sz="1900"/>
            </a:lvl3pPr>
            <a:lvl4pPr>
              <a:lnSpc>
                <a:spcPts val="2600"/>
              </a:lnSpc>
              <a:spcAft>
                <a:spcPts val="0"/>
              </a:spcAft>
              <a:defRPr sz="1900"/>
            </a:lvl4pPr>
            <a:lvl5pPr>
              <a:lnSpc>
                <a:spcPts val="2600"/>
              </a:lnSpc>
              <a:spcAft>
                <a:spcPts val="0"/>
              </a:spcAft>
              <a:defRPr sz="1900"/>
            </a:lvl5pPr>
            <a:lvl6pPr>
              <a:lnSpc>
                <a:spcPts val="2600"/>
              </a:lnSpc>
              <a:spcAft>
                <a:spcPts val="0"/>
              </a:spcAft>
              <a:defRPr sz="1900"/>
            </a:lvl6pPr>
            <a:lvl7pPr>
              <a:lnSpc>
                <a:spcPts val="2600"/>
              </a:lnSpc>
              <a:spcAft>
                <a:spcPts val="0"/>
              </a:spcAft>
              <a:defRPr sz="1900"/>
            </a:lvl7pPr>
            <a:lvl8pPr>
              <a:lnSpc>
                <a:spcPts val="2600"/>
              </a:lnSpc>
              <a:spcAft>
                <a:spcPts val="0"/>
              </a:spcAft>
              <a:defRPr sz="1900"/>
            </a:lvl8pPr>
            <a:lvl9pPr>
              <a:lnSpc>
                <a:spcPts val="2600"/>
              </a:lnSpc>
              <a:spcAft>
                <a:spcPts val="0"/>
              </a:spcAft>
              <a:defRPr sz="1900"/>
            </a:lvl9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endParaRPr lang="en-AU"/>
          </a:p>
        </p:txBody>
      </p:sp>
      <p:sp>
        <p:nvSpPr>
          <p:cNvPr id="10" name="Picture Placeholder 10">
            <a:extLst>
              <a:ext uri="{FF2B5EF4-FFF2-40B4-BE49-F238E27FC236}">
                <a16:creationId xmlns:a16="http://schemas.microsoft.com/office/drawing/2014/main" id="{19A72D37-FB6D-4434-803B-3F0D81B7FB84}"/>
              </a:ext>
            </a:extLst>
          </p:cNvPr>
          <p:cNvSpPr>
            <a:spLocks noGrp="1"/>
          </p:cNvSpPr>
          <p:nvPr>
            <p:ph type="pic" sz="quarter" idx="12"/>
          </p:nvPr>
        </p:nvSpPr>
        <p:spPr>
          <a:xfrm>
            <a:off x="2019600" y="3805884"/>
            <a:ext cx="2685293" cy="1971996"/>
          </a:xfrm>
        </p:spPr>
        <p:txBody>
          <a:bodyPr anchor="ctr" anchorCtr="0"/>
          <a:lstStyle>
            <a:lvl1pPr algn="ctr">
              <a:defRPr sz="2400">
                <a:latin typeface="+mn-lt"/>
              </a:defRPr>
            </a:lvl1pPr>
          </a:lstStyle>
          <a:p>
            <a:endParaRPr lang="en-US"/>
          </a:p>
          <a:p>
            <a:r>
              <a:rPr lang="en-US"/>
              <a:t>Click to insert picture</a:t>
            </a:r>
            <a:endParaRPr lang="en-AU"/>
          </a:p>
        </p:txBody>
      </p:sp>
      <p:sp>
        <p:nvSpPr>
          <p:cNvPr id="11" name="Content Placeholder 7">
            <a:extLst>
              <a:ext uri="{FF2B5EF4-FFF2-40B4-BE49-F238E27FC236}">
                <a16:creationId xmlns:a16="http://schemas.microsoft.com/office/drawing/2014/main" id="{D7E352CC-626C-41E6-83EC-4F5C3ADD8C14}"/>
              </a:ext>
            </a:extLst>
          </p:cNvPr>
          <p:cNvSpPr>
            <a:spLocks noGrp="1"/>
          </p:cNvSpPr>
          <p:nvPr>
            <p:ph sz="quarter" idx="14" hasCustomPrompt="1"/>
          </p:nvPr>
        </p:nvSpPr>
        <p:spPr>
          <a:xfrm>
            <a:off x="7377880" y="6333613"/>
            <a:ext cx="4322051" cy="4295312"/>
          </a:xfrm>
        </p:spPr>
        <p:txBody>
          <a:bodyPr numCol="1" spcCol="3600000"/>
          <a:lstStyle>
            <a:lvl1pPr>
              <a:lnSpc>
                <a:spcPts val="2700"/>
              </a:lnSpc>
              <a:spcAft>
                <a:spcPts val="0"/>
              </a:spcAft>
              <a:defRPr sz="2500">
                <a:latin typeface="+mn-lt"/>
              </a:defRPr>
            </a:lvl1pPr>
            <a:lvl2pPr>
              <a:lnSpc>
                <a:spcPts val="2600"/>
              </a:lnSpc>
              <a:spcAft>
                <a:spcPts val="0"/>
              </a:spcAft>
              <a:defRPr sz="1900"/>
            </a:lvl2pPr>
            <a:lvl3pPr>
              <a:lnSpc>
                <a:spcPts val="2600"/>
              </a:lnSpc>
              <a:spcAft>
                <a:spcPts val="0"/>
              </a:spcAft>
              <a:defRPr sz="1900"/>
            </a:lvl3pPr>
            <a:lvl4pPr>
              <a:lnSpc>
                <a:spcPts val="2600"/>
              </a:lnSpc>
              <a:spcAft>
                <a:spcPts val="0"/>
              </a:spcAft>
              <a:defRPr sz="1900"/>
            </a:lvl4pPr>
            <a:lvl5pPr>
              <a:lnSpc>
                <a:spcPts val="2600"/>
              </a:lnSpc>
              <a:spcAft>
                <a:spcPts val="0"/>
              </a:spcAft>
              <a:defRPr sz="1900"/>
            </a:lvl5pPr>
            <a:lvl6pPr>
              <a:lnSpc>
                <a:spcPts val="2600"/>
              </a:lnSpc>
              <a:spcAft>
                <a:spcPts val="0"/>
              </a:spcAft>
              <a:defRPr sz="1900"/>
            </a:lvl6pPr>
            <a:lvl7pPr>
              <a:lnSpc>
                <a:spcPts val="2600"/>
              </a:lnSpc>
              <a:spcAft>
                <a:spcPts val="0"/>
              </a:spcAft>
              <a:defRPr sz="1900"/>
            </a:lvl7pPr>
            <a:lvl8pPr>
              <a:lnSpc>
                <a:spcPts val="2600"/>
              </a:lnSpc>
              <a:spcAft>
                <a:spcPts val="0"/>
              </a:spcAft>
              <a:defRPr sz="1900"/>
            </a:lvl8pPr>
            <a:lvl9pPr>
              <a:lnSpc>
                <a:spcPts val="2600"/>
              </a:lnSpc>
              <a:spcAft>
                <a:spcPts val="0"/>
              </a:spcAft>
              <a:defRPr sz="1900"/>
            </a:lvl9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endParaRPr lang="en-AU"/>
          </a:p>
        </p:txBody>
      </p:sp>
      <p:sp>
        <p:nvSpPr>
          <p:cNvPr id="12" name="Picture Placeholder 10">
            <a:extLst>
              <a:ext uri="{FF2B5EF4-FFF2-40B4-BE49-F238E27FC236}">
                <a16:creationId xmlns:a16="http://schemas.microsoft.com/office/drawing/2014/main" id="{72B1A4BB-E43B-4A04-8826-9DADB93591FE}"/>
              </a:ext>
            </a:extLst>
          </p:cNvPr>
          <p:cNvSpPr>
            <a:spLocks noGrp="1"/>
          </p:cNvSpPr>
          <p:nvPr>
            <p:ph type="pic" sz="quarter" idx="15"/>
          </p:nvPr>
        </p:nvSpPr>
        <p:spPr>
          <a:xfrm>
            <a:off x="7378080" y="3805884"/>
            <a:ext cx="2685293" cy="1971996"/>
          </a:xfrm>
        </p:spPr>
        <p:txBody>
          <a:bodyPr anchor="ctr" anchorCtr="0"/>
          <a:lstStyle>
            <a:lvl1pPr algn="ctr">
              <a:defRPr sz="2400">
                <a:latin typeface="+mn-lt"/>
              </a:defRPr>
            </a:lvl1pPr>
          </a:lstStyle>
          <a:p>
            <a:endParaRPr lang="en-US"/>
          </a:p>
          <a:p>
            <a:r>
              <a:rPr lang="en-US"/>
              <a:t>Click to insert picture</a:t>
            </a:r>
            <a:endParaRPr lang="en-AU"/>
          </a:p>
        </p:txBody>
      </p:sp>
      <p:sp>
        <p:nvSpPr>
          <p:cNvPr id="13" name="Content Placeholder 7">
            <a:extLst>
              <a:ext uri="{FF2B5EF4-FFF2-40B4-BE49-F238E27FC236}">
                <a16:creationId xmlns:a16="http://schemas.microsoft.com/office/drawing/2014/main" id="{03970B2F-29CB-404A-9891-6B0911E83583}"/>
              </a:ext>
            </a:extLst>
          </p:cNvPr>
          <p:cNvSpPr>
            <a:spLocks noGrp="1"/>
          </p:cNvSpPr>
          <p:nvPr>
            <p:ph sz="quarter" idx="16" hasCustomPrompt="1"/>
          </p:nvPr>
        </p:nvSpPr>
        <p:spPr>
          <a:xfrm>
            <a:off x="12736461" y="6333613"/>
            <a:ext cx="4322051" cy="4295312"/>
          </a:xfrm>
        </p:spPr>
        <p:txBody>
          <a:bodyPr numCol="1" spcCol="3600000"/>
          <a:lstStyle>
            <a:lvl1pPr>
              <a:lnSpc>
                <a:spcPts val="2700"/>
              </a:lnSpc>
              <a:spcAft>
                <a:spcPts val="0"/>
              </a:spcAft>
              <a:defRPr sz="2500">
                <a:latin typeface="+mn-lt"/>
              </a:defRPr>
            </a:lvl1pPr>
            <a:lvl2pPr>
              <a:lnSpc>
                <a:spcPts val="2600"/>
              </a:lnSpc>
              <a:spcAft>
                <a:spcPts val="0"/>
              </a:spcAft>
              <a:defRPr sz="1900"/>
            </a:lvl2pPr>
            <a:lvl3pPr>
              <a:lnSpc>
                <a:spcPts val="2600"/>
              </a:lnSpc>
              <a:spcAft>
                <a:spcPts val="0"/>
              </a:spcAft>
              <a:defRPr sz="1900"/>
            </a:lvl3pPr>
            <a:lvl4pPr>
              <a:lnSpc>
                <a:spcPts val="2600"/>
              </a:lnSpc>
              <a:spcAft>
                <a:spcPts val="0"/>
              </a:spcAft>
              <a:defRPr sz="1900"/>
            </a:lvl4pPr>
            <a:lvl5pPr>
              <a:lnSpc>
                <a:spcPts val="2600"/>
              </a:lnSpc>
              <a:spcAft>
                <a:spcPts val="0"/>
              </a:spcAft>
              <a:defRPr sz="1900"/>
            </a:lvl5pPr>
            <a:lvl6pPr>
              <a:lnSpc>
                <a:spcPts val="2600"/>
              </a:lnSpc>
              <a:spcAft>
                <a:spcPts val="0"/>
              </a:spcAft>
              <a:defRPr sz="1900"/>
            </a:lvl6pPr>
            <a:lvl7pPr>
              <a:lnSpc>
                <a:spcPts val="2600"/>
              </a:lnSpc>
              <a:spcAft>
                <a:spcPts val="0"/>
              </a:spcAft>
              <a:defRPr sz="1900"/>
            </a:lvl7pPr>
            <a:lvl8pPr>
              <a:lnSpc>
                <a:spcPts val="2600"/>
              </a:lnSpc>
              <a:spcAft>
                <a:spcPts val="0"/>
              </a:spcAft>
              <a:defRPr sz="1900"/>
            </a:lvl8pPr>
            <a:lvl9pPr>
              <a:lnSpc>
                <a:spcPts val="2600"/>
              </a:lnSpc>
              <a:spcAft>
                <a:spcPts val="0"/>
              </a:spcAft>
              <a:defRPr sz="1900"/>
            </a:lvl9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endParaRPr lang="en-AU"/>
          </a:p>
        </p:txBody>
      </p:sp>
      <p:sp>
        <p:nvSpPr>
          <p:cNvPr id="14" name="Picture Placeholder 10">
            <a:extLst>
              <a:ext uri="{FF2B5EF4-FFF2-40B4-BE49-F238E27FC236}">
                <a16:creationId xmlns:a16="http://schemas.microsoft.com/office/drawing/2014/main" id="{6C03BE3A-8DFC-42FB-98CF-8E3A432F70EA}"/>
              </a:ext>
            </a:extLst>
          </p:cNvPr>
          <p:cNvSpPr>
            <a:spLocks noGrp="1"/>
          </p:cNvSpPr>
          <p:nvPr>
            <p:ph type="pic" sz="quarter" idx="17"/>
          </p:nvPr>
        </p:nvSpPr>
        <p:spPr>
          <a:xfrm>
            <a:off x="12736560" y="3805884"/>
            <a:ext cx="2685293" cy="1971996"/>
          </a:xfrm>
        </p:spPr>
        <p:txBody>
          <a:bodyPr anchor="ctr" anchorCtr="0"/>
          <a:lstStyle>
            <a:lvl1pPr algn="ctr">
              <a:defRPr sz="2400">
                <a:latin typeface="+mn-lt"/>
              </a:defRPr>
            </a:lvl1pPr>
          </a:lstStyle>
          <a:p>
            <a:endParaRPr lang="en-US"/>
          </a:p>
          <a:p>
            <a:r>
              <a:rPr lang="en-US"/>
              <a:t>Click to insert picture</a:t>
            </a:r>
            <a:endParaRPr lang="en-AU"/>
          </a:p>
        </p:txBody>
      </p:sp>
      <p:sp>
        <p:nvSpPr>
          <p:cNvPr id="15" name="Content Placeholder 7">
            <a:extLst>
              <a:ext uri="{FF2B5EF4-FFF2-40B4-BE49-F238E27FC236}">
                <a16:creationId xmlns:a16="http://schemas.microsoft.com/office/drawing/2014/main" id="{70D91C31-B0BF-4FB4-86C9-4FE9AE3003FC}"/>
              </a:ext>
            </a:extLst>
          </p:cNvPr>
          <p:cNvSpPr>
            <a:spLocks noGrp="1"/>
          </p:cNvSpPr>
          <p:nvPr>
            <p:ph sz="quarter" idx="18" hasCustomPrompt="1"/>
          </p:nvPr>
        </p:nvSpPr>
        <p:spPr>
          <a:xfrm>
            <a:off x="18095041" y="6333613"/>
            <a:ext cx="4322051" cy="4295312"/>
          </a:xfrm>
        </p:spPr>
        <p:txBody>
          <a:bodyPr numCol="1" spcCol="3600000"/>
          <a:lstStyle>
            <a:lvl1pPr>
              <a:lnSpc>
                <a:spcPts val="2700"/>
              </a:lnSpc>
              <a:spcAft>
                <a:spcPts val="0"/>
              </a:spcAft>
              <a:defRPr sz="2500">
                <a:latin typeface="+mn-lt"/>
              </a:defRPr>
            </a:lvl1pPr>
            <a:lvl2pPr>
              <a:lnSpc>
                <a:spcPts val="2600"/>
              </a:lnSpc>
              <a:spcAft>
                <a:spcPts val="0"/>
              </a:spcAft>
              <a:defRPr sz="1900"/>
            </a:lvl2pPr>
            <a:lvl3pPr>
              <a:lnSpc>
                <a:spcPts val="2600"/>
              </a:lnSpc>
              <a:spcAft>
                <a:spcPts val="0"/>
              </a:spcAft>
              <a:defRPr sz="1900"/>
            </a:lvl3pPr>
            <a:lvl4pPr>
              <a:lnSpc>
                <a:spcPts val="2600"/>
              </a:lnSpc>
              <a:spcAft>
                <a:spcPts val="0"/>
              </a:spcAft>
              <a:defRPr sz="1900"/>
            </a:lvl4pPr>
            <a:lvl5pPr>
              <a:lnSpc>
                <a:spcPts val="2600"/>
              </a:lnSpc>
              <a:spcAft>
                <a:spcPts val="0"/>
              </a:spcAft>
              <a:defRPr sz="1900"/>
            </a:lvl5pPr>
            <a:lvl6pPr>
              <a:lnSpc>
                <a:spcPts val="2600"/>
              </a:lnSpc>
              <a:spcAft>
                <a:spcPts val="0"/>
              </a:spcAft>
              <a:defRPr sz="1900"/>
            </a:lvl6pPr>
            <a:lvl7pPr>
              <a:lnSpc>
                <a:spcPts val="2600"/>
              </a:lnSpc>
              <a:spcAft>
                <a:spcPts val="0"/>
              </a:spcAft>
              <a:defRPr sz="1900"/>
            </a:lvl7pPr>
            <a:lvl8pPr>
              <a:lnSpc>
                <a:spcPts val="2600"/>
              </a:lnSpc>
              <a:spcAft>
                <a:spcPts val="0"/>
              </a:spcAft>
              <a:defRPr sz="1900"/>
            </a:lvl8pPr>
            <a:lvl9pPr>
              <a:lnSpc>
                <a:spcPts val="2600"/>
              </a:lnSpc>
              <a:spcAft>
                <a:spcPts val="0"/>
              </a:spcAft>
              <a:defRPr sz="1900"/>
            </a:lvl9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endParaRPr lang="en-AU"/>
          </a:p>
        </p:txBody>
      </p:sp>
      <p:sp>
        <p:nvSpPr>
          <p:cNvPr id="16" name="Picture Placeholder 10">
            <a:extLst>
              <a:ext uri="{FF2B5EF4-FFF2-40B4-BE49-F238E27FC236}">
                <a16:creationId xmlns:a16="http://schemas.microsoft.com/office/drawing/2014/main" id="{70A8C560-9BD4-4357-AFF1-A59380404937}"/>
              </a:ext>
            </a:extLst>
          </p:cNvPr>
          <p:cNvSpPr>
            <a:spLocks noGrp="1"/>
          </p:cNvSpPr>
          <p:nvPr>
            <p:ph type="pic" sz="quarter" idx="19"/>
          </p:nvPr>
        </p:nvSpPr>
        <p:spPr>
          <a:xfrm>
            <a:off x="18095041" y="3805884"/>
            <a:ext cx="2685293" cy="1971996"/>
          </a:xfrm>
        </p:spPr>
        <p:txBody>
          <a:bodyPr anchor="ctr" anchorCtr="0"/>
          <a:lstStyle>
            <a:lvl1pPr algn="ctr">
              <a:defRPr sz="2400">
                <a:latin typeface="+mn-lt"/>
              </a:defRPr>
            </a:lvl1pPr>
          </a:lstStyle>
          <a:p>
            <a:endParaRPr lang="en-US"/>
          </a:p>
          <a:p>
            <a:r>
              <a:rPr lang="en-US"/>
              <a:t>Click to insert picture</a:t>
            </a:r>
            <a:endParaRPr lang="en-AU"/>
          </a:p>
        </p:txBody>
      </p:sp>
    </p:spTree>
    <p:extLst>
      <p:ext uri="{BB962C8B-B14F-4D97-AF65-F5344CB8AC3E}">
        <p14:creationId xmlns:p14="http://schemas.microsoft.com/office/powerpoint/2010/main" val="189011743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2_Divider">
    <p:spTree>
      <p:nvGrpSpPr>
        <p:cNvPr id="1" name=""/>
        <p:cNvGrpSpPr/>
        <p:nvPr/>
      </p:nvGrpSpPr>
      <p:grpSpPr>
        <a:xfrm>
          <a:off x="0" y="0"/>
          <a:ext cx="0" cy="0"/>
          <a:chOff x="0" y="0"/>
          <a:chExt cx="0" cy="0"/>
        </a:xfrm>
      </p:grpSpPr>
      <p:pic>
        <p:nvPicPr>
          <p:cNvPr id="8" name="Graphic 7" descr="Lotus Flower with solid fill">
            <a:extLst>
              <a:ext uri="{FF2B5EF4-FFF2-40B4-BE49-F238E27FC236}">
                <a16:creationId xmlns:a16="http://schemas.microsoft.com/office/drawing/2014/main" id="{2FBF26C5-706C-8DC3-3D74-2CB7EA998CA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90141" y="3633342"/>
            <a:ext cx="6790987" cy="5688541"/>
          </a:xfrm>
          <a:prstGeom prst="rect">
            <a:avLst/>
          </a:prstGeom>
        </p:spPr>
      </p:pic>
      <p:sp>
        <p:nvSpPr>
          <p:cNvPr id="15" name="Rectangle 14">
            <a:extLst>
              <a:ext uri="{FF2B5EF4-FFF2-40B4-BE49-F238E27FC236}">
                <a16:creationId xmlns:a16="http://schemas.microsoft.com/office/drawing/2014/main" id="{6A8107D2-9CEB-DF33-7138-4B50730381B7}"/>
              </a:ext>
            </a:extLst>
          </p:cNvPr>
          <p:cNvSpPr/>
          <p:nvPr userDrawn="1"/>
        </p:nvSpPr>
        <p:spPr>
          <a:xfrm>
            <a:off x="0" y="857"/>
            <a:ext cx="24384000" cy="6711064"/>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a:solidFill>
                <a:schemeClr val="tx1"/>
              </a:solidFill>
            </a:endParaRPr>
          </a:p>
        </p:txBody>
      </p:sp>
      <p:pic>
        <p:nvPicPr>
          <p:cNvPr id="13" name="Picture 12" descr="Logo&#10;&#10;Description automatically generated">
            <a:extLst>
              <a:ext uri="{FF2B5EF4-FFF2-40B4-BE49-F238E27FC236}">
                <a16:creationId xmlns:a16="http://schemas.microsoft.com/office/drawing/2014/main" id="{91484A36-ADAE-45FE-B29D-28B55530F963}"/>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019600" y="12689401"/>
            <a:ext cx="2685293" cy="521209"/>
          </a:xfrm>
          <a:prstGeom prst="rect">
            <a:avLst/>
          </a:prstGeom>
        </p:spPr>
      </p:pic>
      <p:sp>
        <p:nvSpPr>
          <p:cNvPr id="12" name="Picture Placeholder 10">
            <a:extLst>
              <a:ext uri="{FF2B5EF4-FFF2-40B4-BE49-F238E27FC236}">
                <a16:creationId xmlns:a16="http://schemas.microsoft.com/office/drawing/2014/main" id="{E56CBC62-D5DC-E7DE-816F-63C282C6FD81}"/>
              </a:ext>
            </a:extLst>
          </p:cNvPr>
          <p:cNvSpPr>
            <a:spLocks noGrp="1"/>
          </p:cNvSpPr>
          <p:nvPr>
            <p:ph type="pic" sz="quarter" idx="14"/>
          </p:nvPr>
        </p:nvSpPr>
        <p:spPr>
          <a:xfrm>
            <a:off x="0" y="505390"/>
            <a:ext cx="24384000" cy="5688541"/>
          </a:xfrm>
        </p:spPr>
        <p:txBody>
          <a:bodyPr anchor="ctr" anchorCtr="0"/>
          <a:lstStyle>
            <a:lvl1pPr algn="ctr">
              <a:defRPr>
                <a:latin typeface="+mn-lt"/>
              </a:defRPr>
            </a:lvl1pPr>
          </a:lstStyle>
          <a:p>
            <a:endParaRPr lang="en-US"/>
          </a:p>
          <a:p>
            <a:r>
              <a:rPr lang="en-US"/>
              <a:t>Click to insert picture</a:t>
            </a:r>
            <a:endParaRPr lang="en-AU"/>
          </a:p>
        </p:txBody>
      </p:sp>
      <p:sp>
        <p:nvSpPr>
          <p:cNvPr id="16" name="Content Placeholder 7">
            <a:extLst>
              <a:ext uri="{FF2B5EF4-FFF2-40B4-BE49-F238E27FC236}">
                <a16:creationId xmlns:a16="http://schemas.microsoft.com/office/drawing/2014/main" id="{805CB286-2D56-D77D-DAEF-188BC87FE19F}"/>
              </a:ext>
            </a:extLst>
          </p:cNvPr>
          <p:cNvSpPr>
            <a:spLocks noGrp="1"/>
          </p:cNvSpPr>
          <p:nvPr userDrawn="1">
            <p:ph sz="quarter" idx="17" hasCustomPrompt="1"/>
          </p:nvPr>
        </p:nvSpPr>
        <p:spPr>
          <a:xfrm>
            <a:off x="2004724" y="8874224"/>
            <a:ext cx="18102103" cy="2879073"/>
          </a:xfrm>
        </p:spPr>
        <p:txBody>
          <a:bodyPr/>
          <a:lstStyle>
            <a:lvl1pPr>
              <a:defRPr b="1">
                <a:solidFill>
                  <a:schemeClr val="tx1"/>
                </a:solidFill>
                <a:latin typeface="+mn-lt"/>
              </a:defRPr>
            </a:lvl1pPr>
            <a:lvl2pPr>
              <a:defRPr b="0">
                <a:solidFill>
                  <a:schemeClr val="tx1"/>
                </a:solidFill>
              </a:defRPr>
            </a:lvl2pPr>
            <a:lvl3pPr>
              <a:defRPr b="0">
                <a:solidFill>
                  <a:schemeClr val="tx1"/>
                </a:solidFill>
              </a:defRPr>
            </a:lvl3pPr>
            <a:lvl4pPr>
              <a:defRPr b="0">
                <a:solidFill>
                  <a:schemeClr val="tx1"/>
                </a:solidFill>
              </a:defRPr>
            </a:lvl4pPr>
            <a:lvl5pPr>
              <a:defRPr b="0">
                <a:solidFill>
                  <a:schemeClr val="tx1"/>
                </a:solidFill>
              </a:defRPr>
            </a:lvl5pPr>
          </a:lstStyle>
          <a:p>
            <a:pPr lvl="0"/>
            <a:r>
              <a:rPr lang="en-US"/>
              <a:t>Click to edit text</a:t>
            </a:r>
          </a:p>
          <a:p>
            <a:pPr lvl="1"/>
            <a:r>
              <a:rPr lang="en-US"/>
              <a:t>Second level</a:t>
            </a:r>
          </a:p>
          <a:p>
            <a:pPr lvl="2"/>
            <a:r>
              <a:rPr lang="en-US"/>
              <a:t> Third level</a:t>
            </a:r>
          </a:p>
          <a:p>
            <a:pPr lvl="3"/>
            <a:r>
              <a:rPr lang="en-US"/>
              <a:t>Fourth level</a:t>
            </a:r>
          </a:p>
          <a:p>
            <a:pPr lvl="4"/>
            <a:r>
              <a:rPr lang="en-US"/>
              <a:t>Fifth level</a:t>
            </a:r>
            <a:endParaRPr lang="en-AU"/>
          </a:p>
        </p:txBody>
      </p:sp>
      <p:sp>
        <p:nvSpPr>
          <p:cNvPr id="10" name="Text Placeholder 6">
            <a:extLst>
              <a:ext uri="{FF2B5EF4-FFF2-40B4-BE49-F238E27FC236}">
                <a16:creationId xmlns:a16="http://schemas.microsoft.com/office/drawing/2014/main" id="{E97F731A-03CE-B309-B46F-CA3ECE8B14AC}"/>
              </a:ext>
            </a:extLst>
          </p:cNvPr>
          <p:cNvSpPr>
            <a:spLocks noGrp="1"/>
          </p:cNvSpPr>
          <p:nvPr>
            <p:ph type="body" sz="quarter" idx="18" hasCustomPrompt="1"/>
          </p:nvPr>
        </p:nvSpPr>
        <p:spPr>
          <a:xfrm>
            <a:off x="1342106" y="2738218"/>
            <a:ext cx="4637712" cy="4799083"/>
          </a:xfrm>
          <a:prstGeom prst="ellipse">
            <a:avLst/>
          </a:prstGeom>
          <a:solidFill>
            <a:schemeClr val="accent1">
              <a:lumMod val="40000"/>
              <a:lumOff val="60000"/>
            </a:schemeClr>
          </a:solidFill>
          <a:effectLst/>
        </p:spPr>
        <p:txBody>
          <a:bodyPr anchor="ctr"/>
          <a:lstStyle>
            <a:lvl1pPr marL="0" algn="l">
              <a:lnSpc>
                <a:spcPct val="100000"/>
              </a:lnSpc>
              <a:spcAft>
                <a:spcPts val="0"/>
              </a:spcAft>
              <a:defRPr sz="4000" b="1">
                <a:solidFill>
                  <a:schemeClr val="tx1"/>
                </a:solidFill>
                <a:latin typeface="+mj-lt"/>
                <a:ea typeface="Open Sans SemiBold" pitchFamily="2" charset="0"/>
                <a:cs typeface="Open Sans SemiBold" pitchFamily="2" charset="0"/>
              </a:defRPr>
            </a:lvl1pPr>
            <a:lvl2pPr marL="0" algn="l">
              <a:lnSpc>
                <a:spcPts val="2232"/>
              </a:lnSpc>
              <a:spcAft>
                <a:spcPts val="0"/>
              </a:spcAft>
              <a:defRPr sz="1736" b="1">
                <a:solidFill>
                  <a:schemeClr val="bg1"/>
                </a:solidFill>
                <a:latin typeface="+mj-lt"/>
              </a:defRPr>
            </a:lvl2pPr>
            <a:lvl3pPr marL="0" indent="0" algn="l">
              <a:lnSpc>
                <a:spcPts val="2232"/>
              </a:lnSpc>
              <a:spcAft>
                <a:spcPts val="0"/>
              </a:spcAft>
              <a:buNone/>
              <a:defRPr sz="1736" b="1">
                <a:solidFill>
                  <a:schemeClr val="bg1"/>
                </a:solidFill>
                <a:latin typeface="+mj-lt"/>
              </a:defRPr>
            </a:lvl3pPr>
            <a:lvl4pPr marL="0" indent="0" algn="l">
              <a:lnSpc>
                <a:spcPts val="2232"/>
              </a:lnSpc>
              <a:spcAft>
                <a:spcPts val="0"/>
              </a:spcAft>
              <a:buNone/>
              <a:defRPr sz="1736" b="1">
                <a:solidFill>
                  <a:schemeClr val="bg1"/>
                </a:solidFill>
                <a:latin typeface="+mj-lt"/>
              </a:defRPr>
            </a:lvl4pPr>
            <a:lvl5pPr marL="0" indent="0" algn="l">
              <a:lnSpc>
                <a:spcPts val="2232"/>
              </a:lnSpc>
              <a:spcAft>
                <a:spcPts val="0"/>
              </a:spcAft>
              <a:buNone/>
              <a:defRPr sz="1736" b="1">
                <a:solidFill>
                  <a:schemeClr val="bg1"/>
                </a:solidFill>
                <a:latin typeface="+mj-lt"/>
              </a:defRPr>
            </a:lvl5pPr>
            <a:lvl6pPr marL="0" indent="0" algn="l">
              <a:lnSpc>
                <a:spcPts val="2232"/>
              </a:lnSpc>
              <a:spcAft>
                <a:spcPts val="0"/>
              </a:spcAft>
              <a:buNone/>
              <a:defRPr sz="1736" b="1">
                <a:solidFill>
                  <a:schemeClr val="bg1"/>
                </a:solidFill>
                <a:latin typeface="+mj-lt"/>
              </a:defRPr>
            </a:lvl6pPr>
            <a:lvl7pPr marL="0" indent="0" algn="l">
              <a:lnSpc>
                <a:spcPts val="2232"/>
              </a:lnSpc>
              <a:spcAft>
                <a:spcPts val="0"/>
              </a:spcAft>
              <a:buNone/>
              <a:defRPr sz="1736" b="1">
                <a:solidFill>
                  <a:schemeClr val="bg1"/>
                </a:solidFill>
                <a:latin typeface="+mj-lt"/>
              </a:defRPr>
            </a:lvl7pPr>
            <a:lvl8pPr marL="0" indent="0" algn="l">
              <a:lnSpc>
                <a:spcPts val="2232"/>
              </a:lnSpc>
              <a:spcAft>
                <a:spcPts val="0"/>
              </a:spcAft>
              <a:buNone/>
              <a:defRPr sz="1736" b="1">
                <a:solidFill>
                  <a:schemeClr val="bg1"/>
                </a:solidFill>
                <a:latin typeface="+mj-lt"/>
              </a:defRPr>
            </a:lvl8pPr>
            <a:lvl9pPr marL="0" indent="0" algn="l">
              <a:lnSpc>
                <a:spcPts val="2232"/>
              </a:lnSpc>
              <a:spcAft>
                <a:spcPts val="0"/>
              </a:spcAft>
              <a:buNone/>
              <a:defRPr sz="1736" b="1">
                <a:solidFill>
                  <a:schemeClr val="bg1"/>
                </a:solidFill>
                <a:latin typeface="+mj-lt"/>
              </a:defRPr>
            </a:lvl9pPr>
          </a:lstStyle>
          <a:p>
            <a:pPr lvl="0"/>
            <a:r>
              <a:rPr lang="en-US"/>
              <a:t>Click to edit text</a:t>
            </a:r>
          </a:p>
        </p:txBody>
      </p:sp>
    </p:spTree>
    <p:extLst>
      <p:ext uri="{BB962C8B-B14F-4D97-AF65-F5344CB8AC3E}">
        <p14:creationId xmlns:p14="http://schemas.microsoft.com/office/powerpoint/2010/main" val="193371337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3_Divider">
    <p:bg>
      <p:bgPr>
        <a:solidFill>
          <a:srgbClr val="323E48"/>
        </a:solidFill>
        <a:effectLst/>
      </p:bgPr>
    </p:bg>
    <p:spTree>
      <p:nvGrpSpPr>
        <p:cNvPr id="1" name=""/>
        <p:cNvGrpSpPr/>
        <p:nvPr/>
      </p:nvGrpSpPr>
      <p:grpSpPr>
        <a:xfrm>
          <a:off x="0" y="0"/>
          <a:ext cx="0" cy="0"/>
          <a:chOff x="0" y="0"/>
          <a:chExt cx="0" cy="0"/>
        </a:xfrm>
      </p:grpSpPr>
      <p:pic>
        <p:nvPicPr>
          <p:cNvPr id="4" name="Graphic 3" descr="Lotus Flower with solid fill">
            <a:extLst>
              <a:ext uri="{FF2B5EF4-FFF2-40B4-BE49-F238E27FC236}">
                <a16:creationId xmlns:a16="http://schemas.microsoft.com/office/drawing/2014/main" id="{0EA38025-1C10-B28F-1271-067B8FE7DEA7}"/>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90141" y="3633342"/>
            <a:ext cx="6790987" cy="5688541"/>
          </a:xfrm>
          <a:prstGeom prst="rect">
            <a:avLst/>
          </a:prstGeom>
        </p:spPr>
      </p:pic>
      <p:sp>
        <p:nvSpPr>
          <p:cNvPr id="15" name="Rectangle 14">
            <a:extLst>
              <a:ext uri="{FF2B5EF4-FFF2-40B4-BE49-F238E27FC236}">
                <a16:creationId xmlns:a16="http://schemas.microsoft.com/office/drawing/2014/main" id="{6A8107D2-9CEB-DF33-7138-4B50730381B7}"/>
              </a:ext>
            </a:extLst>
          </p:cNvPr>
          <p:cNvSpPr/>
          <p:nvPr userDrawn="1"/>
        </p:nvSpPr>
        <p:spPr>
          <a:xfrm>
            <a:off x="0" y="857"/>
            <a:ext cx="24384000" cy="6711064"/>
          </a:xfrm>
          <a:prstGeom prst="rect">
            <a:avLst/>
          </a:prstGeom>
          <a:solidFill>
            <a:srgbClr val="1E252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a:solidFill>
                <a:schemeClr val="tx1"/>
              </a:solidFill>
            </a:endParaRPr>
          </a:p>
        </p:txBody>
      </p:sp>
      <p:pic>
        <p:nvPicPr>
          <p:cNvPr id="13" name="Picture 12" descr="Logo&#10;&#10;Description automatically generated">
            <a:extLst>
              <a:ext uri="{FF2B5EF4-FFF2-40B4-BE49-F238E27FC236}">
                <a16:creationId xmlns:a16="http://schemas.microsoft.com/office/drawing/2014/main" id="{91484A36-ADAE-45FE-B29D-28B55530F963}"/>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019600" y="12689401"/>
            <a:ext cx="2685293" cy="521209"/>
          </a:xfrm>
          <a:prstGeom prst="rect">
            <a:avLst/>
          </a:prstGeom>
        </p:spPr>
      </p:pic>
      <p:sp>
        <p:nvSpPr>
          <p:cNvPr id="12" name="Picture Placeholder 10">
            <a:extLst>
              <a:ext uri="{FF2B5EF4-FFF2-40B4-BE49-F238E27FC236}">
                <a16:creationId xmlns:a16="http://schemas.microsoft.com/office/drawing/2014/main" id="{E56CBC62-D5DC-E7DE-816F-63C282C6FD81}"/>
              </a:ext>
            </a:extLst>
          </p:cNvPr>
          <p:cNvSpPr>
            <a:spLocks noGrp="1"/>
          </p:cNvSpPr>
          <p:nvPr>
            <p:ph type="pic" sz="quarter" idx="14"/>
          </p:nvPr>
        </p:nvSpPr>
        <p:spPr>
          <a:xfrm>
            <a:off x="0" y="505390"/>
            <a:ext cx="24384000" cy="5688541"/>
          </a:xfrm>
        </p:spPr>
        <p:txBody>
          <a:bodyPr anchor="ctr" anchorCtr="0"/>
          <a:lstStyle>
            <a:lvl1pPr algn="ctr">
              <a:defRPr>
                <a:latin typeface="+mn-lt"/>
              </a:defRPr>
            </a:lvl1pPr>
          </a:lstStyle>
          <a:p>
            <a:endParaRPr lang="en-US"/>
          </a:p>
          <a:p>
            <a:r>
              <a:rPr lang="en-US"/>
              <a:t>Click to insert picture</a:t>
            </a:r>
            <a:endParaRPr lang="en-AU"/>
          </a:p>
        </p:txBody>
      </p:sp>
      <p:sp>
        <p:nvSpPr>
          <p:cNvPr id="3" name="Content Placeholder 7">
            <a:extLst>
              <a:ext uri="{FF2B5EF4-FFF2-40B4-BE49-F238E27FC236}">
                <a16:creationId xmlns:a16="http://schemas.microsoft.com/office/drawing/2014/main" id="{E29E0D2C-6ED4-AA3C-7715-9199F98F23F3}"/>
              </a:ext>
            </a:extLst>
          </p:cNvPr>
          <p:cNvSpPr>
            <a:spLocks noGrp="1"/>
          </p:cNvSpPr>
          <p:nvPr userDrawn="1">
            <p:ph sz="quarter" idx="17" hasCustomPrompt="1"/>
          </p:nvPr>
        </p:nvSpPr>
        <p:spPr>
          <a:xfrm>
            <a:off x="2004724" y="8874224"/>
            <a:ext cx="18102103" cy="2879073"/>
          </a:xfrm>
        </p:spPr>
        <p:txBody>
          <a:bodyPr/>
          <a:lstStyle>
            <a:lvl1pPr>
              <a:defRPr b="1">
                <a:solidFill>
                  <a:schemeClr val="bg1"/>
                </a:solidFill>
                <a:latin typeface="+mn-lt"/>
              </a:defRPr>
            </a:lvl1pPr>
            <a:lvl2pPr>
              <a:defRPr b="0">
                <a:solidFill>
                  <a:schemeClr val="bg1"/>
                </a:solidFill>
              </a:defRPr>
            </a:lvl2pPr>
            <a:lvl3pPr>
              <a:defRPr b="0">
                <a:solidFill>
                  <a:schemeClr val="bg1"/>
                </a:solidFill>
              </a:defRPr>
            </a:lvl3pPr>
            <a:lvl4pPr>
              <a:defRPr b="0">
                <a:solidFill>
                  <a:schemeClr val="bg1"/>
                </a:solidFill>
              </a:defRPr>
            </a:lvl4pPr>
            <a:lvl5pPr>
              <a:defRPr b="0">
                <a:solidFill>
                  <a:schemeClr val="bg1"/>
                </a:solidFill>
              </a:defRPr>
            </a:lvl5pPr>
          </a:lstStyle>
          <a:p>
            <a:pPr lvl="0"/>
            <a:r>
              <a:rPr lang="en-US"/>
              <a:t>Click to edit text</a:t>
            </a:r>
          </a:p>
          <a:p>
            <a:pPr lvl="1"/>
            <a:r>
              <a:rPr lang="en-US"/>
              <a:t>Second level</a:t>
            </a:r>
          </a:p>
          <a:p>
            <a:pPr lvl="2"/>
            <a:r>
              <a:rPr lang="en-US"/>
              <a:t> Third level</a:t>
            </a:r>
          </a:p>
          <a:p>
            <a:pPr lvl="3"/>
            <a:r>
              <a:rPr lang="en-US"/>
              <a:t>Fourth level</a:t>
            </a:r>
          </a:p>
          <a:p>
            <a:pPr lvl="4"/>
            <a:r>
              <a:rPr lang="en-US"/>
              <a:t>Fifth level</a:t>
            </a:r>
            <a:endParaRPr lang="en-AU"/>
          </a:p>
        </p:txBody>
      </p:sp>
      <p:sp>
        <p:nvSpPr>
          <p:cNvPr id="10" name="Text Placeholder 6">
            <a:extLst>
              <a:ext uri="{FF2B5EF4-FFF2-40B4-BE49-F238E27FC236}">
                <a16:creationId xmlns:a16="http://schemas.microsoft.com/office/drawing/2014/main" id="{B5B28DD0-2EEC-66AE-DE92-DF8A0E59CE23}"/>
              </a:ext>
            </a:extLst>
          </p:cNvPr>
          <p:cNvSpPr>
            <a:spLocks noGrp="1"/>
          </p:cNvSpPr>
          <p:nvPr>
            <p:ph type="body" sz="quarter" idx="18" hasCustomPrompt="1"/>
          </p:nvPr>
        </p:nvSpPr>
        <p:spPr>
          <a:xfrm>
            <a:off x="1342106" y="2738218"/>
            <a:ext cx="4637712" cy="4799083"/>
          </a:xfrm>
          <a:prstGeom prst="ellipse">
            <a:avLst/>
          </a:prstGeom>
          <a:solidFill>
            <a:schemeClr val="accent1">
              <a:lumMod val="50000"/>
            </a:schemeClr>
          </a:solidFill>
          <a:effectLst/>
        </p:spPr>
        <p:txBody>
          <a:bodyPr anchor="ctr"/>
          <a:lstStyle>
            <a:lvl1pPr marL="0" algn="l">
              <a:lnSpc>
                <a:spcPct val="100000"/>
              </a:lnSpc>
              <a:spcAft>
                <a:spcPts val="0"/>
              </a:spcAft>
              <a:defRPr sz="4000" b="1">
                <a:solidFill>
                  <a:schemeClr val="bg1"/>
                </a:solidFill>
                <a:latin typeface="+mj-lt"/>
                <a:ea typeface="Open Sans SemiBold" pitchFamily="2" charset="0"/>
                <a:cs typeface="Open Sans SemiBold" pitchFamily="2" charset="0"/>
              </a:defRPr>
            </a:lvl1pPr>
            <a:lvl2pPr marL="0" algn="l">
              <a:lnSpc>
                <a:spcPts val="2232"/>
              </a:lnSpc>
              <a:spcAft>
                <a:spcPts val="0"/>
              </a:spcAft>
              <a:defRPr sz="1736" b="1">
                <a:solidFill>
                  <a:schemeClr val="bg1"/>
                </a:solidFill>
                <a:latin typeface="+mj-lt"/>
              </a:defRPr>
            </a:lvl2pPr>
            <a:lvl3pPr marL="0" indent="0" algn="l">
              <a:lnSpc>
                <a:spcPts val="2232"/>
              </a:lnSpc>
              <a:spcAft>
                <a:spcPts val="0"/>
              </a:spcAft>
              <a:buNone/>
              <a:defRPr sz="1736" b="1">
                <a:solidFill>
                  <a:schemeClr val="bg1"/>
                </a:solidFill>
                <a:latin typeface="+mj-lt"/>
              </a:defRPr>
            </a:lvl3pPr>
            <a:lvl4pPr marL="0" indent="0" algn="l">
              <a:lnSpc>
                <a:spcPts val="2232"/>
              </a:lnSpc>
              <a:spcAft>
                <a:spcPts val="0"/>
              </a:spcAft>
              <a:buNone/>
              <a:defRPr sz="1736" b="1">
                <a:solidFill>
                  <a:schemeClr val="bg1"/>
                </a:solidFill>
                <a:latin typeface="+mj-lt"/>
              </a:defRPr>
            </a:lvl4pPr>
            <a:lvl5pPr marL="0" indent="0" algn="l">
              <a:lnSpc>
                <a:spcPts val="2232"/>
              </a:lnSpc>
              <a:spcAft>
                <a:spcPts val="0"/>
              </a:spcAft>
              <a:buNone/>
              <a:defRPr sz="1736" b="1">
                <a:solidFill>
                  <a:schemeClr val="bg1"/>
                </a:solidFill>
                <a:latin typeface="+mj-lt"/>
              </a:defRPr>
            </a:lvl5pPr>
            <a:lvl6pPr marL="0" indent="0" algn="l">
              <a:lnSpc>
                <a:spcPts val="2232"/>
              </a:lnSpc>
              <a:spcAft>
                <a:spcPts val="0"/>
              </a:spcAft>
              <a:buNone/>
              <a:defRPr sz="1736" b="1">
                <a:solidFill>
                  <a:schemeClr val="bg1"/>
                </a:solidFill>
                <a:latin typeface="+mj-lt"/>
              </a:defRPr>
            </a:lvl6pPr>
            <a:lvl7pPr marL="0" indent="0" algn="l">
              <a:lnSpc>
                <a:spcPts val="2232"/>
              </a:lnSpc>
              <a:spcAft>
                <a:spcPts val="0"/>
              </a:spcAft>
              <a:buNone/>
              <a:defRPr sz="1736" b="1">
                <a:solidFill>
                  <a:schemeClr val="bg1"/>
                </a:solidFill>
                <a:latin typeface="+mj-lt"/>
              </a:defRPr>
            </a:lvl7pPr>
            <a:lvl8pPr marL="0" indent="0" algn="l">
              <a:lnSpc>
                <a:spcPts val="2232"/>
              </a:lnSpc>
              <a:spcAft>
                <a:spcPts val="0"/>
              </a:spcAft>
              <a:buNone/>
              <a:defRPr sz="1736" b="1">
                <a:solidFill>
                  <a:schemeClr val="bg1"/>
                </a:solidFill>
                <a:latin typeface="+mj-lt"/>
              </a:defRPr>
            </a:lvl8pPr>
            <a:lvl9pPr marL="0" indent="0" algn="l">
              <a:lnSpc>
                <a:spcPts val="2232"/>
              </a:lnSpc>
              <a:spcAft>
                <a:spcPts val="0"/>
              </a:spcAft>
              <a:buNone/>
              <a:defRPr sz="1736" b="1">
                <a:solidFill>
                  <a:schemeClr val="bg1"/>
                </a:solidFill>
                <a:latin typeface="+mj-lt"/>
              </a:defRPr>
            </a:lvl9pPr>
          </a:lstStyle>
          <a:p>
            <a:pPr lvl="0"/>
            <a:r>
              <a:rPr lang="en-US"/>
              <a:t>Click to edit text</a:t>
            </a:r>
          </a:p>
        </p:txBody>
      </p:sp>
    </p:spTree>
    <p:extLst>
      <p:ext uri="{BB962C8B-B14F-4D97-AF65-F5344CB8AC3E}">
        <p14:creationId xmlns:p14="http://schemas.microsoft.com/office/powerpoint/2010/main" val="8880771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03 Instructions">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8C328B2-D88F-457D-90A5-2E297E96B906}"/>
              </a:ext>
            </a:extLst>
          </p:cNvPr>
          <p:cNvPicPr>
            <a:picLocks noChangeAspect="1"/>
          </p:cNvPicPr>
          <p:nvPr userDrawn="1"/>
        </p:nvPicPr>
        <p:blipFill>
          <a:blip r:embed="rId2"/>
          <a:stretch>
            <a:fillRect/>
          </a:stretch>
        </p:blipFill>
        <p:spPr>
          <a:xfrm>
            <a:off x="2020802" y="9163649"/>
            <a:ext cx="3072832" cy="2483277"/>
          </a:xfrm>
          <a:prstGeom prst="rect">
            <a:avLst/>
          </a:prstGeom>
        </p:spPr>
      </p:pic>
      <p:sp>
        <p:nvSpPr>
          <p:cNvPr id="6" name="TextBox 5">
            <a:extLst>
              <a:ext uri="{FF2B5EF4-FFF2-40B4-BE49-F238E27FC236}">
                <a16:creationId xmlns:a16="http://schemas.microsoft.com/office/drawing/2014/main" id="{A3B10725-8C1F-44A8-BE23-E8654A7E41F9}"/>
              </a:ext>
            </a:extLst>
          </p:cNvPr>
          <p:cNvSpPr txBox="1"/>
          <p:nvPr userDrawn="1"/>
        </p:nvSpPr>
        <p:spPr>
          <a:xfrm>
            <a:off x="2019600" y="961200"/>
            <a:ext cx="16379862" cy="668719"/>
          </a:xfrm>
          <a:prstGeom prst="rect">
            <a:avLst/>
          </a:prstGeom>
        </p:spPr>
        <p:txBody>
          <a:bodyPr vert="horz" lIns="0" tIns="0" rIns="0" bIns="0" rtlCol="0" anchor="t">
            <a:noAutofit/>
          </a:bodyPr>
          <a:lstStyle>
            <a:lvl1pPr>
              <a:lnSpc>
                <a:spcPct val="80000"/>
              </a:lnSpc>
              <a:spcBef>
                <a:spcPct val="0"/>
              </a:spcBef>
              <a:buNone/>
              <a:defRPr sz="2600" b="1">
                <a:latin typeface="+mj-lt"/>
                <a:ea typeface="+mj-ea"/>
                <a:cs typeface="Arial" pitchFamily="34" charset="0"/>
              </a:defRPr>
            </a:lvl1pPr>
          </a:lstStyle>
          <a:p>
            <a:r>
              <a:rPr lang="en-AU" sz="3818">
                <a:solidFill>
                  <a:schemeClr val="accent1"/>
                </a:solidFill>
                <a:latin typeface="+mn-lt"/>
              </a:rPr>
              <a:t>Colours</a:t>
            </a:r>
          </a:p>
        </p:txBody>
      </p:sp>
      <p:grpSp>
        <p:nvGrpSpPr>
          <p:cNvPr id="7" name="Group 6">
            <a:extLst>
              <a:ext uri="{FF2B5EF4-FFF2-40B4-BE49-F238E27FC236}">
                <a16:creationId xmlns:a16="http://schemas.microsoft.com/office/drawing/2014/main" id="{0648E7A7-AB75-4CCE-BDC6-FB177B956A54}"/>
              </a:ext>
            </a:extLst>
          </p:cNvPr>
          <p:cNvGrpSpPr/>
          <p:nvPr userDrawn="1"/>
        </p:nvGrpSpPr>
        <p:grpSpPr>
          <a:xfrm>
            <a:off x="14993111" y="4808416"/>
            <a:ext cx="6160066" cy="968602"/>
            <a:chOff x="2462360" y="1253094"/>
            <a:chExt cx="3279770" cy="608886"/>
          </a:xfrm>
        </p:grpSpPr>
        <p:sp>
          <p:nvSpPr>
            <p:cNvPr id="8" name="Rectangle 149">
              <a:extLst>
                <a:ext uri="{FF2B5EF4-FFF2-40B4-BE49-F238E27FC236}">
                  <a16:creationId xmlns:a16="http://schemas.microsoft.com/office/drawing/2014/main" id="{111C9F0A-13D9-4197-8925-ADD3B61F275E}"/>
                </a:ext>
              </a:extLst>
            </p:cNvPr>
            <p:cNvSpPr>
              <a:spLocks noChangeArrowheads="1"/>
            </p:cNvSpPr>
            <p:nvPr/>
          </p:nvSpPr>
          <p:spPr bwMode="auto">
            <a:xfrm>
              <a:off x="2557843" y="1367815"/>
              <a:ext cx="396000" cy="396000"/>
            </a:xfrm>
            <a:prstGeom prst="rect">
              <a:avLst/>
            </a:prstGeom>
            <a:solidFill>
              <a:schemeClr val="accent1"/>
            </a:solidFill>
            <a:ln w="1270">
              <a:solidFill>
                <a:schemeClr val="tx1"/>
              </a:solidFill>
              <a:miter lim="800000"/>
              <a:headEnd/>
              <a:tailEnd/>
            </a:ln>
          </p:spPr>
          <p:txBody>
            <a:bodyPr vert="horz" wrap="square" lIns="0" tIns="0" rIns="0" bIns="0" numCol="1" anchor="ctr" anchorCtr="0" compatLnSpc="1">
              <a:prstTxWarp prst="textNoShape">
                <a:avLst/>
              </a:prstTxWarp>
            </a:bodyPr>
            <a:lstStyle/>
            <a:p>
              <a:pPr algn="ctr"/>
              <a:r>
                <a:rPr lang="en-AU" sz="3182">
                  <a:solidFill>
                    <a:schemeClr val="bg1"/>
                  </a:solidFill>
                  <a:latin typeface="+mj-lt"/>
                </a:rPr>
                <a:t>1</a:t>
              </a:r>
            </a:p>
          </p:txBody>
        </p:sp>
        <p:sp>
          <p:nvSpPr>
            <p:cNvPr id="9" name="Rectangle 149">
              <a:extLst>
                <a:ext uri="{FF2B5EF4-FFF2-40B4-BE49-F238E27FC236}">
                  <a16:creationId xmlns:a16="http://schemas.microsoft.com/office/drawing/2014/main" id="{950FC8EB-6FBF-48EE-9AB1-A2FEBCD3F237}"/>
                </a:ext>
              </a:extLst>
            </p:cNvPr>
            <p:cNvSpPr>
              <a:spLocks noChangeArrowheads="1"/>
            </p:cNvSpPr>
            <p:nvPr/>
          </p:nvSpPr>
          <p:spPr bwMode="auto">
            <a:xfrm>
              <a:off x="3097498" y="1367815"/>
              <a:ext cx="396000" cy="396000"/>
            </a:xfrm>
            <a:prstGeom prst="rect">
              <a:avLst/>
            </a:prstGeom>
            <a:solidFill>
              <a:schemeClr val="accent2"/>
            </a:solidFill>
            <a:ln w="1270">
              <a:solidFill>
                <a:schemeClr val="tx1"/>
              </a:solidFill>
              <a:miter lim="800000"/>
              <a:headEnd/>
              <a:tailEnd/>
            </a:ln>
          </p:spPr>
          <p:txBody>
            <a:bodyPr vert="horz" wrap="square" lIns="0" tIns="0" rIns="0" bIns="0" numCol="1" anchor="ctr" anchorCtr="0" compatLnSpc="1">
              <a:prstTxWarp prst="textNoShape">
                <a:avLst/>
              </a:prstTxWarp>
            </a:bodyPr>
            <a:lstStyle/>
            <a:p>
              <a:pPr algn="ctr"/>
              <a:r>
                <a:rPr lang="en-AU" sz="3182">
                  <a:solidFill>
                    <a:schemeClr val="bg1"/>
                  </a:solidFill>
                  <a:latin typeface="+mj-lt"/>
                </a:rPr>
                <a:t>2</a:t>
              </a:r>
            </a:p>
          </p:txBody>
        </p:sp>
        <p:sp>
          <p:nvSpPr>
            <p:cNvPr id="10" name="Rectangle 149">
              <a:extLst>
                <a:ext uri="{FF2B5EF4-FFF2-40B4-BE49-F238E27FC236}">
                  <a16:creationId xmlns:a16="http://schemas.microsoft.com/office/drawing/2014/main" id="{2B8C8847-AD05-41F0-B576-1A2393E01936}"/>
                </a:ext>
              </a:extLst>
            </p:cNvPr>
            <p:cNvSpPr>
              <a:spLocks noChangeArrowheads="1"/>
            </p:cNvSpPr>
            <p:nvPr/>
          </p:nvSpPr>
          <p:spPr bwMode="auto">
            <a:xfrm>
              <a:off x="3637153" y="1367815"/>
              <a:ext cx="396000" cy="396000"/>
            </a:xfrm>
            <a:prstGeom prst="rect">
              <a:avLst/>
            </a:prstGeom>
            <a:solidFill>
              <a:schemeClr val="accent3"/>
            </a:solidFill>
            <a:ln w="1270">
              <a:solidFill>
                <a:schemeClr val="tx1"/>
              </a:solidFill>
              <a:miter lim="800000"/>
              <a:headEnd/>
              <a:tailEnd/>
            </a:ln>
          </p:spPr>
          <p:txBody>
            <a:bodyPr vert="horz" wrap="square" lIns="0" tIns="0" rIns="0" bIns="0" numCol="1" anchor="ctr" anchorCtr="0" compatLnSpc="1">
              <a:prstTxWarp prst="textNoShape">
                <a:avLst/>
              </a:prstTxWarp>
            </a:bodyPr>
            <a:lstStyle/>
            <a:p>
              <a:pPr algn="ctr"/>
              <a:r>
                <a:rPr lang="en-AU" sz="3182">
                  <a:solidFill>
                    <a:schemeClr val="bg1"/>
                  </a:solidFill>
                  <a:latin typeface="+mj-lt"/>
                </a:rPr>
                <a:t>3</a:t>
              </a:r>
            </a:p>
          </p:txBody>
        </p:sp>
        <p:sp>
          <p:nvSpPr>
            <p:cNvPr id="11" name="Rectangle 149">
              <a:extLst>
                <a:ext uri="{FF2B5EF4-FFF2-40B4-BE49-F238E27FC236}">
                  <a16:creationId xmlns:a16="http://schemas.microsoft.com/office/drawing/2014/main" id="{C131A075-0109-4E27-8E11-FF1BB33D148D}"/>
                </a:ext>
              </a:extLst>
            </p:cNvPr>
            <p:cNvSpPr>
              <a:spLocks noChangeArrowheads="1"/>
            </p:cNvSpPr>
            <p:nvPr/>
          </p:nvSpPr>
          <p:spPr bwMode="auto">
            <a:xfrm>
              <a:off x="4176808" y="1367815"/>
              <a:ext cx="396000" cy="396000"/>
            </a:xfrm>
            <a:prstGeom prst="rect">
              <a:avLst/>
            </a:prstGeom>
            <a:solidFill>
              <a:schemeClr val="accent4"/>
            </a:solidFill>
            <a:ln w="1270">
              <a:solidFill>
                <a:schemeClr val="tx1"/>
              </a:solidFill>
              <a:miter lim="800000"/>
              <a:headEnd/>
              <a:tailEnd/>
            </a:ln>
          </p:spPr>
          <p:txBody>
            <a:bodyPr vert="horz" wrap="square" lIns="0" tIns="0" rIns="0" bIns="0" numCol="1" anchor="ctr" anchorCtr="0" compatLnSpc="1">
              <a:prstTxWarp prst="textNoShape">
                <a:avLst/>
              </a:prstTxWarp>
            </a:bodyPr>
            <a:lstStyle/>
            <a:p>
              <a:pPr algn="ctr"/>
              <a:r>
                <a:rPr lang="en-AU" sz="3182">
                  <a:solidFill>
                    <a:schemeClr val="bg1"/>
                  </a:solidFill>
                  <a:latin typeface="+mj-lt"/>
                </a:rPr>
                <a:t>4</a:t>
              </a:r>
            </a:p>
          </p:txBody>
        </p:sp>
        <p:sp>
          <p:nvSpPr>
            <p:cNvPr id="12" name="Rectangle 149">
              <a:extLst>
                <a:ext uri="{FF2B5EF4-FFF2-40B4-BE49-F238E27FC236}">
                  <a16:creationId xmlns:a16="http://schemas.microsoft.com/office/drawing/2014/main" id="{1DAF2D18-E603-4997-B0C0-46F9D14085F5}"/>
                </a:ext>
              </a:extLst>
            </p:cNvPr>
            <p:cNvSpPr>
              <a:spLocks noChangeArrowheads="1"/>
            </p:cNvSpPr>
            <p:nvPr/>
          </p:nvSpPr>
          <p:spPr bwMode="auto">
            <a:xfrm>
              <a:off x="4716463" y="1367815"/>
              <a:ext cx="396000" cy="396000"/>
            </a:xfrm>
            <a:prstGeom prst="rect">
              <a:avLst/>
            </a:prstGeom>
            <a:solidFill>
              <a:schemeClr val="accent5"/>
            </a:solidFill>
            <a:ln w="1270">
              <a:solidFill>
                <a:schemeClr val="tx1"/>
              </a:solidFill>
              <a:miter lim="800000"/>
              <a:headEnd/>
              <a:tailEnd/>
            </a:ln>
          </p:spPr>
          <p:txBody>
            <a:bodyPr vert="horz" wrap="square" lIns="0" tIns="0" rIns="0" bIns="0" numCol="1" anchor="ctr" anchorCtr="0" compatLnSpc="1">
              <a:prstTxWarp prst="textNoShape">
                <a:avLst/>
              </a:prstTxWarp>
            </a:bodyPr>
            <a:lstStyle/>
            <a:p>
              <a:pPr algn="ctr"/>
              <a:r>
                <a:rPr lang="en-AU" sz="3182">
                  <a:solidFill>
                    <a:schemeClr val="bg2"/>
                  </a:solidFill>
                  <a:latin typeface="+mj-lt"/>
                </a:rPr>
                <a:t>5</a:t>
              </a:r>
            </a:p>
          </p:txBody>
        </p:sp>
        <p:sp>
          <p:nvSpPr>
            <p:cNvPr id="13" name="Rectangle 149">
              <a:extLst>
                <a:ext uri="{FF2B5EF4-FFF2-40B4-BE49-F238E27FC236}">
                  <a16:creationId xmlns:a16="http://schemas.microsoft.com/office/drawing/2014/main" id="{04CCD80E-0024-44DA-8A71-6D1BC689A5B7}"/>
                </a:ext>
              </a:extLst>
            </p:cNvPr>
            <p:cNvSpPr>
              <a:spLocks noChangeArrowheads="1"/>
            </p:cNvSpPr>
            <p:nvPr/>
          </p:nvSpPr>
          <p:spPr bwMode="auto">
            <a:xfrm>
              <a:off x="5256120" y="1367815"/>
              <a:ext cx="396000" cy="396000"/>
            </a:xfrm>
            <a:prstGeom prst="rect">
              <a:avLst/>
            </a:prstGeom>
            <a:solidFill>
              <a:schemeClr val="accent6"/>
            </a:solidFill>
            <a:ln w="1270">
              <a:solidFill>
                <a:schemeClr val="tx1"/>
              </a:solidFill>
              <a:miter lim="800000"/>
              <a:headEnd/>
              <a:tailEnd/>
            </a:ln>
          </p:spPr>
          <p:txBody>
            <a:bodyPr vert="horz" wrap="square" lIns="0" tIns="0" rIns="0" bIns="0" numCol="1" anchor="ctr" anchorCtr="0" compatLnSpc="1">
              <a:prstTxWarp prst="textNoShape">
                <a:avLst/>
              </a:prstTxWarp>
            </a:bodyPr>
            <a:lstStyle/>
            <a:p>
              <a:pPr algn="ctr"/>
              <a:r>
                <a:rPr lang="en-AU" sz="3182">
                  <a:solidFill>
                    <a:schemeClr val="bg2"/>
                  </a:solidFill>
                  <a:latin typeface="+mj-lt"/>
                </a:rPr>
                <a:t>6</a:t>
              </a:r>
            </a:p>
          </p:txBody>
        </p:sp>
        <p:sp>
          <p:nvSpPr>
            <p:cNvPr id="14" name="Rectangle 13">
              <a:extLst>
                <a:ext uri="{FF2B5EF4-FFF2-40B4-BE49-F238E27FC236}">
                  <a16:creationId xmlns:a16="http://schemas.microsoft.com/office/drawing/2014/main" id="{CB31DE46-A2A8-4F56-9CFE-FF1CE81E3C48}"/>
                </a:ext>
              </a:extLst>
            </p:cNvPr>
            <p:cNvSpPr/>
            <p:nvPr/>
          </p:nvSpPr>
          <p:spPr>
            <a:xfrm>
              <a:off x="2462360" y="1253094"/>
              <a:ext cx="3279770" cy="608886"/>
            </a:xfrm>
            <a:prstGeom prst="rect">
              <a:avLst/>
            </a:prstGeom>
            <a:noFill/>
            <a:ln w="12700">
              <a:solidFill>
                <a:srgbClr val="FF0000"/>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sz="2228">
                <a:solidFill>
                  <a:schemeClr val="tx2"/>
                </a:solidFill>
                <a:latin typeface="+mj-lt"/>
              </a:endParaRPr>
            </a:p>
          </p:txBody>
        </p:sp>
      </p:grpSp>
      <p:grpSp>
        <p:nvGrpSpPr>
          <p:cNvPr id="15" name="Group 14">
            <a:extLst>
              <a:ext uri="{FF2B5EF4-FFF2-40B4-BE49-F238E27FC236}">
                <a16:creationId xmlns:a16="http://schemas.microsoft.com/office/drawing/2014/main" id="{4CB3C5ED-E566-4937-B30B-9428AD865214}"/>
              </a:ext>
            </a:extLst>
          </p:cNvPr>
          <p:cNvGrpSpPr/>
          <p:nvPr userDrawn="1"/>
        </p:nvGrpSpPr>
        <p:grpSpPr>
          <a:xfrm>
            <a:off x="9823370" y="4808416"/>
            <a:ext cx="3913238" cy="968602"/>
            <a:chOff x="257638" y="1253094"/>
            <a:chExt cx="2248632" cy="608886"/>
          </a:xfrm>
        </p:grpSpPr>
        <p:sp>
          <p:nvSpPr>
            <p:cNvPr id="16" name="Rectangle 149">
              <a:extLst>
                <a:ext uri="{FF2B5EF4-FFF2-40B4-BE49-F238E27FC236}">
                  <a16:creationId xmlns:a16="http://schemas.microsoft.com/office/drawing/2014/main" id="{2D36542A-EC0E-4D22-AE07-BBF92D98F533}"/>
                </a:ext>
              </a:extLst>
            </p:cNvPr>
            <p:cNvSpPr>
              <a:spLocks noChangeArrowheads="1"/>
            </p:cNvSpPr>
            <p:nvPr/>
          </p:nvSpPr>
          <p:spPr bwMode="auto">
            <a:xfrm>
              <a:off x="361135" y="1367815"/>
              <a:ext cx="396000" cy="395999"/>
            </a:xfrm>
            <a:prstGeom prst="rect">
              <a:avLst/>
            </a:prstGeom>
            <a:solidFill>
              <a:schemeClr val="bg1"/>
            </a:solidFill>
            <a:ln w="1270">
              <a:solidFill>
                <a:srgbClr val="000000"/>
              </a:solidFill>
              <a:miter lim="800000"/>
              <a:headEnd/>
              <a:tailEnd/>
            </a:ln>
          </p:spPr>
          <p:txBody>
            <a:bodyPr vert="horz" wrap="square" lIns="0" tIns="0" rIns="0" bIns="0" numCol="1" anchor="ctr" anchorCtr="0" compatLnSpc="1">
              <a:prstTxWarp prst="textNoShape">
                <a:avLst/>
              </a:prstTxWarp>
            </a:bodyPr>
            <a:lstStyle/>
            <a:p>
              <a:pPr algn="ctr"/>
              <a:endParaRPr lang="en-AU" sz="3182">
                <a:solidFill>
                  <a:schemeClr val="tx2"/>
                </a:solidFill>
                <a:latin typeface="+mj-lt"/>
              </a:endParaRPr>
            </a:p>
          </p:txBody>
        </p:sp>
        <p:sp>
          <p:nvSpPr>
            <p:cNvPr id="17" name="Rectangle 149">
              <a:extLst>
                <a:ext uri="{FF2B5EF4-FFF2-40B4-BE49-F238E27FC236}">
                  <a16:creationId xmlns:a16="http://schemas.microsoft.com/office/drawing/2014/main" id="{226A34AB-943C-4917-B788-F95768974004}"/>
                </a:ext>
              </a:extLst>
            </p:cNvPr>
            <p:cNvSpPr>
              <a:spLocks noChangeArrowheads="1"/>
            </p:cNvSpPr>
            <p:nvPr/>
          </p:nvSpPr>
          <p:spPr bwMode="auto">
            <a:xfrm>
              <a:off x="900790" y="1367815"/>
              <a:ext cx="396000" cy="395999"/>
            </a:xfrm>
            <a:prstGeom prst="rect">
              <a:avLst/>
            </a:prstGeom>
            <a:solidFill>
              <a:schemeClr val="tx1"/>
            </a:solidFill>
            <a:ln w="1270">
              <a:solidFill>
                <a:schemeClr val="tx1"/>
              </a:solidFill>
              <a:miter lim="800000"/>
              <a:headEnd/>
              <a:tailEnd/>
            </a:ln>
          </p:spPr>
          <p:txBody>
            <a:bodyPr vert="horz" wrap="square" lIns="0" tIns="0" rIns="0" bIns="0" numCol="1" anchor="ctr" anchorCtr="0" compatLnSpc="1">
              <a:prstTxWarp prst="textNoShape">
                <a:avLst/>
              </a:prstTxWarp>
            </a:bodyPr>
            <a:lstStyle/>
            <a:p>
              <a:pPr algn="ctr"/>
              <a:endParaRPr lang="en-AU" sz="3182">
                <a:solidFill>
                  <a:schemeClr val="tx2"/>
                </a:solidFill>
                <a:latin typeface="+mj-lt"/>
              </a:endParaRPr>
            </a:p>
          </p:txBody>
        </p:sp>
        <p:sp>
          <p:nvSpPr>
            <p:cNvPr id="18" name="Rectangle 149">
              <a:extLst>
                <a:ext uri="{FF2B5EF4-FFF2-40B4-BE49-F238E27FC236}">
                  <a16:creationId xmlns:a16="http://schemas.microsoft.com/office/drawing/2014/main" id="{AC60E1C2-04B0-4CE7-A4E3-8E0183A8F7A5}"/>
                </a:ext>
              </a:extLst>
            </p:cNvPr>
            <p:cNvSpPr>
              <a:spLocks noChangeArrowheads="1"/>
            </p:cNvSpPr>
            <p:nvPr/>
          </p:nvSpPr>
          <p:spPr bwMode="auto">
            <a:xfrm>
              <a:off x="1440445" y="1367815"/>
              <a:ext cx="396000" cy="395999"/>
            </a:xfrm>
            <a:prstGeom prst="rect">
              <a:avLst/>
            </a:prstGeom>
            <a:solidFill>
              <a:schemeClr val="bg2"/>
            </a:solidFill>
            <a:ln w="1270">
              <a:solidFill>
                <a:schemeClr val="tx1"/>
              </a:solidFill>
              <a:miter lim="800000"/>
              <a:headEnd/>
              <a:tailEnd/>
            </a:ln>
          </p:spPr>
          <p:txBody>
            <a:bodyPr vert="horz" wrap="square" lIns="0" tIns="0" rIns="0" bIns="0" numCol="1" anchor="ctr" anchorCtr="0" compatLnSpc="1">
              <a:prstTxWarp prst="textNoShape">
                <a:avLst/>
              </a:prstTxWarp>
            </a:bodyPr>
            <a:lstStyle/>
            <a:p>
              <a:pPr algn="ctr"/>
              <a:endParaRPr lang="en-AU" sz="3182">
                <a:solidFill>
                  <a:schemeClr val="tx2"/>
                </a:solidFill>
                <a:latin typeface="+mj-lt"/>
              </a:endParaRPr>
            </a:p>
          </p:txBody>
        </p:sp>
        <p:sp>
          <p:nvSpPr>
            <p:cNvPr id="19" name="Rectangle 149">
              <a:extLst>
                <a:ext uri="{FF2B5EF4-FFF2-40B4-BE49-F238E27FC236}">
                  <a16:creationId xmlns:a16="http://schemas.microsoft.com/office/drawing/2014/main" id="{FD160983-3D73-4491-BD2B-B92FB49FD9F0}"/>
                </a:ext>
              </a:extLst>
            </p:cNvPr>
            <p:cNvSpPr>
              <a:spLocks noChangeArrowheads="1"/>
            </p:cNvSpPr>
            <p:nvPr/>
          </p:nvSpPr>
          <p:spPr bwMode="auto">
            <a:xfrm>
              <a:off x="1980100" y="1367815"/>
              <a:ext cx="396000" cy="395999"/>
            </a:xfrm>
            <a:prstGeom prst="rect">
              <a:avLst/>
            </a:prstGeom>
            <a:solidFill>
              <a:schemeClr val="tx2"/>
            </a:solidFill>
            <a:ln w="1270">
              <a:solidFill>
                <a:schemeClr val="tx1"/>
              </a:solidFill>
              <a:miter lim="800000"/>
              <a:headEnd/>
              <a:tailEnd/>
            </a:ln>
          </p:spPr>
          <p:txBody>
            <a:bodyPr vert="horz" wrap="square" lIns="0" tIns="0" rIns="0" bIns="0" numCol="1" anchor="ctr" anchorCtr="0" compatLnSpc="1">
              <a:prstTxWarp prst="textNoShape">
                <a:avLst/>
              </a:prstTxWarp>
            </a:bodyPr>
            <a:lstStyle/>
            <a:p>
              <a:pPr algn="ctr"/>
              <a:endParaRPr lang="en-AU" sz="3182">
                <a:solidFill>
                  <a:schemeClr val="tx2"/>
                </a:solidFill>
                <a:latin typeface="+mj-lt"/>
              </a:endParaRPr>
            </a:p>
          </p:txBody>
        </p:sp>
        <p:sp>
          <p:nvSpPr>
            <p:cNvPr id="20" name="Rectangle 19">
              <a:extLst>
                <a:ext uri="{FF2B5EF4-FFF2-40B4-BE49-F238E27FC236}">
                  <a16:creationId xmlns:a16="http://schemas.microsoft.com/office/drawing/2014/main" id="{5A4DC5CF-69F8-40EF-B89E-1D72A234431A}"/>
                </a:ext>
              </a:extLst>
            </p:cNvPr>
            <p:cNvSpPr/>
            <p:nvPr/>
          </p:nvSpPr>
          <p:spPr>
            <a:xfrm>
              <a:off x="257638" y="1253094"/>
              <a:ext cx="2248632" cy="608886"/>
            </a:xfrm>
            <a:prstGeom prst="rect">
              <a:avLst/>
            </a:prstGeom>
            <a:noFill/>
            <a:ln w="12700">
              <a:solidFill>
                <a:srgbClr val="FF0000"/>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sz="2228">
                <a:solidFill>
                  <a:schemeClr val="tx2"/>
                </a:solidFill>
                <a:latin typeface="+mj-lt"/>
              </a:endParaRPr>
            </a:p>
          </p:txBody>
        </p:sp>
      </p:grpSp>
      <p:sp>
        <p:nvSpPr>
          <p:cNvPr id="21" name="TextBox 20">
            <a:extLst>
              <a:ext uri="{FF2B5EF4-FFF2-40B4-BE49-F238E27FC236}">
                <a16:creationId xmlns:a16="http://schemas.microsoft.com/office/drawing/2014/main" id="{F22CFAA4-F307-47DA-9F4B-911BCF26A6CC}"/>
              </a:ext>
            </a:extLst>
          </p:cNvPr>
          <p:cNvSpPr txBox="1"/>
          <p:nvPr userDrawn="1"/>
        </p:nvSpPr>
        <p:spPr>
          <a:xfrm>
            <a:off x="9823369" y="4433842"/>
            <a:ext cx="3442591" cy="342851"/>
          </a:xfrm>
          <a:prstGeom prst="rect">
            <a:avLst/>
          </a:prstGeom>
          <a:noFill/>
        </p:spPr>
        <p:txBody>
          <a:bodyPr wrap="square" lIns="0" tIns="0" rIns="0" bIns="0" rtlCol="0">
            <a:spAutoFit/>
          </a:bodyPr>
          <a:lstStyle/>
          <a:p>
            <a:r>
              <a:rPr lang="en-AU" sz="2228" b="1">
                <a:solidFill>
                  <a:schemeClr val="accent1"/>
                </a:solidFill>
                <a:cs typeface="Arial" pitchFamily="34" charset="0"/>
              </a:rPr>
              <a:t>Text, headings or fills</a:t>
            </a:r>
          </a:p>
        </p:txBody>
      </p:sp>
      <p:sp>
        <p:nvSpPr>
          <p:cNvPr id="22" name="TextBox 21">
            <a:extLst>
              <a:ext uri="{FF2B5EF4-FFF2-40B4-BE49-F238E27FC236}">
                <a16:creationId xmlns:a16="http://schemas.microsoft.com/office/drawing/2014/main" id="{9536C780-E9FD-4B39-9071-93262EC0A990}"/>
              </a:ext>
            </a:extLst>
          </p:cNvPr>
          <p:cNvSpPr txBox="1"/>
          <p:nvPr userDrawn="1"/>
        </p:nvSpPr>
        <p:spPr>
          <a:xfrm>
            <a:off x="14993110" y="4433842"/>
            <a:ext cx="3442591" cy="342851"/>
          </a:xfrm>
          <a:prstGeom prst="rect">
            <a:avLst/>
          </a:prstGeom>
          <a:noFill/>
        </p:spPr>
        <p:txBody>
          <a:bodyPr wrap="square" lIns="0" tIns="0" rIns="0" bIns="0" rtlCol="0">
            <a:spAutoFit/>
          </a:bodyPr>
          <a:lstStyle/>
          <a:p>
            <a:r>
              <a:rPr lang="en-AU" sz="2228" b="1">
                <a:solidFill>
                  <a:schemeClr val="accent1"/>
                </a:solidFill>
                <a:cs typeface="Arial" pitchFamily="34" charset="0"/>
              </a:rPr>
              <a:t>Accent Colours</a:t>
            </a:r>
          </a:p>
        </p:txBody>
      </p:sp>
      <p:sp>
        <p:nvSpPr>
          <p:cNvPr id="23" name="Rectangle 22">
            <a:extLst>
              <a:ext uri="{FF2B5EF4-FFF2-40B4-BE49-F238E27FC236}">
                <a16:creationId xmlns:a16="http://schemas.microsoft.com/office/drawing/2014/main" id="{1E15949D-B661-4A35-97AB-9546604EEF53}"/>
              </a:ext>
            </a:extLst>
          </p:cNvPr>
          <p:cNvSpPr/>
          <p:nvPr userDrawn="1"/>
        </p:nvSpPr>
        <p:spPr>
          <a:xfrm>
            <a:off x="9823370" y="5937646"/>
            <a:ext cx="4528870" cy="1205971"/>
          </a:xfrm>
          <a:prstGeom prst="rect">
            <a:avLst/>
          </a:prstGeom>
          <a:noFill/>
        </p:spPr>
        <p:txBody>
          <a:bodyPr wrap="square" lIns="0" tIns="0" rIns="0" bIns="0" rtlCol="0">
            <a:spAutoFit/>
          </a:bodyPr>
          <a:lstStyle/>
          <a:p>
            <a:pPr marL="229012" indent="-229012">
              <a:spcAft>
                <a:spcPts val="954"/>
              </a:spcAft>
              <a:buFont typeface="Arial" pitchFamily="34" charset="0"/>
              <a:buChar char="•"/>
            </a:pPr>
            <a:r>
              <a:rPr lang="en-AU" sz="1751">
                <a:solidFill>
                  <a:srgbClr val="000000"/>
                </a:solidFill>
                <a:cs typeface="Arial" pitchFamily="34" charset="0"/>
              </a:rPr>
              <a:t>The swatches above are mainly used for headings, body text tables, or other elements.</a:t>
            </a:r>
          </a:p>
          <a:p>
            <a:pPr marL="229012" indent="-229012">
              <a:spcAft>
                <a:spcPts val="954"/>
              </a:spcAft>
              <a:buFont typeface="Arial" pitchFamily="34" charset="0"/>
              <a:buChar char="•"/>
            </a:pPr>
            <a:r>
              <a:rPr lang="en-AU" sz="1751">
                <a:solidFill>
                  <a:srgbClr val="000000"/>
                </a:solidFill>
                <a:cs typeface="Arial" pitchFamily="34" charset="0"/>
              </a:rPr>
              <a:t>The colours will not be used automatically when populating charts.</a:t>
            </a:r>
            <a:endParaRPr lang="en-AU" sz="1751" b="1">
              <a:solidFill>
                <a:srgbClr val="000000"/>
              </a:solidFill>
              <a:cs typeface="Arial" pitchFamily="34" charset="0"/>
            </a:endParaRPr>
          </a:p>
        </p:txBody>
      </p:sp>
      <p:grpSp>
        <p:nvGrpSpPr>
          <p:cNvPr id="24" name="Group 23">
            <a:extLst>
              <a:ext uri="{FF2B5EF4-FFF2-40B4-BE49-F238E27FC236}">
                <a16:creationId xmlns:a16="http://schemas.microsoft.com/office/drawing/2014/main" id="{A737A8D8-3129-47AF-9CBB-1F2EFF2638BB}"/>
              </a:ext>
            </a:extLst>
          </p:cNvPr>
          <p:cNvGrpSpPr/>
          <p:nvPr userDrawn="1"/>
        </p:nvGrpSpPr>
        <p:grpSpPr>
          <a:xfrm>
            <a:off x="2020801" y="9723187"/>
            <a:ext cx="3016605" cy="283992"/>
            <a:chOff x="398463" y="1935479"/>
            <a:chExt cx="1428708" cy="178523"/>
          </a:xfrm>
        </p:grpSpPr>
        <p:sp>
          <p:nvSpPr>
            <p:cNvPr id="25" name="Rectangle 24">
              <a:extLst>
                <a:ext uri="{FF2B5EF4-FFF2-40B4-BE49-F238E27FC236}">
                  <a16:creationId xmlns:a16="http://schemas.microsoft.com/office/drawing/2014/main" id="{8D8781DF-2188-468A-87C5-A36BAEFA20FB}"/>
                </a:ext>
              </a:extLst>
            </p:cNvPr>
            <p:cNvSpPr/>
            <p:nvPr/>
          </p:nvSpPr>
          <p:spPr>
            <a:xfrm>
              <a:off x="980731" y="1935479"/>
              <a:ext cx="846440" cy="177387"/>
            </a:xfrm>
            <a:prstGeom prst="rect">
              <a:avLst/>
            </a:prstGeom>
            <a:noFill/>
            <a:ln w="12700">
              <a:solidFill>
                <a:srgbClr val="FF0000"/>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sz="2228">
                <a:solidFill>
                  <a:schemeClr val="tx2"/>
                </a:solidFill>
                <a:latin typeface="+mj-lt"/>
              </a:endParaRPr>
            </a:p>
          </p:txBody>
        </p:sp>
        <p:sp>
          <p:nvSpPr>
            <p:cNvPr id="26" name="Rectangle 25">
              <a:extLst>
                <a:ext uri="{FF2B5EF4-FFF2-40B4-BE49-F238E27FC236}">
                  <a16:creationId xmlns:a16="http://schemas.microsoft.com/office/drawing/2014/main" id="{B0A34035-CE0F-4A6A-9C45-A8E82D722A1E}"/>
                </a:ext>
              </a:extLst>
            </p:cNvPr>
            <p:cNvSpPr/>
            <p:nvPr/>
          </p:nvSpPr>
          <p:spPr>
            <a:xfrm>
              <a:off x="398463" y="1935479"/>
              <a:ext cx="582268" cy="178523"/>
            </a:xfrm>
            <a:prstGeom prst="rect">
              <a:avLst/>
            </a:prstGeom>
            <a:noFill/>
            <a:ln w="12700">
              <a:solidFill>
                <a:srgbClr val="FF0000"/>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sz="2228">
                <a:solidFill>
                  <a:schemeClr val="tx2"/>
                </a:solidFill>
                <a:latin typeface="+mj-lt"/>
              </a:endParaRPr>
            </a:p>
          </p:txBody>
        </p:sp>
      </p:grpSp>
      <p:sp>
        <p:nvSpPr>
          <p:cNvPr id="27" name="Content Placeholder 2">
            <a:extLst>
              <a:ext uri="{FF2B5EF4-FFF2-40B4-BE49-F238E27FC236}">
                <a16:creationId xmlns:a16="http://schemas.microsoft.com/office/drawing/2014/main" id="{D9F16EA8-A5C9-4D3E-B018-498240141789}"/>
              </a:ext>
            </a:extLst>
          </p:cNvPr>
          <p:cNvSpPr txBox="1">
            <a:spLocks/>
          </p:cNvSpPr>
          <p:nvPr userDrawn="1"/>
        </p:nvSpPr>
        <p:spPr>
          <a:xfrm>
            <a:off x="2019600" y="1965768"/>
            <a:ext cx="18287125" cy="2611194"/>
          </a:xfrm>
          <a:prstGeom prst="rect">
            <a:avLst/>
          </a:prstGeom>
        </p:spPr>
        <p:txBody>
          <a:bodyPr lIns="0" tIns="0" rIns="0" bIns="0"/>
          <a:lstStyle>
            <a:lvl1pPr marL="0" indent="0" algn="l" defTabSz="914400" rtl="0" eaLnBrk="1" latinLnBrk="0" hangingPunct="1">
              <a:spcBef>
                <a:spcPts val="0"/>
              </a:spcBef>
              <a:buFont typeface="Arial" pitchFamily="34" charset="0"/>
              <a:buNone/>
              <a:defRPr sz="1600" b="1" kern="1200">
                <a:solidFill>
                  <a:schemeClr val="tx2"/>
                </a:solidFill>
                <a:latin typeface="+mn-lt"/>
                <a:ea typeface="+mn-ea"/>
                <a:cs typeface="Arial" pitchFamily="34" charset="0"/>
              </a:defRPr>
            </a:lvl1pPr>
            <a:lvl2pPr marL="0" indent="0" algn="l" defTabSz="914400" rtl="0" eaLnBrk="1" latinLnBrk="0" hangingPunct="1">
              <a:spcBef>
                <a:spcPts val="0"/>
              </a:spcBef>
              <a:buFont typeface="Arial" pitchFamily="34" charset="0"/>
              <a:buNone/>
              <a:defRPr sz="1600" kern="1200">
                <a:solidFill>
                  <a:schemeClr val="tx1"/>
                </a:solidFill>
                <a:latin typeface="+mn-lt"/>
                <a:ea typeface="+mn-ea"/>
                <a:cs typeface="Arial" pitchFamily="34" charset="0"/>
              </a:defRPr>
            </a:lvl2pPr>
            <a:lvl3pPr marL="107950" indent="-107950" algn="l" defTabSz="914400" rtl="0" eaLnBrk="1" latinLnBrk="0" hangingPunct="1">
              <a:spcBef>
                <a:spcPts val="0"/>
              </a:spcBef>
              <a:buClr>
                <a:schemeClr val="tx2"/>
              </a:buClr>
              <a:buFont typeface="Arial" pitchFamily="34" charset="0"/>
              <a:buChar char="•"/>
              <a:defRPr sz="1600" kern="1200">
                <a:solidFill>
                  <a:schemeClr val="tx1"/>
                </a:solidFill>
                <a:latin typeface="+mn-lt"/>
                <a:ea typeface="+mn-ea"/>
                <a:cs typeface="Arial" pitchFamily="34" charset="0"/>
              </a:defRPr>
            </a:lvl3pPr>
            <a:lvl4pPr marL="324000" indent="-108000" algn="l" defTabSz="914400" rtl="0" eaLnBrk="1" latinLnBrk="0" hangingPunct="1">
              <a:spcBef>
                <a:spcPts val="0"/>
              </a:spcBef>
              <a:buClr>
                <a:schemeClr val="tx1"/>
              </a:buClr>
              <a:buFont typeface="Arial" pitchFamily="34" charset="0"/>
              <a:buChar char="•"/>
              <a:defRPr sz="1600" kern="1200">
                <a:solidFill>
                  <a:schemeClr val="tx1"/>
                </a:solidFill>
                <a:latin typeface="+mn-lt"/>
                <a:ea typeface="+mn-ea"/>
                <a:cs typeface="Arial" pitchFamily="34" charset="0"/>
              </a:defRPr>
            </a:lvl4pPr>
            <a:lvl5pPr marL="324000" indent="-108000" algn="l" defTabSz="914400" rtl="0" eaLnBrk="1" latinLnBrk="0" hangingPunct="1">
              <a:spcBef>
                <a:spcPts val="0"/>
              </a:spcBef>
              <a:buClr>
                <a:schemeClr val="tx2"/>
              </a:buClr>
              <a:buFont typeface="Arial" pitchFamily="34" charset="0"/>
              <a:buChar char="•"/>
              <a:defRPr sz="1600" kern="1200" baseline="0">
                <a:solidFill>
                  <a:schemeClr val="tx1"/>
                </a:solidFill>
                <a:latin typeface="+mn-lt"/>
                <a:ea typeface="+mn-ea"/>
                <a:cs typeface="Arial" pitchFamily="34" charset="0"/>
              </a:defRPr>
            </a:lvl5pPr>
            <a:lvl6pPr marL="432000" indent="-108000" algn="l" defTabSz="914400" rtl="0" eaLnBrk="1" latinLnBrk="0" hangingPunct="1">
              <a:spcBef>
                <a:spcPts val="0"/>
              </a:spcBef>
              <a:buClr>
                <a:schemeClr val="tx2"/>
              </a:buClr>
              <a:buFont typeface="Arial" pitchFamily="34" charset="0"/>
              <a:buChar char="•"/>
              <a:defRPr sz="1600" kern="1200">
                <a:solidFill>
                  <a:schemeClr val="tx1"/>
                </a:solidFill>
                <a:latin typeface="+mn-lt"/>
                <a:ea typeface="+mn-ea"/>
                <a:cs typeface="Arial" pitchFamily="34" charset="0"/>
              </a:defRPr>
            </a:lvl6pPr>
            <a:lvl7pPr marL="648000" indent="-216000" algn="l" defTabSz="914400" rtl="0" eaLnBrk="1" latinLnBrk="0" hangingPunct="1">
              <a:spcBef>
                <a:spcPts val="0"/>
              </a:spcBef>
              <a:buClr>
                <a:schemeClr val="tx2"/>
              </a:buClr>
              <a:buFont typeface="Arial" pitchFamily="34" charset="0"/>
              <a:buChar char="•"/>
              <a:defRPr sz="1600" kern="1200">
                <a:solidFill>
                  <a:schemeClr val="tx1"/>
                </a:solidFill>
                <a:latin typeface="+mn-lt"/>
                <a:ea typeface="+mn-ea"/>
                <a:cs typeface="Arial" pitchFamily="34" charset="0"/>
              </a:defRPr>
            </a:lvl7pPr>
            <a:lvl8pPr marL="756000" indent="-216000" algn="l" defTabSz="914400" rtl="0" eaLnBrk="1" latinLnBrk="0" hangingPunct="1">
              <a:spcBef>
                <a:spcPts val="0"/>
              </a:spcBef>
              <a:buClr>
                <a:schemeClr val="tx2"/>
              </a:buClr>
              <a:buFont typeface="Arial" pitchFamily="34" charset="0"/>
              <a:buChar char="•"/>
              <a:defRPr sz="1600" kern="1200">
                <a:solidFill>
                  <a:schemeClr val="tx1"/>
                </a:solidFill>
                <a:latin typeface="+mn-lt"/>
                <a:ea typeface="+mn-ea"/>
                <a:cs typeface="Arial" pitchFamily="34" charset="0"/>
              </a:defRPr>
            </a:lvl8pPr>
            <a:lvl9pPr marL="864000" indent="-216000" algn="l" defTabSz="914400" rtl="0" eaLnBrk="1" latinLnBrk="0" hangingPunct="1">
              <a:spcBef>
                <a:spcPts val="0"/>
              </a:spcBef>
              <a:buClr>
                <a:schemeClr val="tx2"/>
              </a:buClr>
              <a:buFont typeface="Arial" pitchFamily="34" charset="0"/>
              <a:buChar char="•"/>
              <a:defRPr sz="1600" kern="1200">
                <a:solidFill>
                  <a:schemeClr val="tx1"/>
                </a:solidFill>
                <a:latin typeface="+mn-lt"/>
                <a:ea typeface="+mn-ea"/>
                <a:cs typeface="Arial" pitchFamily="34" charset="0"/>
              </a:defRPr>
            </a:lvl9pPr>
          </a:lstStyle>
          <a:p>
            <a:r>
              <a:rPr lang="en-AU" sz="2864">
                <a:solidFill>
                  <a:schemeClr val="accent1"/>
                </a:solidFill>
              </a:rPr>
              <a:t>Colour swatches</a:t>
            </a:r>
          </a:p>
          <a:p>
            <a:pPr lvl="1"/>
            <a:r>
              <a:rPr lang="en-AU" sz="2228">
                <a:solidFill>
                  <a:schemeClr val="tx2"/>
                </a:solidFill>
              </a:rPr>
              <a:t>Understanding colour swatches can make all the difference to the efficiency of creating a presentation and the readability for the viewer.</a:t>
            </a:r>
          </a:p>
          <a:p>
            <a:pPr lvl="1"/>
            <a:endParaRPr lang="en-AU" sz="2228">
              <a:solidFill>
                <a:schemeClr val="tx2"/>
              </a:solidFill>
            </a:endParaRPr>
          </a:p>
          <a:p>
            <a:pPr lvl="1"/>
            <a:r>
              <a:rPr lang="en-AU" sz="2228">
                <a:solidFill>
                  <a:schemeClr val="tx2"/>
                </a:solidFill>
              </a:rPr>
              <a:t>The IP Australia corporate colours are available through ‘Theme Colours’. </a:t>
            </a:r>
          </a:p>
          <a:p>
            <a:pPr lvl="1"/>
            <a:r>
              <a:rPr lang="en-AU" sz="2228">
                <a:solidFill>
                  <a:schemeClr val="tx2"/>
                </a:solidFill>
              </a:rPr>
              <a:t>To access these type ‘</a:t>
            </a:r>
            <a:r>
              <a:rPr lang="en-AU" sz="2228" i="1">
                <a:solidFill>
                  <a:schemeClr val="tx2"/>
                </a:solidFill>
              </a:rPr>
              <a:t>Theme</a:t>
            </a:r>
            <a:r>
              <a:rPr lang="en-AU" sz="2228">
                <a:solidFill>
                  <a:schemeClr val="tx2"/>
                </a:solidFill>
              </a:rPr>
              <a:t>’ in the search bar at the top of the application, </a:t>
            </a:r>
            <a:br>
              <a:rPr lang="en-AU" sz="2228">
                <a:solidFill>
                  <a:schemeClr val="tx2"/>
                </a:solidFill>
              </a:rPr>
            </a:br>
            <a:r>
              <a:rPr lang="en-AU" sz="2228">
                <a:solidFill>
                  <a:schemeClr val="tx2"/>
                </a:solidFill>
              </a:rPr>
              <a:t>select ‘</a:t>
            </a:r>
            <a:r>
              <a:rPr lang="en-AU" sz="2228" i="1">
                <a:solidFill>
                  <a:schemeClr val="tx2"/>
                </a:solidFill>
              </a:rPr>
              <a:t>Theme Colours</a:t>
            </a:r>
            <a:r>
              <a:rPr lang="en-AU" sz="2228">
                <a:solidFill>
                  <a:schemeClr val="tx2"/>
                </a:solidFill>
              </a:rPr>
              <a:t>’, select ‘</a:t>
            </a:r>
            <a:r>
              <a:rPr lang="en-AU" sz="2228" i="1" err="1">
                <a:solidFill>
                  <a:schemeClr val="tx2"/>
                </a:solidFill>
              </a:rPr>
              <a:t>IPAustraliaColourTheme</a:t>
            </a:r>
            <a:r>
              <a:rPr lang="en-AU" sz="2228">
                <a:solidFill>
                  <a:schemeClr val="tx2"/>
                </a:solidFill>
              </a:rPr>
              <a:t>’.  </a:t>
            </a:r>
          </a:p>
        </p:txBody>
      </p:sp>
      <p:graphicFrame>
        <p:nvGraphicFramePr>
          <p:cNvPr id="28" name="Chart 27">
            <a:extLst>
              <a:ext uri="{FF2B5EF4-FFF2-40B4-BE49-F238E27FC236}">
                <a16:creationId xmlns:a16="http://schemas.microsoft.com/office/drawing/2014/main" id="{5830899C-DE60-4440-A50B-7A807EAFF962}"/>
              </a:ext>
            </a:extLst>
          </p:cNvPr>
          <p:cNvGraphicFramePr/>
          <p:nvPr userDrawn="1">
            <p:extLst>
              <p:ext uri="{D42A27DB-BD31-4B8C-83A1-F6EECF244321}">
                <p14:modId xmlns:p14="http://schemas.microsoft.com/office/powerpoint/2010/main" val="4017014233"/>
              </p:ext>
            </p:extLst>
          </p:nvPr>
        </p:nvGraphicFramePr>
        <p:xfrm>
          <a:off x="14895717" y="9223558"/>
          <a:ext cx="3177427" cy="99925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9" name="Chart 28">
            <a:extLst>
              <a:ext uri="{FF2B5EF4-FFF2-40B4-BE49-F238E27FC236}">
                <a16:creationId xmlns:a16="http://schemas.microsoft.com/office/drawing/2014/main" id="{0E2A4474-44C7-4AFD-96B3-62316312E892}"/>
              </a:ext>
            </a:extLst>
          </p:cNvPr>
          <p:cNvGraphicFramePr/>
          <p:nvPr userDrawn="1">
            <p:extLst>
              <p:ext uri="{D42A27DB-BD31-4B8C-83A1-F6EECF244321}">
                <p14:modId xmlns:p14="http://schemas.microsoft.com/office/powerpoint/2010/main" val="1390895885"/>
              </p:ext>
            </p:extLst>
          </p:nvPr>
        </p:nvGraphicFramePr>
        <p:xfrm>
          <a:off x="16676021" y="9328081"/>
          <a:ext cx="3177427" cy="999258"/>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30" name="Chart 29">
            <a:extLst>
              <a:ext uri="{FF2B5EF4-FFF2-40B4-BE49-F238E27FC236}">
                <a16:creationId xmlns:a16="http://schemas.microsoft.com/office/drawing/2014/main" id="{039ED58A-8181-482C-823A-171678E92936}"/>
              </a:ext>
            </a:extLst>
          </p:cNvPr>
          <p:cNvGraphicFramePr/>
          <p:nvPr userDrawn="1">
            <p:extLst>
              <p:ext uri="{D42A27DB-BD31-4B8C-83A1-F6EECF244321}">
                <p14:modId xmlns:p14="http://schemas.microsoft.com/office/powerpoint/2010/main" val="116181747"/>
              </p:ext>
            </p:extLst>
          </p:nvPr>
        </p:nvGraphicFramePr>
        <p:xfrm>
          <a:off x="14895717" y="10867885"/>
          <a:ext cx="3177427" cy="2314598"/>
        </p:xfrm>
        <a:graphic>
          <a:graphicData uri="http://schemas.openxmlformats.org/drawingml/2006/chart">
            <c:chart xmlns:c="http://schemas.openxmlformats.org/drawingml/2006/chart" xmlns:r="http://schemas.openxmlformats.org/officeDocument/2006/relationships" r:id="rId5"/>
          </a:graphicData>
        </a:graphic>
      </p:graphicFrame>
      <p:sp>
        <p:nvSpPr>
          <p:cNvPr id="31" name="Rectangle 30">
            <a:extLst>
              <a:ext uri="{FF2B5EF4-FFF2-40B4-BE49-F238E27FC236}">
                <a16:creationId xmlns:a16="http://schemas.microsoft.com/office/drawing/2014/main" id="{1778BAE9-5575-475F-80B6-7D125CC15790}"/>
              </a:ext>
            </a:extLst>
          </p:cNvPr>
          <p:cNvSpPr/>
          <p:nvPr userDrawn="1"/>
        </p:nvSpPr>
        <p:spPr>
          <a:xfrm>
            <a:off x="9823370" y="8111548"/>
            <a:ext cx="3913238" cy="2517721"/>
          </a:xfrm>
          <a:prstGeom prst="rect">
            <a:avLst/>
          </a:prstGeom>
          <a:noFill/>
          <a:ln w="6350">
            <a:solidFill>
              <a:schemeClr val="accent1"/>
            </a:solidFill>
          </a:ln>
        </p:spPr>
        <p:txBody>
          <a:bodyPr wrap="square" lIns="229003" tIns="229003" rIns="229003" bIns="229003" rtlCol="0">
            <a:spAutoFit/>
          </a:bodyPr>
          <a:lstStyle/>
          <a:p>
            <a:r>
              <a:rPr lang="en-AU" sz="1908" b="1">
                <a:solidFill>
                  <a:schemeClr val="accent1"/>
                </a:solidFill>
                <a:cs typeface="Arial" pitchFamily="34" charset="0"/>
              </a:rPr>
              <a:t>Important Note: </a:t>
            </a:r>
            <a:br>
              <a:rPr lang="en-AU" sz="1908" b="1">
                <a:solidFill>
                  <a:schemeClr val="tx2"/>
                </a:solidFill>
                <a:cs typeface="Arial" pitchFamily="34" charset="0"/>
              </a:rPr>
            </a:br>
            <a:r>
              <a:rPr lang="en-AU" sz="1908">
                <a:solidFill>
                  <a:schemeClr val="tx2"/>
                </a:solidFill>
                <a:cs typeface="Arial" pitchFamily="34" charset="0"/>
              </a:rPr>
              <a:t>If copying charts from existing excel workbooks please be aware that the whole spread sheet will be embedded in the presentation. Therefore you may prefer to paste as a picture.</a:t>
            </a:r>
          </a:p>
        </p:txBody>
      </p:sp>
      <p:sp>
        <p:nvSpPr>
          <p:cNvPr id="32" name="Rectangle 31">
            <a:extLst>
              <a:ext uri="{FF2B5EF4-FFF2-40B4-BE49-F238E27FC236}">
                <a16:creationId xmlns:a16="http://schemas.microsoft.com/office/drawing/2014/main" id="{DBB399A5-8FBC-424A-A80D-46A9C56745F0}"/>
              </a:ext>
            </a:extLst>
          </p:cNvPr>
          <p:cNvSpPr/>
          <p:nvPr userDrawn="1"/>
        </p:nvSpPr>
        <p:spPr>
          <a:xfrm>
            <a:off x="14971126" y="5937645"/>
            <a:ext cx="6310012" cy="2745367"/>
          </a:xfrm>
          <a:prstGeom prst="rect">
            <a:avLst/>
          </a:prstGeom>
          <a:noFill/>
        </p:spPr>
        <p:txBody>
          <a:bodyPr wrap="square" lIns="0" tIns="0" rIns="0" bIns="0" rtlCol="0">
            <a:spAutoFit/>
          </a:bodyPr>
          <a:lstStyle/>
          <a:p>
            <a:pPr marL="229012" indent="-229012">
              <a:spcAft>
                <a:spcPts val="954"/>
              </a:spcAft>
              <a:buFont typeface="Arial" pitchFamily="34" charset="0"/>
              <a:buChar char="•"/>
            </a:pPr>
            <a:r>
              <a:rPr lang="en-AU" sz="1751">
                <a:solidFill>
                  <a:schemeClr val="tx2"/>
                </a:solidFill>
                <a:cs typeface="Arial" pitchFamily="34" charset="0"/>
              </a:rPr>
              <a:t>Charts will automatically be coloured in the order shown above unless they have been changed manually.</a:t>
            </a:r>
          </a:p>
          <a:p>
            <a:pPr marL="229012" indent="-229012">
              <a:spcBef>
                <a:spcPts val="1273"/>
              </a:spcBef>
              <a:spcAft>
                <a:spcPts val="954"/>
              </a:spcAft>
              <a:buFont typeface="Arial" pitchFamily="34" charset="0"/>
              <a:buChar char="•"/>
            </a:pPr>
            <a:r>
              <a:rPr lang="en-AU" sz="1751">
                <a:solidFill>
                  <a:schemeClr val="tx2"/>
                </a:solidFill>
                <a:cs typeface="Arial" pitchFamily="34" charset="0"/>
              </a:rPr>
              <a:t>If the colours are not being picked up correctly in this order ensure the data points </a:t>
            </a:r>
            <a:r>
              <a:rPr lang="en-AU" sz="1751" b="1">
                <a:solidFill>
                  <a:schemeClr val="tx2"/>
                </a:solidFill>
                <a:cs typeface="Arial" pitchFamily="34" charset="0"/>
              </a:rPr>
              <a:t>Fill </a:t>
            </a:r>
            <a:r>
              <a:rPr lang="en-AU" sz="1751">
                <a:solidFill>
                  <a:schemeClr val="tx2"/>
                </a:solidFill>
                <a:cs typeface="Arial" pitchFamily="34" charset="0"/>
              </a:rPr>
              <a:t>colour</a:t>
            </a:r>
            <a:r>
              <a:rPr lang="en-AU" sz="1751" b="1">
                <a:solidFill>
                  <a:schemeClr val="tx2"/>
                </a:solidFill>
                <a:cs typeface="Arial" pitchFamily="34" charset="0"/>
              </a:rPr>
              <a:t> </a:t>
            </a:r>
            <a:r>
              <a:rPr lang="en-AU" sz="1751">
                <a:solidFill>
                  <a:schemeClr val="tx2"/>
                </a:solidFill>
                <a:cs typeface="Arial" pitchFamily="34" charset="0"/>
              </a:rPr>
              <a:t>is set to </a:t>
            </a:r>
            <a:r>
              <a:rPr lang="en-AU" sz="1751" b="1">
                <a:solidFill>
                  <a:schemeClr val="tx2"/>
                </a:solidFill>
                <a:cs typeface="Arial" pitchFamily="34" charset="0"/>
              </a:rPr>
              <a:t>Automatic. </a:t>
            </a:r>
            <a:endParaRPr lang="en-AU" sz="1751">
              <a:solidFill>
                <a:schemeClr val="tx2"/>
              </a:solidFill>
              <a:cs typeface="Arial" pitchFamily="34" charset="0"/>
            </a:endParaRPr>
          </a:p>
          <a:p>
            <a:pPr marL="229012" indent="-229012">
              <a:spcBef>
                <a:spcPts val="1273"/>
              </a:spcBef>
              <a:spcAft>
                <a:spcPts val="954"/>
              </a:spcAft>
              <a:buFont typeface="Arial" pitchFamily="34" charset="0"/>
              <a:buChar char="•"/>
            </a:pPr>
            <a:r>
              <a:rPr lang="en-AU" sz="1751">
                <a:solidFill>
                  <a:schemeClr val="tx2"/>
                </a:solidFill>
                <a:cs typeface="Arial" pitchFamily="34" charset="0"/>
              </a:rPr>
              <a:t>In some circumstances it may be necessary to select the graph, Right Click and “</a:t>
            </a:r>
            <a:r>
              <a:rPr lang="en-AU" sz="1751" b="1">
                <a:solidFill>
                  <a:schemeClr val="tx2"/>
                </a:solidFill>
                <a:cs typeface="Arial" pitchFamily="34" charset="0"/>
              </a:rPr>
              <a:t>Reset to match style</a:t>
            </a:r>
            <a:r>
              <a:rPr lang="en-AU" sz="1751">
                <a:solidFill>
                  <a:schemeClr val="tx2"/>
                </a:solidFill>
                <a:cs typeface="Arial" pitchFamily="34" charset="0"/>
              </a:rPr>
              <a:t>”</a:t>
            </a:r>
            <a:br>
              <a:rPr lang="en-AU" sz="1751">
                <a:solidFill>
                  <a:schemeClr val="tx2"/>
                </a:solidFill>
                <a:cs typeface="Arial" pitchFamily="34" charset="0"/>
              </a:rPr>
            </a:br>
            <a:r>
              <a:rPr lang="en-AU" sz="1751" b="1">
                <a:solidFill>
                  <a:schemeClr val="tx2"/>
                </a:solidFill>
                <a:cs typeface="Arial" pitchFamily="34" charset="0"/>
              </a:rPr>
              <a:t>NOTE:</a:t>
            </a:r>
            <a:r>
              <a:rPr lang="en-AU" sz="1751">
                <a:solidFill>
                  <a:schemeClr val="tx2"/>
                </a:solidFill>
                <a:cs typeface="Arial" pitchFamily="34" charset="0"/>
              </a:rPr>
              <a:t> Make sure you make a duplicate copy of your slide or  chart as this will remove manual formatting to the graph.</a:t>
            </a:r>
          </a:p>
        </p:txBody>
      </p:sp>
      <p:pic>
        <p:nvPicPr>
          <p:cNvPr id="33" name="Picture 32">
            <a:extLst>
              <a:ext uri="{FF2B5EF4-FFF2-40B4-BE49-F238E27FC236}">
                <a16:creationId xmlns:a16="http://schemas.microsoft.com/office/drawing/2014/main" id="{DCDD23B1-C931-4EF1-8D9F-E7BE7B715E44}"/>
              </a:ext>
            </a:extLst>
          </p:cNvPr>
          <p:cNvPicPr>
            <a:picLocks noChangeAspect="1"/>
          </p:cNvPicPr>
          <p:nvPr userDrawn="1"/>
        </p:nvPicPr>
        <p:blipFill>
          <a:blip r:embed="rId6"/>
          <a:stretch>
            <a:fillRect/>
          </a:stretch>
        </p:blipFill>
        <p:spPr>
          <a:xfrm>
            <a:off x="21697056" y="6713984"/>
            <a:ext cx="2480042" cy="3453988"/>
          </a:xfrm>
          <a:prstGeom prst="rect">
            <a:avLst/>
          </a:prstGeom>
        </p:spPr>
      </p:pic>
      <p:pic>
        <p:nvPicPr>
          <p:cNvPr id="3" name="Picture 2" descr="Graphical user interface, application&#10;&#10;Description automatically generated">
            <a:extLst>
              <a:ext uri="{FF2B5EF4-FFF2-40B4-BE49-F238E27FC236}">
                <a16:creationId xmlns:a16="http://schemas.microsoft.com/office/drawing/2014/main" id="{534D7483-58CB-4DB5-8872-200487C4C47E}"/>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998462" y="6052891"/>
            <a:ext cx="6148388" cy="2443163"/>
          </a:xfrm>
          <a:prstGeom prst="rect">
            <a:avLst/>
          </a:prstGeom>
        </p:spPr>
      </p:pic>
      <p:pic>
        <p:nvPicPr>
          <p:cNvPr id="37" name="Picture 36">
            <a:extLst>
              <a:ext uri="{FF2B5EF4-FFF2-40B4-BE49-F238E27FC236}">
                <a16:creationId xmlns:a16="http://schemas.microsoft.com/office/drawing/2014/main" id="{16F6976E-A0C3-4BCC-8A44-5E1692B86AD3}"/>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2050270" y="4808416"/>
            <a:ext cx="3667125" cy="438150"/>
          </a:xfrm>
          <a:prstGeom prst="rect">
            <a:avLst/>
          </a:prstGeom>
        </p:spPr>
      </p:pic>
      <p:sp>
        <p:nvSpPr>
          <p:cNvPr id="38" name="TextBox 37">
            <a:extLst>
              <a:ext uri="{FF2B5EF4-FFF2-40B4-BE49-F238E27FC236}">
                <a16:creationId xmlns:a16="http://schemas.microsoft.com/office/drawing/2014/main" id="{E93AF3FC-D769-49C6-84F1-51BECAA4A466}"/>
              </a:ext>
            </a:extLst>
          </p:cNvPr>
          <p:cNvSpPr txBox="1"/>
          <p:nvPr userDrawn="1"/>
        </p:nvSpPr>
        <p:spPr>
          <a:xfrm>
            <a:off x="2050270" y="4433842"/>
            <a:ext cx="3442591" cy="276999"/>
          </a:xfrm>
          <a:prstGeom prst="rect">
            <a:avLst/>
          </a:prstGeom>
          <a:noFill/>
        </p:spPr>
        <p:txBody>
          <a:bodyPr wrap="square" lIns="0" tIns="0" rIns="0" bIns="0" rtlCol="0">
            <a:spAutoFit/>
          </a:bodyPr>
          <a:lstStyle/>
          <a:p>
            <a:r>
              <a:rPr lang="en-AU" sz="1800" b="0">
                <a:solidFill>
                  <a:schemeClr val="accent1"/>
                </a:solidFill>
                <a:cs typeface="Arial" pitchFamily="34" charset="0"/>
              </a:rPr>
              <a:t>1. Search bar</a:t>
            </a:r>
          </a:p>
        </p:txBody>
      </p:sp>
      <p:sp>
        <p:nvSpPr>
          <p:cNvPr id="39" name="TextBox 38">
            <a:extLst>
              <a:ext uri="{FF2B5EF4-FFF2-40B4-BE49-F238E27FC236}">
                <a16:creationId xmlns:a16="http://schemas.microsoft.com/office/drawing/2014/main" id="{C96C8BC9-83B4-46CF-A22B-BF9F0D074912}"/>
              </a:ext>
            </a:extLst>
          </p:cNvPr>
          <p:cNvSpPr txBox="1"/>
          <p:nvPr userDrawn="1"/>
        </p:nvSpPr>
        <p:spPr>
          <a:xfrm>
            <a:off x="2050270" y="5678316"/>
            <a:ext cx="3442591" cy="276999"/>
          </a:xfrm>
          <a:prstGeom prst="rect">
            <a:avLst/>
          </a:prstGeom>
          <a:noFill/>
        </p:spPr>
        <p:txBody>
          <a:bodyPr wrap="square" lIns="0" tIns="0" rIns="0" bIns="0" rtlCol="0">
            <a:spAutoFit/>
          </a:bodyPr>
          <a:lstStyle/>
          <a:p>
            <a:r>
              <a:rPr lang="en-AU" sz="1800" b="0">
                <a:solidFill>
                  <a:schemeClr val="accent1"/>
                </a:solidFill>
                <a:cs typeface="Arial" pitchFamily="34" charset="0"/>
              </a:rPr>
              <a:t>2. Theme Colours</a:t>
            </a:r>
          </a:p>
        </p:txBody>
      </p:sp>
    </p:spTree>
    <p:extLst>
      <p:ext uri="{BB962C8B-B14F-4D97-AF65-F5344CB8AC3E}">
        <p14:creationId xmlns:p14="http://schemas.microsoft.com/office/powerpoint/2010/main" val="125733628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Divider">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019600" y="2312495"/>
            <a:ext cx="17193180" cy="9361040"/>
          </a:xfrm>
        </p:spPr>
        <p:txBody>
          <a:bodyPr anchor="ctr" anchorCtr="0"/>
          <a:lstStyle>
            <a:lvl1pPr algn="l">
              <a:lnSpc>
                <a:spcPts val="15000"/>
              </a:lnSpc>
              <a:defRPr sz="12600" b="0">
                <a:solidFill>
                  <a:schemeClr val="bg2"/>
                </a:solidFill>
                <a:latin typeface="+mn-lt"/>
              </a:defRPr>
            </a:lvl1pPr>
          </a:lstStyle>
          <a:p>
            <a:r>
              <a:rPr lang="en-US" noProof="0"/>
              <a:t>Click to edit text</a:t>
            </a:r>
          </a:p>
        </p:txBody>
      </p:sp>
      <p:pic>
        <p:nvPicPr>
          <p:cNvPr id="13" name="Picture 12" descr="Logo&#10;&#10;Description automatically generated">
            <a:extLst>
              <a:ext uri="{FF2B5EF4-FFF2-40B4-BE49-F238E27FC236}">
                <a16:creationId xmlns:a16="http://schemas.microsoft.com/office/drawing/2014/main" id="{91484A36-ADAE-45FE-B29D-28B55530F96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019600" y="12689401"/>
            <a:ext cx="2685293" cy="521209"/>
          </a:xfrm>
          <a:prstGeom prst="rect">
            <a:avLst/>
          </a:prstGeom>
        </p:spPr>
      </p:pic>
    </p:spTree>
    <p:extLst>
      <p:ext uri="{BB962C8B-B14F-4D97-AF65-F5344CB8AC3E}">
        <p14:creationId xmlns:p14="http://schemas.microsoft.com/office/powerpoint/2010/main" val="159999640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1_Divider">
    <p:bg>
      <p:bgPr>
        <a:solidFill>
          <a:srgbClr val="241B35"/>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019600" y="2312495"/>
            <a:ext cx="17193180" cy="9361040"/>
          </a:xfrm>
        </p:spPr>
        <p:txBody>
          <a:bodyPr anchor="ctr" anchorCtr="0"/>
          <a:lstStyle>
            <a:lvl1pPr algn="l">
              <a:lnSpc>
                <a:spcPts val="15000"/>
              </a:lnSpc>
              <a:defRPr sz="12600" b="0">
                <a:solidFill>
                  <a:schemeClr val="bg2"/>
                </a:solidFill>
                <a:latin typeface="+mn-lt"/>
              </a:defRPr>
            </a:lvl1pPr>
          </a:lstStyle>
          <a:p>
            <a:r>
              <a:rPr lang="en-US" noProof="0"/>
              <a:t>Click to edit text</a:t>
            </a:r>
          </a:p>
        </p:txBody>
      </p:sp>
      <p:pic>
        <p:nvPicPr>
          <p:cNvPr id="13" name="Picture 12" descr="Logo&#10;&#10;Description automatically generated">
            <a:extLst>
              <a:ext uri="{FF2B5EF4-FFF2-40B4-BE49-F238E27FC236}">
                <a16:creationId xmlns:a16="http://schemas.microsoft.com/office/drawing/2014/main" id="{91484A36-ADAE-45FE-B29D-28B55530F96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019600" y="12689401"/>
            <a:ext cx="2685293" cy="521209"/>
          </a:xfrm>
          <a:prstGeom prst="rect">
            <a:avLst/>
          </a:prstGeom>
        </p:spPr>
      </p:pic>
    </p:spTree>
    <p:extLst>
      <p:ext uri="{BB962C8B-B14F-4D97-AF65-F5344CB8AC3E}">
        <p14:creationId xmlns:p14="http://schemas.microsoft.com/office/powerpoint/2010/main" val="46233253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Closing Slide">
    <p:bg>
      <p:bgPr>
        <a:solidFill>
          <a:schemeClr val="accent1"/>
        </a:solidFill>
        <a:effectLst/>
      </p:bgPr>
    </p:bg>
    <p:spTree>
      <p:nvGrpSpPr>
        <p:cNvPr id="1" name=""/>
        <p:cNvGrpSpPr/>
        <p:nvPr/>
      </p:nvGrpSpPr>
      <p:grpSpPr>
        <a:xfrm>
          <a:off x="0" y="0"/>
          <a:ext cx="0" cy="0"/>
          <a:chOff x="0" y="0"/>
          <a:chExt cx="0" cy="0"/>
        </a:xfrm>
      </p:grpSpPr>
      <p:pic>
        <p:nvPicPr>
          <p:cNvPr id="13" name="Picture 12" descr="Logo&#10;&#10;Description automatically generated">
            <a:extLst>
              <a:ext uri="{FF2B5EF4-FFF2-40B4-BE49-F238E27FC236}">
                <a16:creationId xmlns:a16="http://schemas.microsoft.com/office/drawing/2014/main" id="{91484A36-ADAE-45FE-B29D-28B55530F96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019600" y="12689401"/>
            <a:ext cx="2685293" cy="521209"/>
          </a:xfrm>
          <a:prstGeom prst="rect">
            <a:avLst/>
          </a:prstGeom>
        </p:spPr>
      </p:pic>
      <p:pic>
        <p:nvPicPr>
          <p:cNvPr id="7" name="Picture 6" descr="Text&#10;&#10;Description automatically generated">
            <a:extLst>
              <a:ext uri="{FF2B5EF4-FFF2-40B4-BE49-F238E27FC236}">
                <a16:creationId xmlns:a16="http://schemas.microsoft.com/office/drawing/2014/main" id="{B2C16797-CD24-4D7A-8FAE-F11A2AF4338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020870" y="962345"/>
            <a:ext cx="2471933" cy="1633731"/>
          </a:xfrm>
          <a:prstGeom prst="rect">
            <a:avLst/>
          </a:prstGeom>
        </p:spPr>
      </p:pic>
      <p:sp>
        <p:nvSpPr>
          <p:cNvPr id="9" name="Text Placeholder 6">
            <a:extLst>
              <a:ext uri="{FF2B5EF4-FFF2-40B4-BE49-F238E27FC236}">
                <a16:creationId xmlns:a16="http://schemas.microsoft.com/office/drawing/2014/main" id="{27674A77-9AC3-40B5-9B04-EA1930C91BFE}"/>
              </a:ext>
            </a:extLst>
          </p:cNvPr>
          <p:cNvSpPr>
            <a:spLocks noGrp="1"/>
          </p:cNvSpPr>
          <p:nvPr>
            <p:ph type="body" sz="quarter" idx="10" hasCustomPrompt="1"/>
          </p:nvPr>
        </p:nvSpPr>
        <p:spPr>
          <a:xfrm>
            <a:off x="2019600" y="6170387"/>
            <a:ext cx="14087835" cy="994224"/>
          </a:xfrm>
        </p:spPr>
        <p:txBody>
          <a:bodyPr/>
          <a:lstStyle>
            <a:lvl1pPr marL="0" algn="l">
              <a:lnSpc>
                <a:spcPts val="7200"/>
              </a:lnSpc>
              <a:spcAft>
                <a:spcPts val="0"/>
              </a:spcAft>
              <a:defRPr sz="5600" b="1">
                <a:solidFill>
                  <a:schemeClr val="bg1"/>
                </a:solidFill>
                <a:latin typeface="+mj-lt"/>
                <a:ea typeface="Open Sans SemiBold" pitchFamily="2" charset="0"/>
                <a:cs typeface="Open Sans SemiBold" pitchFamily="2" charset="0"/>
              </a:defRPr>
            </a:lvl1pPr>
            <a:lvl2pPr marL="0" algn="l">
              <a:lnSpc>
                <a:spcPts val="7200"/>
              </a:lnSpc>
              <a:spcAft>
                <a:spcPts val="0"/>
              </a:spcAft>
              <a:defRPr sz="5600" b="1">
                <a:solidFill>
                  <a:schemeClr val="bg1"/>
                </a:solidFill>
                <a:latin typeface="+mj-lt"/>
              </a:defRPr>
            </a:lvl2pPr>
            <a:lvl3pPr marL="0" indent="0" algn="l">
              <a:lnSpc>
                <a:spcPts val="7200"/>
              </a:lnSpc>
              <a:spcAft>
                <a:spcPts val="0"/>
              </a:spcAft>
              <a:buNone/>
              <a:defRPr sz="5600" b="1">
                <a:solidFill>
                  <a:schemeClr val="bg1"/>
                </a:solidFill>
                <a:latin typeface="+mj-lt"/>
              </a:defRPr>
            </a:lvl3pPr>
            <a:lvl4pPr marL="0" indent="0" algn="l">
              <a:lnSpc>
                <a:spcPts val="7200"/>
              </a:lnSpc>
              <a:spcAft>
                <a:spcPts val="0"/>
              </a:spcAft>
              <a:buNone/>
              <a:defRPr sz="5600" b="1">
                <a:solidFill>
                  <a:schemeClr val="bg1"/>
                </a:solidFill>
                <a:latin typeface="+mj-lt"/>
              </a:defRPr>
            </a:lvl4pPr>
            <a:lvl5pPr marL="0" indent="0" algn="l">
              <a:lnSpc>
                <a:spcPts val="7200"/>
              </a:lnSpc>
              <a:spcAft>
                <a:spcPts val="0"/>
              </a:spcAft>
              <a:buNone/>
              <a:defRPr sz="5600" b="1">
                <a:solidFill>
                  <a:schemeClr val="bg1"/>
                </a:solidFill>
                <a:latin typeface="+mj-lt"/>
              </a:defRPr>
            </a:lvl5pPr>
            <a:lvl6pPr marL="0" indent="0" algn="l">
              <a:lnSpc>
                <a:spcPts val="7200"/>
              </a:lnSpc>
              <a:spcAft>
                <a:spcPts val="0"/>
              </a:spcAft>
              <a:buNone/>
              <a:defRPr sz="5600" b="1">
                <a:solidFill>
                  <a:schemeClr val="bg1"/>
                </a:solidFill>
                <a:latin typeface="+mj-lt"/>
              </a:defRPr>
            </a:lvl6pPr>
            <a:lvl7pPr marL="0" indent="0" algn="l">
              <a:lnSpc>
                <a:spcPts val="7200"/>
              </a:lnSpc>
              <a:spcAft>
                <a:spcPts val="0"/>
              </a:spcAft>
              <a:buNone/>
              <a:defRPr sz="5600" b="1">
                <a:solidFill>
                  <a:schemeClr val="bg1"/>
                </a:solidFill>
                <a:latin typeface="+mj-lt"/>
              </a:defRPr>
            </a:lvl7pPr>
            <a:lvl8pPr marL="0" indent="0" algn="l">
              <a:lnSpc>
                <a:spcPts val="7200"/>
              </a:lnSpc>
              <a:spcAft>
                <a:spcPts val="0"/>
              </a:spcAft>
              <a:buNone/>
              <a:defRPr sz="5600" b="1">
                <a:solidFill>
                  <a:schemeClr val="bg1"/>
                </a:solidFill>
                <a:latin typeface="+mj-lt"/>
              </a:defRPr>
            </a:lvl8pPr>
            <a:lvl9pPr marL="0" indent="0" algn="l">
              <a:lnSpc>
                <a:spcPts val="7200"/>
              </a:lnSpc>
              <a:spcAft>
                <a:spcPts val="0"/>
              </a:spcAft>
              <a:buNone/>
              <a:defRPr sz="5600" b="1">
                <a:solidFill>
                  <a:schemeClr val="bg1"/>
                </a:solidFill>
                <a:latin typeface="+mj-lt"/>
              </a:defRPr>
            </a:lvl9pPr>
          </a:lstStyle>
          <a:p>
            <a:pPr lvl="0"/>
            <a:r>
              <a:rPr lang="en-US"/>
              <a:t>Click to edit text</a:t>
            </a:r>
          </a:p>
        </p:txBody>
      </p:sp>
      <p:sp>
        <p:nvSpPr>
          <p:cNvPr id="5" name="Content Placeholder 4">
            <a:extLst>
              <a:ext uri="{FF2B5EF4-FFF2-40B4-BE49-F238E27FC236}">
                <a16:creationId xmlns:a16="http://schemas.microsoft.com/office/drawing/2014/main" id="{488F7348-E56C-4CDA-A2D9-474D8773965B}"/>
              </a:ext>
            </a:extLst>
          </p:cNvPr>
          <p:cNvSpPr>
            <a:spLocks noGrp="1"/>
          </p:cNvSpPr>
          <p:nvPr>
            <p:ph sz="quarter" idx="11" hasCustomPrompt="1"/>
          </p:nvPr>
        </p:nvSpPr>
        <p:spPr>
          <a:xfrm>
            <a:off x="2020888" y="7443788"/>
            <a:ext cx="14085887" cy="4049712"/>
          </a:xfrm>
        </p:spPr>
        <p:txBody>
          <a:bodyPr/>
          <a:lstStyle>
            <a:lvl1pPr>
              <a:lnSpc>
                <a:spcPts val="3500"/>
              </a:lnSpc>
              <a:spcAft>
                <a:spcPts val="1200"/>
              </a:spcAft>
              <a:defRPr sz="2500">
                <a:solidFill>
                  <a:schemeClr val="bg2"/>
                </a:solidFill>
                <a:latin typeface="+mn-lt"/>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vl6pPr>
              <a:defRPr>
                <a:solidFill>
                  <a:schemeClr val="bg2"/>
                </a:solidFill>
              </a:defRPr>
            </a:lvl6pPr>
            <a:lvl7pPr>
              <a:defRPr>
                <a:solidFill>
                  <a:schemeClr val="bg2"/>
                </a:solidFill>
              </a:defRPr>
            </a:lvl7pPr>
            <a:lvl8pPr>
              <a:defRPr>
                <a:solidFill>
                  <a:schemeClr val="bg2"/>
                </a:solidFill>
              </a:defRPr>
            </a:lvl8pPr>
            <a:lvl9pPr>
              <a:defRPr>
                <a:solidFill>
                  <a:schemeClr val="bg2"/>
                </a:solidFill>
              </a:defRPr>
            </a:lvl9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186288298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Blank base">
    <p:spTree>
      <p:nvGrpSpPr>
        <p:cNvPr id="1" name=""/>
        <p:cNvGrpSpPr/>
        <p:nvPr/>
      </p:nvGrpSpPr>
      <p:grpSpPr>
        <a:xfrm>
          <a:off x="0" y="0"/>
          <a:ext cx="0" cy="0"/>
          <a:chOff x="0" y="0"/>
          <a:chExt cx="0" cy="0"/>
        </a:xfrm>
      </p:grpSpPr>
      <p:pic>
        <p:nvPicPr>
          <p:cNvPr id="4" name="Picture 3" descr="Shape&#10;&#10;Description automatically generated with medium confidence">
            <a:extLst>
              <a:ext uri="{FF2B5EF4-FFF2-40B4-BE49-F238E27FC236}">
                <a16:creationId xmlns:a16="http://schemas.microsoft.com/office/drawing/2014/main" id="{9853127F-96F5-4393-90F6-F4E5BE06F04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020870" y="962344"/>
            <a:ext cx="2471933" cy="1633731"/>
          </a:xfrm>
          <a:prstGeom prst="rect">
            <a:avLst/>
          </a:prstGeom>
        </p:spPr>
      </p:pic>
    </p:spTree>
    <p:extLst>
      <p:ext uri="{BB962C8B-B14F-4D97-AF65-F5344CB8AC3E}">
        <p14:creationId xmlns:p14="http://schemas.microsoft.com/office/powerpoint/2010/main" val="304691732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Patent Section Title">
    <p:bg>
      <p:bgPr>
        <a:solidFill>
          <a:schemeClr val="accent2"/>
        </a:solidFill>
        <a:effectLst/>
      </p:bgPr>
    </p:bg>
    <p:spTree>
      <p:nvGrpSpPr>
        <p:cNvPr id="1" name=""/>
        <p:cNvGrpSpPr/>
        <p:nvPr/>
      </p:nvGrpSpPr>
      <p:grpSpPr>
        <a:xfrm>
          <a:off x="0" y="0"/>
          <a:ext cx="0" cy="0"/>
          <a:chOff x="0" y="0"/>
          <a:chExt cx="0" cy="0"/>
        </a:xfrm>
      </p:grpSpPr>
      <p:pic>
        <p:nvPicPr>
          <p:cNvPr id="8" name="Picture 7" descr="Icon&#10;&#10;Description automatically generated">
            <a:extLst>
              <a:ext uri="{FF2B5EF4-FFF2-40B4-BE49-F238E27FC236}">
                <a16:creationId xmlns:a16="http://schemas.microsoft.com/office/drawing/2014/main" id="{B6351413-B15C-4784-AD5E-E162538915F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141550" y="-607111"/>
            <a:ext cx="5169856" cy="5169856"/>
          </a:xfrm>
          <a:prstGeom prst="rect">
            <a:avLst/>
          </a:prstGeom>
        </p:spPr>
      </p:pic>
      <p:sp>
        <p:nvSpPr>
          <p:cNvPr id="2" name="Title 1"/>
          <p:cNvSpPr>
            <a:spLocks noGrp="1"/>
          </p:cNvSpPr>
          <p:nvPr>
            <p:ph type="ctrTitle" hasCustomPrompt="1"/>
          </p:nvPr>
        </p:nvSpPr>
        <p:spPr>
          <a:xfrm>
            <a:off x="2019600" y="4382726"/>
            <a:ext cx="8325131" cy="2610290"/>
          </a:xfrm>
        </p:spPr>
        <p:txBody>
          <a:bodyPr anchor="b"/>
          <a:lstStyle>
            <a:lvl1pPr algn="l">
              <a:lnSpc>
                <a:spcPts val="7200"/>
              </a:lnSpc>
              <a:defRPr baseline="0">
                <a:solidFill>
                  <a:schemeClr val="tx1"/>
                </a:solidFill>
                <a:latin typeface="+mj-lt"/>
              </a:defRPr>
            </a:lvl1pPr>
          </a:lstStyle>
          <a:p>
            <a:r>
              <a:rPr lang="en-US" noProof="0"/>
              <a:t>Click to edit text</a:t>
            </a:r>
          </a:p>
        </p:txBody>
      </p:sp>
      <p:sp>
        <p:nvSpPr>
          <p:cNvPr id="7" name="Text Placeholder 6">
            <a:extLst>
              <a:ext uri="{FF2B5EF4-FFF2-40B4-BE49-F238E27FC236}">
                <a16:creationId xmlns:a16="http://schemas.microsoft.com/office/drawing/2014/main" id="{AF18CD02-94C3-483C-9553-4062A72523E8}"/>
              </a:ext>
            </a:extLst>
          </p:cNvPr>
          <p:cNvSpPr>
            <a:spLocks noGrp="1"/>
          </p:cNvSpPr>
          <p:nvPr>
            <p:ph type="body" sz="quarter" idx="10" hasCustomPrompt="1"/>
          </p:nvPr>
        </p:nvSpPr>
        <p:spPr>
          <a:xfrm>
            <a:off x="2019600" y="7573966"/>
            <a:ext cx="8325131" cy="2040959"/>
          </a:xfrm>
        </p:spPr>
        <p:txBody>
          <a:bodyPr/>
          <a:lstStyle>
            <a:lvl1pPr marL="0" algn="l">
              <a:lnSpc>
                <a:spcPts val="5000"/>
              </a:lnSpc>
              <a:spcAft>
                <a:spcPts val="600"/>
              </a:spcAft>
              <a:defRPr sz="3600" b="0">
                <a:solidFill>
                  <a:schemeClr val="tx1"/>
                </a:solidFill>
                <a:latin typeface="+mj-lt"/>
                <a:ea typeface="Open Sans SemiBold" pitchFamily="2" charset="0"/>
                <a:cs typeface="Open Sans SemiBold" pitchFamily="2" charset="0"/>
              </a:defRPr>
            </a:lvl1pPr>
            <a:lvl2pPr marL="0" algn="l">
              <a:lnSpc>
                <a:spcPts val="5000"/>
              </a:lnSpc>
              <a:spcAft>
                <a:spcPts val="600"/>
              </a:spcAft>
              <a:defRPr sz="3600">
                <a:solidFill>
                  <a:schemeClr val="tx1"/>
                </a:solidFill>
                <a:latin typeface="+mj-lt"/>
              </a:defRPr>
            </a:lvl2pPr>
            <a:lvl3pPr marL="0" indent="0" algn="l">
              <a:lnSpc>
                <a:spcPts val="5000"/>
              </a:lnSpc>
              <a:spcAft>
                <a:spcPts val="600"/>
              </a:spcAft>
              <a:buNone/>
              <a:defRPr sz="3600">
                <a:solidFill>
                  <a:schemeClr val="tx1"/>
                </a:solidFill>
                <a:latin typeface="+mj-lt"/>
              </a:defRPr>
            </a:lvl3pPr>
            <a:lvl4pPr marL="0" indent="0" algn="l">
              <a:lnSpc>
                <a:spcPts val="5000"/>
              </a:lnSpc>
              <a:spcAft>
                <a:spcPts val="600"/>
              </a:spcAft>
              <a:buNone/>
              <a:defRPr sz="3600">
                <a:solidFill>
                  <a:schemeClr val="tx1"/>
                </a:solidFill>
                <a:latin typeface="+mj-lt"/>
              </a:defRPr>
            </a:lvl4pPr>
            <a:lvl5pPr marL="0" indent="0" algn="l">
              <a:lnSpc>
                <a:spcPts val="5000"/>
              </a:lnSpc>
              <a:spcAft>
                <a:spcPts val="600"/>
              </a:spcAft>
              <a:buNone/>
              <a:defRPr sz="3600">
                <a:solidFill>
                  <a:schemeClr val="tx1"/>
                </a:solidFill>
                <a:latin typeface="+mj-lt"/>
              </a:defRPr>
            </a:lvl5pPr>
            <a:lvl6pPr marL="0" indent="0" algn="l">
              <a:lnSpc>
                <a:spcPts val="5000"/>
              </a:lnSpc>
              <a:spcAft>
                <a:spcPts val="600"/>
              </a:spcAft>
              <a:buNone/>
              <a:defRPr sz="3600">
                <a:solidFill>
                  <a:schemeClr val="tx1"/>
                </a:solidFill>
                <a:latin typeface="+mj-lt"/>
              </a:defRPr>
            </a:lvl6pPr>
            <a:lvl7pPr marL="0" indent="0" algn="l">
              <a:lnSpc>
                <a:spcPts val="5000"/>
              </a:lnSpc>
              <a:spcAft>
                <a:spcPts val="600"/>
              </a:spcAft>
              <a:buNone/>
              <a:defRPr sz="3600">
                <a:solidFill>
                  <a:schemeClr val="tx1"/>
                </a:solidFill>
                <a:latin typeface="+mj-lt"/>
              </a:defRPr>
            </a:lvl7pPr>
            <a:lvl8pPr marL="0" indent="0" algn="l">
              <a:lnSpc>
                <a:spcPts val="5000"/>
              </a:lnSpc>
              <a:spcAft>
                <a:spcPts val="600"/>
              </a:spcAft>
              <a:buNone/>
              <a:defRPr sz="3600">
                <a:solidFill>
                  <a:schemeClr val="tx1"/>
                </a:solidFill>
                <a:latin typeface="+mj-lt"/>
              </a:defRPr>
            </a:lvl8pPr>
            <a:lvl9pPr marL="0" indent="0" algn="l">
              <a:lnSpc>
                <a:spcPts val="5000"/>
              </a:lnSpc>
              <a:spcAft>
                <a:spcPts val="600"/>
              </a:spcAft>
              <a:buNone/>
              <a:defRPr sz="3600">
                <a:solidFill>
                  <a:schemeClr val="tx1"/>
                </a:solidFill>
                <a:latin typeface="+mj-lt"/>
              </a:defRPr>
            </a:lvl9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a:p>
            <a:pPr lvl="5"/>
            <a:r>
              <a:rPr lang="en-US"/>
              <a:t>6</a:t>
            </a:r>
          </a:p>
          <a:p>
            <a:pPr lvl="6"/>
            <a:r>
              <a:rPr lang="en-US"/>
              <a:t>7</a:t>
            </a:r>
          </a:p>
          <a:p>
            <a:pPr lvl="7"/>
            <a:r>
              <a:rPr lang="en-US"/>
              <a:t>8</a:t>
            </a:r>
          </a:p>
          <a:p>
            <a:pPr lvl="8"/>
            <a:r>
              <a:rPr lang="en-US"/>
              <a:t>9</a:t>
            </a:r>
            <a:endParaRPr lang="en-AU"/>
          </a:p>
        </p:txBody>
      </p:sp>
      <p:pic>
        <p:nvPicPr>
          <p:cNvPr id="9" name="Picture 8" descr="Shape&#10;&#10;Description automatically generated with medium confidence">
            <a:extLst>
              <a:ext uri="{FF2B5EF4-FFF2-40B4-BE49-F238E27FC236}">
                <a16:creationId xmlns:a16="http://schemas.microsoft.com/office/drawing/2014/main" id="{3D1C95EE-D177-410B-9D1F-4450EE0D314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020870" y="962344"/>
            <a:ext cx="2471933" cy="1633731"/>
          </a:xfrm>
          <a:prstGeom prst="rect">
            <a:avLst/>
          </a:prstGeom>
        </p:spPr>
      </p:pic>
      <p:sp>
        <p:nvSpPr>
          <p:cNvPr id="11" name="Picture Placeholder 10">
            <a:extLst>
              <a:ext uri="{FF2B5EF4-FFF2-40B4-BE49-F238E27FC236}">
                <a16:creationId xmlns:a16="http://schemas.microsoft.com/office/drawing/2014/main" id="{44A6EF7F-028B-48EE-B228-A8C7FA52BA62}"/>
              </a:ext>
            </a:extLst>
          </p:cNvPr>
          <p:cNvSpPr>
            <a:spLocks noGrp="1"/>
          </p:cNvSpPr>
          <p:nvPr>
            <p:ph type="pic" sz="quarter" idx="12"/>
          </p:nvPr>
        </p:nvSpPr>
        <p:spPr>
          <a:xfrm>
            <a:off x="12192000" y="0"/>
            <a:ext cx="12192000" cy="13716000"/>
          </a:xfrm>
        </p:spPr>
        <p:txBody>
          <a:bodyPr anchor="ctr" anchorCtr="0"/>
          <a:lstStyle>
            <a:lvl1pPr algn="ctr">
              <a:defRPr>
                <a:solidFill>
                  <a:schemeClr val="tx1"/>
                </a:solidFill>
                <a:latin typeface="+mn-lt"/>
              </a:defRPr>
            </a:lvl1pPr>
          </a:lstStyle>
          <a:p>
            <a:endParaRPr lang="en-US"/>
          </a:p>
          <a:p>
            <a:r>
              <a:rPr lang="en-US"/>
              <a:t>Click to insert picture</a:t>
            </a:r>
            <a:endParaRPr lang="en-AU"/>
          </a:p>
        </p:txBody>
      </p:sp>
      <p:pic>
        <p:nvPicPr>
          <p:cNvPr id="13" name="Picture 12">
            <a:extLst>
              <a:ext uri="{FF2B5EF4-FFF2-40B4-BE49-F238E27FC236}">
                <a16:creationId xmlns:a16="http://schemas.microsoft.com/office/drawing/2014/main" id="{91484A36-ADAE-45FE-B29D-28B55530F963}"/>
              </a:ext>
            </a:extLst>
          </p:cNvPr>
          <p:cNvPicPr>
            <a:picLocks noChangeAspect="1"/>
          </p:cNvPicPr>
          <p:nvPr userDrawn="1"/>
        </p:nvPicPr>
        <p:blipFill>
          <a:blip r:embed="rId4">
            <a:extLst>
              <a:ext uri="{28A0092B-C50C-407E-A947-70E740481C1C}">
                <a14:useLocalDpi xmlns:a14="http://schemas.microsoft.com/office/drawing/2010/main" val="0"/>
              </a:ext>
            </a:extLst>
          </a:blip>
          <a:stretch/>
        </p:blipFill>
        <p:spPr>
          <a:xfrm>
            <a:off x="2019600" y="12689401"/>
            <a:ext cx="2377646" cy="463336"/>
          </a:xfrm>
          <a:prstGeom prst="rect">
            <a:avLst/>
          </a:prstGeom>
        </p:spPr>
      </p:pic>
    </p:spTree>
    <p:extLst>
      <p:ext uri="{BB962C8B-B14F-4D97-AF65-F5344CB8AC3E}">
        <p14:creationId xmlns:p14="http://schemas.microsoft.com/office/powerpoint/2010/main" val="323295136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Patent single col p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9D019D-E1A0-4DD6-A047-3CCA1A6288E6}"/>
              </a:ext>
            </a:extLst>
          </p:cNvPr>
          <p:cNvSpPr>
            <a:spLocks noGrp="1"/>
          </p:cNvSpPr>
          <p:nvPr>
            <p:ph type="title" hasCustomPrompt="1"/>
          </p:nvPr>
        </p:nvSpPr>
        <p:spPr>
          <a:xfrm>
            <a:off x="2019601" y="1096110"/>
            <a:ext cx="7987538" cy="1614521"/>
          </a:xfrm>
        </p:spPr>
        <p:txBody>
          <a:bodyPr/>
          <a:lstStyle>
            <a:lvl1pPr>
              <a:defRPr/>
            </a:lvl1pPr>
          </a:lstStyle>
          <a:p>
            <a:r>
              <a:rPr lang="en-US"/>
              <a:t>Click to edit text</a:t>
            </a:r>
            <a:endParaRPr lang="en-AU"/>
          </a:p>
        </p:txBody>
      </p:sp>
      <p:sp>
        <p:nvSpPr>
          <p:cNvPr id="6" name="Picture Placeholder 10">
            <a:extLst>
              <a:ext uri="{FF2B5EF4-FFF2-40B4-BE49-F238E27FC236}">
                <a16:creationId xmlns:a16="http://schemas.microsoft.com/office/drawing/2014/main" id="{A801C29D-10AF-48DA-B289-439F9D8DA4D8}"/>
              </a:ext>
            </a:extLst>
          </p:cNvPr>
          <p:cNvSpPr>
            <a:spLocks noGrp="1"/>
          </p:cNvSpPr>
          <p:nvPr>
            <p:ph type="pic" sz="quarter" idx="12"/>
          </p:nvPr>
        </p:nvSpPr>
        <p:spPr>
          <a:xfrm>
            <a:off x="12192000" y="0"/>
            <a:ext cx="12192000" cy="13716000"/>
          </a:xfrm>
        </p:spPr>
        <p:txBody>
          <a:bodyPr anchor="ctr" anchorCtr="0"/>
          <a:lstStyle>
            <a:lvl1pPr algn="ctr">
              <a:defRPr>
                <a:latin typeface="+mn-lt"/>
              </a:defRPr>
            </a:lvl1pPr>
          </a:lstStyle>
          <a:p>
            <a:endParaRPr lang="en-US"/>
          </a:p>
          <a:p>
            <a:r>
              <a:rPr lang="en-US"/>
              <a:t>Click to insert picture</a:t>
            </a:r>
            <a:endParaRPr lang="en-AU"/>
          </a:p>
        </p:txBody>
      </p:sp>
      <p:sp>
        <p:nvSpPr>
          <p:cNvPr id="7" name="Content Placeholder 7">
            <a:extLst>
              <a:ext uri="{FF2B5EF4-FFF2-40B4-BE49-F238E27FC236}">
                <a16:creationId xmlns:a16="http://schemas.microsoft.com/office/drawing/2014/main" id="{165F2DF4-A91F-4A4E-A694-C9A8F1EF7DBF}"/>
              </a:ext>
            </a:extLst>
          </p:cNvPr>
          <p:cNvSpPr>
            <a:spLocks noGrp="1"/>
          </p:cNvSpPr>
          <p:nvPr>
            <p:ph sz="quarter" idx="13" hasCustomPrompt="1"/>
          </p:nvPr>
        </p:nvSpPr>
        <p:spPr>
          <a:xfrm>
            <a:off x="2019300" y="3387258"/>
            <a:ext cx="7988400" cy="8146800"/>
          </a:xfrm>
        </p:spPr>
        <p:txBody>
          <a:bodyPr/>
          <a:lstStyle>
            <a:lvl1pPr>
              <a:defRPr/>
            </a:lvl1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244308202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Patent single col page with 4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9D019D-E1A0-4DD6-A047-3CCA1A6288E6}"/>
              </a:ext>
            </a:extLst>
          </p:cNvPr>
          <p:cNvSpPr>
            <a:spLocks noGrp="1"/>
          </p:cNvSpPr>
          <p:nvPr>
            <p:ph type="title" hasCustomPrompt="1"/>
          </p:nvPr>
        </p:nvSpPr>
        <p:spPr>
          <a:xfrm>
            <a:off x="2019601" y="1096110"/>
            <a:ext cx="7987538" cy="1614521"/>
          </a:xfrm>
        </p:spPr>
        <p:txBody>
          <a:bodyPr/>
          <a:lstStyle>
            <a:lvl1pPr>
              <a:defRPr/>
            </a:lvl1pPr>
          </a:lstStyle>
          <a:p>
            <a:r>
              <a:rPr lang="en-US"/>
              <a:t>Click to edit text</a:t>
            </a:r>
            <a:endParaRPr lang="en-AU"/>
          </a:p>
        </p:txBody>
      </p:sp>
      <p:sp>
        <p:nvSpPr>
          <p:cNvPr id="6" name="Picture Placeholder 10">
            <a:extLst>
              <a:ext uri="{FF2B5EF4-FFF2-40B4-BE49-F238E27FC236}">
                <a16:creationId xmlns:a16="http://schemas.microsoft.com/office/drawing/2014/main" id="{A801C29D-10AF-48DA-B289-439F9D8DA4D8}"/>
              </a:ext>
            </a:extLst>
          </p:cNvPr>
          <p:cNvSpPr>
            <a:spLocks noGrp="1"/>
          </p:cNvSpPr>
          <p:nvPr>
            <p:ph type="pic" sz="quarter" idx="12"/>
          </p:nvPr>
        </p:nvSpPr>
        <p:spPr>
          <a:xfrm>
            <a:off x="12192000" y="0"/>
            <a:ext cx="6098400" cy="6858000"/>
          </a:xfrm>
        </p:spPr>
        <p:txBody>
          <a:bodyPr anchor="ctr" anchorCtr="0"/>
          <a:lstStyle>
            <a:lvl1pPr algn="ctr">
              <a:defRPr>
                <a:latin typeface="+mn-lt"/>
              </a:defRPr>
            </a:lvl1pPr>
          </a:lstStyle>
          <a:p>
            <a:endParaRPr lang="en-US"/>
          </a:p>
          <a:p>
            <a:r>
              <a:rPr lang="en-US"/>
              <a:t>Click to insert picture</a:t>
            </a:r>
            <a:endParaRPr lang="en-AU"/>
          </a:p>
        </p:txBody>
      </p:sp>
      <p:sp>
        <p:nvSpPr>
          <p:cNvPr id="9" name="Picture Placeholder 10">
            <a:extLst>
              <a:ext uri="{FF2B5EF4-FFF2-40B4-BE49-F238E27FC236}">
                <a16:creationId xmlns:a16="http://schemas.microsoft.com/office/drawing/2014/main" id="{EC6620A7-9B9D-447E-9AC3-901298A16A3A}"/>
              </a:ext>
            </a:extLst>
          </p:cNvPr>
          <p:cNvSpPr>
            <a:spLocks noGrp="1"/>
          </p:cNvSpPr>
          <p:nvPr>
            <p:ph type="pic" sz="quarter" idx="14"/>
          </p:nvPr>
        </p:nvSpPr>
        <p:spPr>
          <a:xfrm>
            <a:off x="18290400" y="0"/>
            <a:ext cx="6090576" cy="6858000"/>
          </a:xfrm>
        </p:spPr>
        <p:txBody>
          <a:bodyPr anchor="ctr" anchorCtr="0"/>
          <a:lstStyle>
            <a:lvl1pPr algn="ctr">
              <a:defRPr>
                <a:latin typeface="+mn-lt"/>
              </a:defRPr>
            </a:lvl1pPr>
          </a:lstStyle>
          <a:p>
            <a:endParaRPr lang="en-US"/>
          </a:p>
          <a:p>
            <a:r>
              <a:rPr lang="en-US"/>
              <a:t>Click to insert picture</a:t>
            </a:r>
            <a:endParaRPr lang="en-AU"/>
          </a:p>
        </p:txBody>
      </p:sp>
      <p:sp>
        <p:nvSpPr>
          <p:cNvPr id="10" name="Picture Placeholder 10">
            <a:extLst>
              <a:ext uri="{FF2B5EF4-FFF2-40B4-BE49-F238E27FC236}">
                <a16:creationId xmlns:a16="http://schemas.microsoft.com/office/drawing/2014/main" id="{0C8F3431-0B4F-4A3B-8092-05EB1E43F31D}"/>
              </a:ext>
            </a:extLst>
          </p:cNvPr>
          <p:cNvSpPr>
            <a:spLocks noGrp="1"/>
          </p:cNvSpPr>
          <p:nvPr>
            <p:ph type="pic" sz="quarter" idx="15"/>
          </p:nvPr>
        </p:nvSpPr>
        <p:spPr>
          <a:xfrm>
            <a:off x="12192000" y="6842783"/>
            <a:ext cx="6098400" cy="6858000"/>
          </a:xfrm>
        </p:spPr>
        <p:txBody>
          <a:bodyPr anchor="ctr" anchorCtr="0"/>
          <a:lstStyle>
            <a:lvl1pPr algn="ctr">
              <a:defRPr>
                <a:latin typeface="+mn-lt"/>
              </a:defRPr>
            </a:lvl1pPr>
          </a:lstStyle>
          <a:p>
            <a:endParaRPr lang="en-US"/>
          </a:p>
          <a:p>
            <a:r>
              <a:rPr lang="en-US"/>
              <a:t>Click to insert picture</a:t>
            </a:r>
            <a:endParaRPr lang="en-AU"/>
          </a:p>
        </p:txBody>
      </p:sp>
      <p:sp>
        <p:nvSpPr>
          <p:cNvPr id="11" name="Picture Placeholder 10">
            <a:extLst>
              <a:ext uri="{FF2B5EF4-FFF2-40B4-BE49-F238E27FC236}">
                <a16:creationId xmlns:a16="http://schemas.microsoft.com/office/drawing/2014/main" id="{35671E3D-AEB6-4D19-B3C4-E93C5AFE03CE}"/>
              </a:ext>
            </a:extLst>
          </p:cNvPr>
          <p:cNvSpPr>
            <a:spLocks noGrp="1"/>
          </p:cNvSpPr>
          <p:nvPr>
            <p:ph type="pic" sz="quarter" idx="16"/>
          </p:nvPr>
        </p:nvSpPr>
        <p:spPr>
          <a:xfrm>
            <a:off x="18290400" y="6842783"/>
            <a:ext cx="6090576" cy="6858000"/>
          </a:xfrm>
        </p:spPr>
        <p:txBody>
          <a:bodyPr anchor="ctr" anchorCtr="0"/>
          <a:lstStyle>
            <a:lvl1pPr algn="ctr">
              <a:defRPr>
                <a:latin typeface="+mn-lt"/>
              </a:defRPr>
            </a:lvl1pPr>
          </a:lstStyle>
          <a:p>
            <a:endParaRPr lang="en-US"/>
          </a:p>
          <a:p>
            <a:r>
              <a:rPr lang="en-US"/>
              <a:t>Click to insert picture</a:t>
            </a:r>
            <a:endParaRPr lang="en-AU"/>
          </a:p>
        </p:txBody>
      </p:sp>
      <p:sp>
        <p:nvSpPr>
          <p:cNvPr id="13" name="Content Placeholder 7">
            <a:extLst>
              <a:ext uri="{FF2B5EF4-FFF2-40B4-BE49-F238E27FC236}">
                <a16:creationId xmlns:a16="http://schemas.microsoft.com/office/drawing/2014/main" id="{4CF447DA-6D40-489D-AB7E-BAD1C04B01F6}"/>
              </a:ext>
            </a:extLst>
          </p:cNvPr>
          <p:cNvSpPr>
            <a:spLocks noGrp="1"/>
          </p:cNvSpPr>
          <p:nvPr>
            <p:ph sz="quarter" idx="17" hasCustomPrompt="1"/>
          </p:nvPr>
        </p:nvSpPr>
        <p:spPr>
          <a:xfrm>
            <a:off x="2019300" y="3387258"/>
            <a:ext cx="7988400" cy="8146800"/>
          </a:xfrm>
        </p:spPr>
        <p:txBody>
          <a:bodyPr/>
          <a:lstStyle>
            <a:lvl1pPr>
              <a:defRPr/>
            </a:lvl1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370363700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Patent single col 6 imag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9D019D-E1A0-4DD6-A047-3CCA1A6288E6}"/>
              </a:ext>
            </a:extLst>
          </p:cNvPr>
          <p:cNvSpPr>
            <a:spLocks noGrp="1"/>
          </p:cNvSpPr>
          <p:nvPr>
            <p:ph type="title" hasCustomPrompt="1"/>
          </p:nvPr>
        </p:nvSpPr>
        <p:spPr>
          <a:xfrm>
            <a:off x="2019601" y="1096110"/>
            <a:ext cx="7987538" cy="1614521"/>
          </a:xfrm>
        </p:spPr>
        <p:txBody>
          <a:bodyPr/>
          <a:lstStyle>
            <a:lvl1pPr>
              <a:defRPr/>
            </a:lvl1pPr>
          </a:lstStyle>
          <a:p>
            <a:r>
              <a:rPr lang="en-US"/>
              <a:t>Click to edit text</a:t>
            </a:r>
            <a:endParaRPr lang="en-AU"/>
          </a:p>
        </p:txBody>
      </p:sp>
      <p:sp>
        <p:nvSpPr>
          <p:cNvPr id="6" name="Picture Placeholder 10">
            <a:extLst>
              <a:ext uri="{FF2B5EF4-FFF2-40B4-BE49-F238E27FC236}">
                <a16:creationId xmlns:a16="http://schemas.microsoft.com/office/drawing/2014/main" id="{A801C29D-10AF-48DA-B289-439F9D8DA4D8}"/>
              </a:ext>
            </a:extLst>
          </p:cNvPr>
          <p:cNvSpPr>
            <a:spLocks noGrp="1"/>
          </p:cNvSpPr>
          <p:nvPr>
            <p:ph type="pic" sz="quarter" idx="12"/>
          </p:nvPr>
        </p:nvSpPr>
        <p:spPr>
          <a:xfrm>
            <a:off x="12192000" y="0"/>
            <a:ext cx="6098400" cy="4572000"/>
          </a:xfrm>
        </p:spPr>
        <p:txBody>
          <a:bodyPr anchor="ctr" anchorCtr="0"/>
          <a:lstStyle>
            <a:lvl1pPr algn="ctr">
              <a:defRPr>
                <a:latin typeface="+mn-lt"/>
              </a:defRPr>
            </a:lvl1pPr>
          </a:lstStyle>
          <a:p>
            <a:endParaRPr lang="en-US"/>
          </a:p>
          <a:p>
            <a:r>
              <a:rPr lang="en-US"/>
              <a:t>Click to insert picture</a:t>
            </a:r>
            <a:endParaRPr lang="en-AU"/>
          </a:p>
        </p:txBody>
      </p:sp>
      <p:sp>
        <p:nvSpPr>
          <p:cNvPr id="9" name="Picture Placeholder 10">
            <a:extLst>
              <a:ext uri="{FF2B5EF4-FFF2-40B4-BE49-F238E27FC236}">
                <a16:creationId xmlns:a16="http://schemas.microsoft.com/office/drawing/2014/main" id="{EC6620A7-9B9D-447E-9AC3-901298A16A3A}"/>
              </a:ext>
            </a:extLst>
          </p:cNvPr>
          <p:cNvSpPr>
            <a:spLocks noGrp="1"/>
          </p:cNvSpPr>
          <p:nvPr>
            <p:ph type="pic" sz="quarter" idx="14"/>
          </p:nvPr>
        </p:nvSpPr>
        <p:spPr>
          <a:xfrm>
            <a:off x="18290400" y="0"/>
            <a:ext cx="6090576" cy="4572000"/>
          </a:xfrm>
        </p:spPr>
        <p:txBody>
          <a:bodyPr anchor="ctr" anchorCtr="0"/>
          <a:lstStyle>
            <a:lvl1pPr algn="ctr">
              <a:defRPr>
                <a:latin typeface="+mn-lt"/>
              </a:defRPr>
            </a:lvl1pPr>
          </a:lstStyle>
          <a:p>
            <a:endParaRPr lang="en-US"/>
          </a:p>
          <a:p>
            <a:r>
              <a:rPr lang="en-US"/>
              <a:t>Click to insert picture</a:t>
            </a:r>
            <a:endParaRPr lang="en-AU"/>
          </a:p>
        </p:txBody>
      </p:sp>
      <p:sp>
        <p:nvSpPr>
          <p:cNvPr id="18" name="Picture Placeholder 10">
            <a:extLst>
              <a:ext uri="{FF2B5EF4-FFF2-40B4-BE49-F238E27FC236}">
                <a16:creationId xmlns:a16="http://schemas.microsoft.com/office/drawing/2014/main" id="{D6CE8703-B809-448A-9B13-A65A4871E8E8}"/>
              </a:ext>
            </a:extLst>
          </p:cNvPr>
          <p:cNvSpPr>
            <a:spLocks noGrp="1"/>
          </p:cNvSpPr>
          <p:nvPr>
            <p:ph type="pic" sz="quarter" idx="15"/>
          </p:nvPr>
        </p:nvSpPr>
        <p:spPr>
          <a:xfrm>
            <a:off x="12192000" y="4572525"/>
            <a:ext cx="6098400" cy="4572000"/>
          </a:xfrm>
        </p:spPr>
        <p:txBody>
          <a:bodyPr anchor="ctr" anchorCtr="0"/>
          <a:lstStyle>
            <a:lvl1pPr algn="ctr">
              <a:defRPr>
                <a:latin typeface="+mn-lt"/>
              </a:defRPr>
            </a:lvl1pPr>
          </a:lstStyle>
          <a:p>
            <a:endParaRPr lang="en-US"/>
          </a:p>
          <a:p>
            <a:r>
              <a:rPr lang="en-US"/>
              <a:t>Click to insert picture</a:t>
            </a:r>
            <a:endParaRPr lang="en-AU"/>
          </a:p>
        </p:txBody>
      </p:sp>
      <p:sp>
        <p:nvSpPr>
          <p:cNvPr id="19" name="Picture Placeholder 10">
            <a:extLst>
              <a:ext uri="{FF2B5EF4-FFF2-40B4-BE49-F238E27FC236}">
                <a16:creationId xmlns:a16="http://schemas.microsoft.com/office/drawing/2014/main" id="{4C3AEED1-6387-40FD-8AAE-E56D0A3505BA}"/>
              </a:ext>
            </a:extLst>
          </p:cNvPr>
          <p:cNvSpPr>
            <a:spLocks noGrp="1"/>
          </p:cNvSpPr>
          <p:nvPr>
            <p:ph type="pic" sz="quarter" idx="16"/>
          </p:nvPr>
        </p:nvSpPr>
        <p:spPr>
          <a:xfrm>
            <a:off x="18290400" y="4572525"/>
            <a:ext cx="6090576" cy="4572000"/>
          </a:xfrm>
        </p:spPr>
        <p:txBody>
          <a:bodyPr anchor="ctr" anchorCtr="0"/>
          <a:lstStyle>
            <a:lvl1pPr algn="ctr">
              <a:defRPr>
                <a:latin typeface="+mn-lt"/>
              </a:defRPr>
            </a:lvl1pPr>
          </a:lstStyle>
          <a:p>
            <a:endParaRPr lang="en-US"/>
          </a:p>
          <a:p>
            <a:r>
              <a:rPr lang="en-US"/>
              <a:t>Click to insert picture</a:t>
            </a:r>
            <a:endParaRPr lang="en-AU"/>
          </a:p>
        </p:txBody>
      </p:sp>
      <p:sp>
        <p:nvSpPr>
          <p:cNvPr id="20" name="Picture Placeholder 10">
            <a:extLst>
              <a:ext uri="{FF2B5EF4-FFF2-40B4-BE49-F238E27FC236}">
                <a16:creationId xmlns:a16="http://schemas.microsoft.com/office/drawing/2014/main" id="{5842F514-096D-43EC-A670-E5550DFB5F82}"/>
              </a:ext>
            </a:extLst>
          </p:cNvPr>
          <p:cNvSpPr>
            <a:spLocks noGrp="1"/>
          </p:cNvSpPr>
          <p:nvPr>
            <p:ph type="pic" sz="quarter" idx="17"/>
          </p:nvPr>
        </p:nvSpPr>
        <p:spPr>
          <a:xfrm>
            <a:off x="12192000" y="9145051"/>
            <a:ext cx="6098400" cy="4572000"/>
          </a:xfrm>
        </p:spPr>
        <p:txBody>
          <a:bodyPr anchor="ctr" anchorCtr="0"/>
          <a:lstStyle>
            <a:lvl1pPr algn="ctr">
              <a:defRPr>
                <a:latin typeface="+mn-lt"/>
              </a:defRPr>
            </a:lvl1pPr>
          </a:lstStyle>
          <a:p>
            <a:endParaRPr lang="en-US"/>
          </a:p>
          <a:p>
            <a:r>
              <a:rPr lang="en-US"/>
              <a:t>Click to insert picture</a:t>
            </a:r>
            <a:endParaRPr lang="en-AU"/>
          </a:p>
        </p:txBody>
      </p:sp>
      <p:sp>
        <p:nvSpPr>
          <p:cNvPr id="21" name="Picture Placeholder 10">
            <a:extLst>
              <a:ext uri="{FF2B5EF4-FFF2-40B4-BE49-F238E27FC236}">
                <a16:creationId xmlns:a16="http://schemas.microsoft.com/office/drawing/2014/main" id="{23D925E6-EBC8-40B7-94AC-55946294709F}"/>
              </a:ext>
            </a:extLst>
          </p:cNvPr>
          <p:cNvSpPr>
            <a:spLocks noGrp="1"/>
          </p:cNvSpPr>
          <p:nvPr>
            <p:ph type="pic" sz="quarter" idx="18"/>
          </p:nvPr>
        </p:nvSpPr>
        <p:spPr>
          <a:xfrm>
            <a:off x="18290400" y="9145051"/>
            <a:ext cx="6090576" cy="4572000"/>
          </a:xfrm>
        </p:spPr>
        <p:txBody>
          <a:bodyPr anchor="ctr" anchorCtr="0"/>
          <a:lstStyle>
            <a:lvl1pPr algn="ctr">
              <a:defRPr>
                <a:latin typeface="+mn-lt"/>
              </a:defRPr>
            </a:lvl1pPr>
          </a:lstStyle>
          <a:p>
            <a:endParaRPr lang="en-US"/>
          </a:p>
          <a:p>
            <a:r>
              <a:rPr lang="en-US"/>
              <a:t>Click to insert picture</a:t>
            </a:r>
            <a:endParaRPr lang="en-AU"/>
          </a:p>
        </p:txBody>
      </p:sp>
      <p:sp>
        <p:nvSpPr>
          <p:cNvPr id="12" name="Content Placeholder 7">
            <a:extLst>
              <a:ext uri="{FF2B5EF4-FFF2-40B4-BE49-F238E27FC236}">
                <a16:creationId xmlns:a16="http://schemas.microsoft.com/office/drawing/2014/main" id="{860072E9-F1D9-44BE-90C6-18D795263EE4}"/>
              </a:ext>
            </a:extLst>
          </p:cNvPr>
          <p:cNvSpPr>
            <a:spLocks noGrp="1"/>
          </p:cNvSpPr>
          <p:nvPr>
            <p:ph sz="quarter" idx="19" hasCustomPrompt="1"/>
          </p:nvPr>
        </p:nvSpPr>
        <p:spPr>
          <a:xfrm>
            <a:off x="2019300" y="3387258"/>
            <a:ext cx="7988400" cy="8146800"/>
          </a:xfrm>
        </p:spPr>
        <p:txBody>
          <a:bodyPr/>
          <a:lstStyle>
            <a:lvl1pPr>
              <a:defRPr/>
            </a:lvl1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172664106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Patent Single col w messag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9D019D-E1A0-4DD6-A047-3CCA1A6288E6}"/>
              </a:ext>
            </a:extLst>
          </p:cNvPr>
          <p:cNvSpPr>
            <a:spLocks noGrp="1"/>
          </p:cNvSpPr>
          <p:nvPr>
            <p:ph type="title" hasCustomPrompt="1"/>
          </p:nvPr>
        </p:nvSpPr>
        <p:spPr>
          <a:xfrm>
            <a:off x="2019601" y="1096110"/>
            <a:ext cx="9723032" cy="1614521"/>
          </a:xfrm>
        </p:spPr>
        <p:txBody>
          <a:bodyPr/>
          <a:lstStyle>
            <a:lvl1pPr>
              <a:defRPr/>
            </a:lvl1pPr>
          </a:lstStyle>
          <a:p>
            <a:r>
              <a:rPr lang="en-US"/>
              <a:t>Click to edit text</a:t>
            </a:r>
            <a:endParaRPr lang="en-AU"/>
          </a:p>
        </p:txBody>
      </p:sp>
      <p:sp>
        <p:nvSpPr>
          <p:cNvPr id="13" name="Rectangle 12">
            <a:extLst>
              <a:ext uri="{FF2B5EF4-FFF2-40B4-BE49-F238E27FC236}">
                <a16:creationId xmlns:a16="http://schemas.microsoft.com/office/drawing/2014/main" id="{15060360-2F6C-439F-812C-4ADACADDA58A}"/>
              </a:ext>
            </a:extLst>
          </p:cNvPr>
          <p:cNvSpPr/>
          <p:nvPr userDrawn="1"/>
        </p:nvSpPr>
        <p:spPr>
          <a:xfrm>
            <a:off x="12192000" y="856"/>
            <a:ext cx="12192000" cy="13715143"/>
          </a:xfrm>
          <a:prstGeom prst="rect">
            <a:avLst/>
          </a:prstGeom>
          <a:solidFill>
            <a:srgbClr val="DEF2F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a:solidFill>
                <a:schemeClr val="tx1"/>
              </a:solidFill>
            </a:endParaRPr>
          </a:p>
        </p:txBody>
      </p:sp>
      <p:sp>
        <p:nvSpPr>
          <p:cNvPr id="12" name="Text Placeholder 11">
            <a:extLst>
              <a:ext uri="{FF2B5EF4-FFF2-40B4-BE49-F238E27FC236}">
                <a16:creationId xmlns:a16="http://schemas.microsoft.com/office/drawing/2014/main" id="{696570A1-629B-4E02-9292-3B45994284EA}"/>
              </a:ext>
            </a:extLst>
          </p:cNvPr>
          <p:cNvSpPr>
            <a:spLocks noGrp="1"/>
          </p:cNvSpPr>
          <p:nvPr>
            <p:ph type="body" sz="quarter" idx="14" hasCustomPrompt="1"/>
          </p:nvPr>
        </p:nvSpPr>
        <p:spPr>
          <a:xfrm>
            <a:off x="12192000" y="0"/>
            <a:ext cx="12192000" cy="13714413"/>
          </a:xfrm>
        </p:spPr>
        <p:txBody>
          <a:bodyPr lIns="1044000" rIns="1224000" anchor="ctr" anchorCtr="0"/>
          <a:lstStyle>
            <a:lvl1pPr algn="l">
              <a:lnSpc>
                <a:spcPts val="13000"/>
              </a:lnSpc>
              <a:spcAft>
                <a:spcPts val="0"/>
              </a:spcAft>
              <a:defRPr sz="11000" b="0">
                <a:solidFill>
                  <a:schemeClr val="accent1"/>
                </a:solidFill>
                <a:latin typeface="+mn-lt"/>
              </a:defRPr>
            </a:lvl1pPr>
            <a:lvl2pPr algn="ctr">
              <a:lnSpc>
                <a:spcPts val="13000"/>
              </a:lnSpc>
              <a:spcAft>
                <a:spcPts val="0"/>
              </a:spcAft>
              <a:defRPr sz="11000" b="0">
                <a:solidFill>
                  <a:schemeClr val="accent1"/>
                </a:solidFill>
                <a:latin typeface="+mn-lt"/>
              </a:defRPr>
            </a:lvl2pPr>
            <a:lvl3pPr algn="ctr">
              <a:lnSpc>
                <a:spcPts val="13000"/>
              </a:lnSpc>
              <a:spcAft>
                <a:spcPts val="0"/>
              </a:spcAft>
              <a:defRPr sz="11000" b="0">
                <a:solidFill>
                  <a:schemeClr val="accent1"/>
                </a:solidFill>
                <a:latin typeface="+mn-lt"/>
              </a:defRPr>
            </a:lvl3pPr>
            <a:lvl4pPr algn="ctr">
              <a:lnSpc>
                <a:spcPts val="13000"/>
              </a:lnSpc>
              <a:spcAft>
                <a:spcPts val="0"/>
              </a:spcAft>
              <a:defRPr sz="11000" b="0">
                <a:solidFill>
                  <a:schemeClr val="accent1"/>
                </a:solidFill>
                <a:latin typeface="+mn-lt"/>
              </a:defRPr>
            </a:lvl4pPr>
            <a:lvl5pPr algn="ctr">
              <a:lnSpc>
                <a:spcPts val="13000"/>
              </a:lnSpc>
              <a:spcAft>
                <a:spcPts val="0"/>
              </a:spcAft>
              <a:defRPr sz="11000" b="0">
                <a:solidFill>
                  <a:schemeClr val="accent1"/>
                </a:solidFill>
                <a:latin typeface="+mn-lt"/>
              </a:defRPr>
            </a:lvl5pPr>
            <a:lvl6pPr algn="ctr">
              <a:lnSpc>
                <a:spcPts val="13000"/>
              </a:lnSpc>
              <a:spcAft>
                <a:spcPts val="0"/>
              </a:spcAft>
              <a:defRPr sz="11000" b="0">
                <a:solidFill>
                  <a:schemeClr val="accent1"/>
                </a:solidFill>
                <a:latin typeface="+mn-lt"/>
              </a:defRPr>
            </a:lvl6pPr>
            <a:lvl7pPr algn="ctr">
              <a:lnSpc>
                <a:spcPts val="13000"/>
              </a:lnSpc>
              <a:spcAft>
                <a:spcPts val="0"/>
              </a:spcAft>
              <a:defRPr sz="11000" b="0">
                <a:solidFill>
                  <a:schemeClr val="accent1"/>
                </a:solidFill>
                <a:latin typeface="+mn-lt"/>
              </a:defRPr>
            </a:lvl7pPr>
            <a:lvl8pPr algn="ctr">
              <a:lnSpc>
                <a:spcPts val="13000"/>
              </a:lnSpc>
              <a:spcAft>
                <a:spcPts val="0"/>
              </a:spcAft>
              <a:defRPr sz="11000" b="0">
                <a:solidFill>
                  <a:schemeClr val="accent1"/>
                </a:solidFill>
                <a:latin typeface="+mn-lt"/>
              </a:defRPr>
            </a:lvl8pPr>
            <a:lvl9pPr algn="ctr">
              <a:lnSpc>
                <a:spcPts val="13000"/>
              </a:lnSpc>
              <a:spcAft>
                <a:spcPts val="0"/>
              </a:spcAft>
              <a:defRPr sz="11000" b="0">
                <a:solidFill>
                  <a:schemeClr val="accent1"/>
                </a:solidFill>
                <a:latin typeface="+mn-lt"/>
              </a:defRPr>
            </a:lvl9pPr>
          </a:lstStyle>
          <a:p>
            <a:pPr lvl="0"/>
            <a:r>
              <a:rPr lang="en-US"/>
              <a:t>Click to edit text</a:t>
            </a:r>
          </a:p>
        </p:txBody>
      </p:sp>
      <p:sp>
        <p:nvSpPr>
          <p:cNvPr id="10" name="Content Placeholder 7">
            <a:extLst>
              <a:ext uri="{FF2B5EF4-FFF2-40B4-BE49-F238E27FC236}">
                <a16:creationId xmlns:a16="http://schemas.microsoft.com/office/drawing/2014/main" id="{C34C55ED-B1D8-45CC-91D0-1D93DF69FBDE}"/>
              </a:ext>
            </a:extLst>
          </p:cNvPr>
          <p:cNvSpPr>
            <a:spLocks noGrp="1"/>
          </p:cNvSpPr>
          <p:nvPr>
            <p:ph sz="quarter" idx="12" hasCustomPrompt="1"/>
          </p:nvPr>
        </p:nvSpPr>
        <p:spPr>
          <a:xfrm>
            <a:off x="2019300" y="3387258"/>
            <a:ext cx="7988400" cy="8146800"/>
          </a:xfrm>
        </p:spPr>
        <p:txBody>
          <a:bodyPr/>
          <a:lstStyle>
            <a:lvl1pPr>
              <a:defRPr/>
            </a:lvl1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93163394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Patent single col with col box">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9D019D-E1A0-4DD6-A047-3CCA1A6288E6}"/>
              </a:ext>
            </a:extLst>
          </p:cNvPr>
          <p:cNvSpPr>
            <a:spLocks noGrp="1"/>
          </p:cNvSpPr>
          <p:nvPr>
            <p:ph type="title" hasCustomPrompt="1"/>
          </p:nvPr>
        </p:nvSpPr>
        <p:spPr>
          <a:xfrm>
            <a:off x="2019601" y="1096110"/>
            <a:ext cx="9723032" cy="1614521"/>
          </a:xfrm>
        </p:spPr>
        <p:txBody>
          <a:bodyPr/>
          <a:lstStyle>
            <a:lvl1pPr>
              <a:defRPr/>
            </a:lvl1pPr>
          </a:lstStyle>
          <a:p>
            <a:r>
              <a:rPr lang="en-US"/>
              <a:t>Click to edit text</a:t>
            </a:r>
            <a:endParaRPr lang="en-AU"/>
          </a:p>
        </p:txBody>
      </p:sp>
      <p:sp>
        <p:nvSpPr>
          <p:cNvPr id="13" name="Rectangle 12">
            <a:extLst>
              <a:ext uri="{FF2B5EF4-FFF2-40B4-BE49-F238E27FC236}">
                <a16:creationId xmlns:a16="http://schemas.microsoft.com/office/drawing/2014/main" id="{15060360-2F6C-439F-812C-4ADACADDA58A}"/>
              </a:ext>
            </a:extLst>
          </p:cNvPr>
          <p:cNvSpPr/>
          <p:nvPr userDrawn="1"/>
        </p:nvSpPr>
        <p:spPr>
          <a:xfrm>
            <a:off x="12192000" y="856"/>
            <a:ext cx="12192000" cy="13715143"/>
          </a:xfrm>
          <a:prstGeom prst="rect">
            <a:avLst/>
          </a:prstGeom>
          <a:solidFill>
            <a:srgbClr val="DEF2F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a:solidFill>
                <a:schemeClr val="tx1"/>
              </a:solidFill>
            </a:endParaRPr>
          </a:p>
        </p:txBody>
      </p:sp>
      <p:sp>
        <p:nvSpPr>
          <p:cNvPr id="7" name="Content Placeholder 6">
            <a:extLst>
              <a:ext uri="{FF2B5EF4-FFF2-40B4-BE49-F238E27FC236}">
                <a16:creationId xmlns:a16="http://schemas.microsoft.com/office/drawing/2014/main" id="{7020D987-E371-4FD8-8801-F6EF790DABE6}"/>
              </a:ext>
            </a:extLst>
          </p:cNvPr>
          <p:cNvSpPr>
            <a:spLocks noGrp="1"/>
          </p:cNvSpPr>
          <p:nvPr>
            <p:ph sz="quarter" idx="14" hasCustomPrompt="1"/>
          </p:nvPr>
        </p:nvSpPr>
        <p:spPr>
          <a:xfrm>
            <a:off x="13182110" y="1862445"/>
            <a:ext cx="10531170" cy="10826956"/>
          </a:xfrm>
        </p:spPr>
        <p:txBody>
          <a:bodyPr/>
          <a:lstStyle>
            <a:lvl1pPr>
              <a:lnSpc>
                <a:spcPts val="3500"/>
              </a:lnSpc>
              <a:spcAft>
                <a:spcPts val="700"/>
              </a:spcAft>
              <a:defRPr sz="2500">
                <a:solidFill>
                  <a:schemeClr val="accent1"/>
                </a:solidFill>
              </a:defRPr>
            </a:lvl1pPr>
            <a:lvl2pPr>
              <a:spcAft>
                <a:spcPts val="700"/>
              </a:spcAft>
              <a:defRPr>
                <a:solidFill>
                  <a:schemeClr val="accent1"/>
                </a:solidFill>
              </a:defRPr>
            </a:lvl2pPr>
            <a:lvl3pPr>
              <a:spcAft>
                <a:spcPts val="700"/>
              </a:spcAft>
              <a:defRPr>
                <a:solidFill>
                  <a:schemeClr val="accent1"/>
                </a:solidFill>
              </a:defRPr>
            </a:lvl3pPr>
            <a:lvl4pPr>
              <a:spcAft>
                <a:spcPts val="700"/>
              </a:spcAft>
              <a:defRPr>
                <a:solidFill>
                  <a:schemeClr val="accent1"/>
                </a:solidFill>
              </a:defRPr>
            </a:lvl4pPr>
            <a:lvl5pPr>
              <a:spcAft>
                <a:spcPts val="700"/>
              </a:spcAft>
              <a:defRPr>
                <a:solidFill>
                  <a:schemeClr val="accent1"/>
                </a:solidFill>
              </a:defRPr>
            </a:lvl5pPr>
            <a:lvl6pPr>
              <a:spcAft>
                <a:spcPts val="700"/>
              </a:spcAft>
              <a:defRPr>
                <a:solidFill>
                  <a:schemeClr val="accent1"/>
                </a:solidFill>
              </a:defRPr>
            </a:lvl6pPr>
            <a:lvl7pPr>
              <a:spcAft>
                <a:spcPts val="700"/>
              </a:spcAft>
              <a:defRPr>
                <a:solidFill>
                  <a:schemeClr val="accent1"/>
                </a:solidFill>
              </a:defRPr>
            </a:lvl7pPr>
            <a:lvl8pPr>
              <a:spcAft>
                <a:spcPts val="700"/>
              </a:spcAft>
              <a:defRPr>
                <a:solidFill>
                  <a:schemeClr val="accent1"/>
                </a:solidFill>
              </a:defRPr>
            </a:lvl8pPr>
            <a:lvl9pPr>
              <a:spcAft>
                <a:spcPts val="700"/>
              </a:spcAft>
              <a:defRPr>
                <a:solidFill>
                  <a:schemeClr val="accent1"/>
                </a:solidFill>
              </a:defRPr>
            </a:lvl9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a:p>
            <a:pPr lvl="5"/>
            <a:r>
              <a:rPr lang="en-US"/>
              <a:t>6</a:t>
            </a:r>
          </a:p>
          <a:p>
            <a:pPr lvl="6"/>
            <a:r>
              <a:rPr lang="en-US"/>
              <a:t>7</a:t>
            </a:r>
          </a:p>
          <a:p>
            <a:pPr lvl="7"/>
            <a:r>
              <a:rPr lang="en-US"/>
              <a:t>8</a:t>
            </a:r>
          </a:p>
          <a:p>
            <a:pPr lvl="8"/>
            <a:r>
              <a:rPr lang="en-US"/>
              <a:t>9</a:t>
            </a:r>
            <a:endParaRPr lang="en-AU"/>
          </a:p>
        </p:txBody>
      </p:sp>
      <p:sp>
        <p:nvSpPr>
          <p:cNvPr id="10" name="Content Placeholder 7">
            <a:extLst>
              <a:ext uri="{FF2B5EF4-FFF2-40B4-BE49-F238E27FC236}">
                <a16:creationId xmlns:a16="http://schemas.microsoft.com/office/drawing/2014/main" id="{AF13DCED-424A-48F4-954D-969563275D29}"/>
              </a:ext>
            </a:extLst>
          </p:cNvPr>
          <p:cNvSpPr>
            <a:spLocks noGrp="1"/>
          </p:cNvSpPr>
          <p:nvPr>
            <p:ph sz="quarter" idx="12" hasCustomPrompt="1"/>
          </p:nvPr>
        </p:nvSpPr>
        <p:spPr>
          <a:xfrm>
            <a:off x="2019300" y="3387258"/>
            <a:ext cx="7988400" cy="8146800"/>
          </a:xfrm>
        </p:spPr>
        <p:txBody>
          <a:bodyPr/>
          <a:lstStyle>
            <a:lvl1pPr>
              <a:defRPr/>
            </a:lvl1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26684247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04 Instructions">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597FEAA3-0B5A-4BAF-A718-F57F1A722AAE}"/>
              </a:ext>
            </a:extLst>
          </p:cNvPr>
          <p:cNvGrpSpPr/>
          <p:nvPr userDrawn="1"/>
        </p:nvGrpSpPr>
        <p:grpSpPr>
          <a:xfrm>
            <a:off x="2019600" y="4254097"/>
            <a:ext cx="13907815" cy="8344689"/>
            <a:chOff x="-9122368" y="809328"/>
            <a:chExt cx="11161240" cy="6696744"/>
          </a:xfrm>
        </p:grpSpPr>
        <p:pic>
          <p:nvPicPr>
            <p:cNvPr id="16" name="Picture 15">
              <a:extLst>
                <a:ext uri="{FF2B5EF4-FFF2-40B4-BE49-F238E27FC236}">
                  <a16:creationId xmlns:a16="http://schemas.microsoft.com/office/drawing/2014/main" id="{F6010DD4-C4CA-4E3E-9D17-0C1A510606A1}"/>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8906344" y="809328"/>
              <a:ext cx="10945216" cy="6696744"/>
            </a:xfrm>
            <a:prstGeom prst="rect">
              <a:avLst/>
            </a:prstGeom>
          </p:spPr>
        </p:pic>
        <p:sp>
          <p:nvSpPr>
            <p:cNvPr id="17" name="Rectangle 16">
              <a:extLst>
                <a:ext uri="{FF2B5EF4-FFF2-40B4-BE49-F238E27FC236}">
                  <a16:creationId xmlns:a16="http://schemas.microsoft.com/office/drawing/2014/main" id="{0B7ED183-CEC2-4347-AA01-BC10FF2E7FC0}"/>
                </a:ext>
              </a:extLst>
            </p:cNvPr>
            <p:cNvSpPr/>
            <p:nvPr/>
          </p:nvSpPr>
          <p:spPr>
            <a:xfrm>
              <a:off x="-9122368" y="809328"/>
              <a:ext cx="1728192" cy="97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a:solidFill>
                  <a:schemeClr val="tx1"/>
                </a:solidFill>
              </a:endParaRPr>
            </a:p>
          </p:txBody>
        </p:sp>
        <p:sp>
          <p:nvSpPr>
            <p:cNvPr id="18" name="Rectangle 17">
              <a:extLst>
                <a:ext uri="{FF2B5EF4-FFF2-40B4-BE49-F238E27FC236}">
                  <a16:creationId xmlns:a16="http://schemas.microsoft.com/office/drawing/2014/main" id="{50370F34-734E-4BBB-99A7-9F6183A74CE8}"/>
                </a:ext>
              </a:extLst>
            </p:cNvPr>
            <p:cNvSpPr/>
            <p:nvPr/>
          </p:nvSpPr>
          <p:spPr>
            <a:xfrm>
              <a:off x="-9122368" y="5849888"/>
              <a:ext cx="1728192" cy="16561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a:solidFill>
                  <a:schemeClr val="tx1"/>
                </a:solidFill>
              </a:endParaRPr>
            </a:p>
          </p:txBody>
        </p:sp>
        <p:sp>
          <p:nvSpPr>
            <p:cNvPr id="19" name="Rectangle 18">
              <a:extLst>
                <a:ext uri="{FF2B5EF4-FFF2-40B4-BE49-F238E27FC236}">
                  <a16:creationId xmlns:a16="http://schemas.microsoft.com/office/drawing/2014/main" id="{01A12700-1304-4EC0-96A8-F55C849B1502}"/>
                </a:ext>
              </a:extLst>
            </p:cNvPr>
            <p:cNvSpPr/>
            <p:nvPr/>
          </p:nvSpPr>
          <p:spPr>
            <a:xfrm>
              <a:off x="-9122368" y="1673424"/>
              <a:ext cx="288032" cy="45365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a:solidFill>
                  <a:schemeClr val="tx1"/>
                </a:solidFill>
              </a:endParaRPr>
            </a:p>
          </p:txBody>
        </p:sp>
      </p:grpSp>
      <p:pic>
        <p:nvPicPr>
          <p:cNvPr id="4" name="Picture 3">
            <a:extLst>
              <a:ext uri="{FF2B5EF4-FFF2-40B4-BE49-F238E27FC236}">
                <a16:creationId xmlns:a16="http://schemas.microsoft.com/office/drawing/2014/main" id="{38D23D31-F0F0-46EC-8340-8C6077DDA459}"/>
              </a:ext>
            </a:extLst>
          </p:cNvPr>
          <p:cNvPicPr>
            <a:picLocks noChangeAspect="1"/>
          </p:cNvPicPr>
          <p:nvPr userDrawn="1"/>
        </p:nvPicPr>
        <p:blipFill>
          <a:blip r:embed="rId3"/>
          <a:stretch>
            <a:fillRect/>
          </a:stretch>
        </p:blipFill>
        <p:spPr>
          <a:xfrm>
            <a:off x="16492360" y="7502390"/>
            <a:ext cx="2637424" cy="1833503"/>
          </a:xfrm>
          <a:prstGeom prst="rect">
            <a:avLst/>
          </a:prstGeom>
        </p:spPr>
      </p:pic>
      <p:sp>
        <p:nvSpPr>
          <p:cNvPr id="6" name="TextBox 5">
            <a:extLst>
              <a:ext uri="{FF2B5EF4-FFF2-40B4-BE49-F238E27FC236}">
                <a16:creationId xmlns:a16="http://schemas.microsoft.com/office/drawing/2014/main" id="{95E2D5FD-B783-4503-94A1-4872C1A2584C}"/>
              </a:ext>
            </a:extLst>
          </p:cNvPr>
          <p:cNvSpPr txBox="1"/>
          <p:nvPr userDrawn="1"/>
        </p:nvSpPr>
        <p:spPr>
          <a:xfrm>
            <a:off x="2019600" y="961200"/>
            <a:ext cx="16379862" cy="668719"/>
          </a:xfrm>
          <a:prstGeom prst="rect">
            <a:avLst/>
          </a:prstGeom>
        </p:spPr>
        <p:txBody>
          <a:bodyPr vert="horz" lIns="0" tIns="0" rIns="0" bIns="0" rtlCol="0" anchor="t">
            <a:noAutofit/>
          </a:bodyPr>
          <a:lstStyle>
            <a:lvl1pPr>
              <a:lnSpc>
                <a:spcPct val="80000"/>
              </a:lnSpc>
              <a:spcBef>
                <a:spcPct val="0"/>
              </a:spcBef>
              <a:buNone/>
              <a:defRPr sz="2600" b="1">
                <a:latin typeface="+mj-lt"/>
                <a:ea typeface="+mj-ea"/>
                <a:cs typeface="Arial" pitchFamily="34" charset="0"/>
              </a:defRPr>
            </a:lvl1pPr>
          </a:lstStyle>
          <a:p>
            <a:r>
              <a:rPr lang="en-AU" sz="3818">
                <a:solidFill>
                  <a:schemeClr val="accent1"/>
                </a:solidFill>
                <a:latin typeface="+mn-lt"/>
              </a:rPr>
              <a:t>Applying layouts</a:t>
            </a:r>
          </a:p>
        </p:txBody>
      </p:sp>
      <p:sp>
        <p:nvSpPr>
          <p:cNvPr id="7" name="Content Placeholder 2">
            <a:extLst>
              <a:ext uri="{FF2B5EF4-FFF2-40B4-BE49-F238E27FC236}">
                <a16:creationId xmlns:a16="http://schemas.microsoft.com/office/drawing/2014/main" id="{BC878BE9-CAE9-490F-9197-BA96DAD7DC80}"/>
              </a:ext>
            </a:extLst>
          </p:cNvPr>
          <p:cNvSpPr txBox="1">
            <a:spLocks/>
          </p:cNvSpPr>
          <p:nvPr userDrawn="1"/>
        </p:nvSpPr>
        <p:spPr>
          <a:xfrm>
            <a:off x="2019600" y="1928555"/>
            <a:ext cx="17332849" cy="1396348"/>
          </a:xfrm>
          <a:prstGeom prst="rect">
            <a:avLst/>
          </a:prstGeom>
        </p:spPr>
        <p:txBody>
          <a:bodyPr lIns="0" tIns="0" rIns="0" bIns="0"/>
          <a:lstStyle>
            <a:lvl1pPr marL="0" indent="0" algn="l" defTabSz="914400" rtl="0" eaLnBrk="1" latinLnBrk="0" hangingPunct="1">
              <a:spcBef>
                <a:spcPts val="0"/>
              </a:spcBef>
              <a:buFont typeface="Arial" pitchFamily="34" charset="0"/>
              <a:buNone/>
              <a:defRPr sz="1600" b="1" kern="1200">
                <a:solidFill>
                  <a:schemeClr val="tx2"/>
                </a:solidFill>
                <a:latin typeface="+mn-lt"/>
                <a:ea typeface="+mn-ea"/>
                <a:cs typeface="Arial" pitchFamily="34" charset="0"/>
              </a:defRPr>
            </a:lvl1pPr>
            <a:lvl2pPr marL="0" indent="0" algn="l" defTabSz="914400" rtl="0" eaLnBrk="1" latinLnBrk="0" hangingPunct="1">
              <a:spcBef>
                <a:spcPts val="0"/>
              </a:spcBef>
              <a:buFont typeface="Arial" pitchFamily="34" charset="0"/>
              <a:buNone/>
              <a:defRPr sz="1600" kern="1200">
                <a:solidFill>
                  <a:schemeClr val="tx1"/>
                </a:solidFill>
                <a:latin typeface="+mn-lt"/>
                <a:ea typeface="+mn-ea"/>
                <a:cs typeface="Arial" pitchFamily="34" charset="0"/>
              </a:defRPr>
            </a:lvl2pPr>
            <a:lvl3pPr marL="107950" indent="-107950" algn="l" defTabSz="914400" rtl="0" eaLnBrk="1" latinLnBrk="0" hangingPunct="1">
              <a:spcBef>
                <a:spcPts val="0"/>
              </a:spcBef>
              <a:buClr>
                <a:schemeClr val="tx2"/>
              </a:buClr>
              <a:buFont typeface="Arial" pitchFamily="34" charset="0"/>
              <a:buChar char="•"/>
              <a:defRPr sz="1600" kern="1200">
                <a:solidFill>
                  <a:schemeClr val="tx1"/>
                </a:solidFill>
                <a:latin typeface="+mn-lt"/>
                <a:ea typeface="+mn-ea"/>
                <a:cs typeface="Arial" pitchFamily="34" charset="0"/>
              </a:defRPr>
            </a:lvl3pPr>
            <a:lvl4pPr marL="324000" indent="-108000" algn="l" defTabSz="914400" rtl="0" eaLnBrk="1" latinLnBrk="0" hangingPunct="1">
              <a:spcBef>
                <a:spcPts val="0"/>
              </a:spcBef>
              <a:buClr>
                <a:schemeClr val="tx1"/>
              </a:buClr>
              <a:buFont typeface="Arial" pitchFamily="34" charset="0"/>
              <a:buChar char="•"/>
              <a:defRPr sz="1600" kern="1200">
                <a:solidFill>
                  <a:schemeClr val="tx1"/>
                </a:solidFill>
                <a:latin typeface="+mn-lt"/>
                <a:ea typeface="+mn-ea"/>
                <a:cs typeface="Arial" pitchFamily="34" charset="0"/>
              </a:defRPr>
            </a:lvl4pPr>
            <a:lvl5pPr marL="324000" indent="-108000" algn="l" defTabSz="914400" rtl="0" eaLnBrk="1" latinLnBrk="0" hangingPunct="1">
              <a:spcBef>
                <a:spcPts val="0"/>
              </a:spcBef>
              <a:buClr>
                <a:schemeClr val="tx2"/>
              </a:buClr>
              <a:buFont typeface="Arial" pitchFamily="34" charset="0"/>
              <a:buChar char="•"/>
              <a:defRPr sz="1600" kern="1200" baseline="0">
                <a:solidFill>
                  <a:schemeClr val="tx1"/>
                </a:solidFill>
                <a:latin typeface="+mn-lt"/>
                <a:ea typeface="+mn-ea"/>
                <a:cs typeface="Arial" pitchFamily="34" charset="0"/>
              </a:defRPr>
            </a:lvl5pPr>
            <a:lvl6pPr marL="432000" indent="-108000" algn="l" defTabSz="914400" rtl="0" eaLnBrk="1" latinLnBrk="0" hangingPunct="1">
              <a:spcBef>
                <a:spcPts val="0"/>
              </a:spcBef>
              <a:buClr>
                <a:schemeClr val="tx2"/>
              </a:buClr>
              <a:buFont typeface="Arial" pitchFamily="34" charset="0"/>
              <a:buChar char="•"/>
              <a:defRPr sz="1600" kern="1200">
                <a:solidFill>
                  <a:schemeClr val="tx1"/>
                </a:solidFill>
                <a:latin typeface="+mn-lt"/>
                <a:ea typeface="+mn-ea"/>
                <a:cs typeface="Arial" pitchFamily="34" charset="0"/>
              </a:defRPr>
            </a:lvl6pPr>
            <a:lvl7pPr marL="648000" indent="-216000" algn="l" defTabSz="914400" rtl="0" eaLnBrk="1" latinLnBrk="0" hangingPunct="1">
              <a:spcBef>
                <a:spcPts val="0"/>
              </a:spcBef>
              <a:buClr>
                <a:schemeClr val="tx2"/>
              </a:buClr>
              <a:buFont typeface="Arial" pitchFamily="34" charset="0"/>
              <a:buChar char="•"/>
              <a:defRPr sz="1600" kern="1200">
                <a:solidFill>
                  <a:schemeClr val="tx1"/>
                </a:solidFill>
                <a:latin typeface="+mn-lt"/>
                <a:ea typeface="+mn-ea"/>
                <a:cs typeface="Arial" pitchFamily="34" charset="0"/>
              </a:defRPr>
            </a:lvl7pPr>
            <a:lvl8pPr marL="756000" indent="-216000" algn="l" defTabSz="914400" rtl="0" eaLnBrk="1" latinLnBrk="0" hangingPunct="1">
              <a:spcBef>
                <a:spcPts val="0"/>
              </a:spcBef>
              <a:buClr>
                <a:schemeClr val="tx2"/>
              </a:buClr>
              <a:buFont typeface="Arial" pitchFamily="34" charset="0"/>
              <a:buChar char="•"/>
              <a:defRPr sz="1600" kern="1200">
                <a:solidFill>
                  <a:schemeClr val="tx1"/>
                </a:solidFill>
                <a:latin typeface="+mn-lt"/>
                <a:ea typeface="+mn-ea"/>
                <a:cs typeface="Arial" pitchFamily="34" charset="0"/>
              </a:defRPr>
            </a:lvl8pPr>
            <a:lvl9pPr marL="864000" indent="-216000" algn="l" defTabSz="914400" rtl="0" eaLnBrk="1" latinLnBrk="0" hangingPunct="1">
              <a:spcBef>
                <a:spcPts val="0"/>
              </a:spcBef>
              <a:buClr>
                <a:schemeClr val="tx2"/>
              </a:buClr>
              <a:buFont typeface="Arial" pitchFamily="34" charset="0"/>
              <a:buChar char="•"/>
              <a:defRPr sz="1600" kern="1200">
                <a:solidFill>
                  <a:schemeClr val="tx1"/>
                </a:solidFill>
                <a:latin typeface="+mn-lt"/>
                <a:ea typeface="+mn-ea"/>
                <a:cs typeface="Arial" pitchFamily="34" charset="0"/>
              </a:defRPr>
            </a:lvl9pPr>
          </a:lstStyle>
          <a:p>
            <a:pPr lvl="1">
              <a:spcAft>
                <a:spcPts val="1591"/>
              </a:spcAft>
            </a:pPr>
            <a:r>
              <a:rPr lang="en-AU" sz="2228">
                <a:solidFill>
                  <a:schemeClr val="tx2"/>
                </a:solidFill>
              </a:rPr>
              <a:t>Use the </a:t>
            </a:r>
            <a:r>
              <a:rPr lang="en-AU" sz="2228" b="1">
                <a:solidFill>
                  <a:schemeClr val="tx2"/>
                </a:solidFill>
              </a:rPr>
              <a:t>Layout</a:t>
            </a:r>
            <a:r>
              <a:rPr lang="en-AU" sz="2228">
                <a:solidFill>
                  <a:schemeClr val="tx2"/>
                </a:solidFill>
              </a:rPr>
              <a:t> button to change the selected slide to a different slide style. </a:t>
            </a:r>
          </a:p>
          <a:p>
            <a:pPr lvl="1">
              <a:spcAft>
                <a:spcPts val="1591"/>
              </a:spcAft>
            </a:pPr>
            <a:r>
              <a:rPr lang="en-AU" sz="2228" i="1">
                <a:solidFill>
                  <a:schemeClr val="tx2"/>
                </a:solidFill>
              </a:rPr>
              <a:t>Note: To access select a slide in the presentation, click on the slide, then click the right mouse button. A pop up menu will appear. Scroll to ‘Layout’ and select style to apply by clicking on the thumbnail.</a:t>
            </a:r>
          </a:p>
          <a:p>
            <a:pPr lvl="1"/>
            <a:r>
              <a:rPr lang="en-AU" sz="2228">
                <a:solidFill>
                  <a:schemeClr val="tx2"/>
                </a:solidFill>
              </a:rPr>
              <a:t>Using the placeholders provided ensures consistent formatting.</a:t>
            </a:r>
          </a:p>
        </p:txBody>
      </p:sp>
      <p:sp>
        <p:nvSpPr>
          <p:cNvPr id="8" name="Rectangle 7">
            <a:extLst>
              <a:ext uri="{FF2B5EF4-FFF2-40B4-BE49-F238E27FC236}">
                <a16:creationId xmlns:a16="http://schemas.microsoft.com/office/drawing/2014/main" id="{969B2FFC-6CCA-4667-A294-BE62FD21F280}"/>
              </a:ext>
            </a:extLst>
          </p:cNvPr>
          <p:cNvSpPr/>
          <p:nvPr userDrawn="1"/>
        </p:nvSpPr>
        <p:spPr>
          <a:xfrm>
            <a:off x="16455944" y="11257257"/>
            <a:ext cx="7364238" cy="1539505"/>
          </a:xfrm>
          <a:prstGeom prst="rect">
            <a:avLst/>
          </a:prstGeom>
          <a:noFill/>
          <a:ln w="6350">
            <a:solidFill>
              <a:schemeClr val="accent1"/>
            </a:solidFill>
          </a:ln>
        </p:spPr>
        <p:txBody>
          <a:bodyPr wrap="square" lIns="229003" tIns="229003" rIns="229003" bIns="229003" rtlCol="0">
            <a:spAutoFit/>
          </a:bodyPr>
          <a:lstStyle/>
          <a:p>
            <a:r>
              <a:rPr lang="en-AU" sz="2333" b="1">
                <a:solidFill>
                  <a:schemeClr val="accent1"/>
                </a:solidFill>
                <a:cs typeface="Arial" pitchFamily="34" charset="0"/>
              </a:rPr>
              <a:t>Tip </a:t>
            </a:r>
            <a:br>
              <a:rPr lang="en-AU" sz="2333" b="1">
                <a:solidFill>
                  <a:schemeClr val="tx2"/>
                </a:solidFill>
                <a:cs typeface="Arial" pitchFamily="34" charset="0"/>
              </a:rPr>
            </a:br>
            <a:r>
              <a:rPr lang="en-AU" sz="2333">
                <a:solidFill>
                  <a:schemeClr val="tx2"/>
                </a:solidFill>
                <a:cs typeface="Arial" pitchFamily="34" charset="0"/>
              </a:rPr>
              <a:t>When selecting a different layout via the </a:t>
            </a:r>
            <a:r>
              <a:rPr lang="en-AU" sz="2333" b="1">
                <a:solidFill>
                  <a:schemeClr val="tx2"/>
                </a:solidFill>
                <a:cs typeface="Arial" pitchFamily="34" charset="0"/>
              </a:rPr>
              <a:t>Layout </a:t>
            </a:r>
            <a:r>
              <a:rPr lang="en-AU" sz="2333">
                <a:solidFill>
                  <a:schemeClr val="tx2"/>
                </a:solidFill>
                <a:cs typeface="Arial" pitchFamily="34" charset="0"/>
              </a:rPr>
              <a:t>button, click and drag from the corner to expand the window.</a:t>
            </a:r>
          </a:p>
        </p:txBody>
      </p:sp>
      <p:sp>
        <p:nvSpPr>
          <p:cNvPr id="9" name="Oval 8">
            <a:extLst>
              <a:ext uri="{FF2B5EF4-FFF2-40B4-BE49-F238E27FC236}">
                <a16:creationId xmlns:a16="http://schemas.microsoft.com/office/drawing/2014/main" id="{953F06E4-8723-423D-807D-9D488AF24B83}"/>
              </a:ext>
            </a:extLst>
          </p:cNvPr>
          <p:cNvSpPr/>
          <p:nvPr userDrawn="1"/>
        </p:nvSpPr>
        <p:spPr>
          <a:xfrm>
            <a:off x="15426300" y="12202278"/>
            <a:ext cx="572567" cy="586782"/>
          </a:xfrm>
          <a:prstGeom prst="ellipse">
            <a:avLst/>
          </a:prstGeom>
          <a:noFill/>
          <a:ln w="63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sz="5088">
              <a:solidFill>
                <a:schemeClr val="tx2"/>
              </a:solidFill>
            </a:endParaRPr>
          </a:p>
        </p:txBody>
      </p:sp>
      <p:cxnSp>
        <p:nvCxnSpPr>
          <p:cNvPr id="10" name="Straight Arrow Connector 9">
            <a:extLst>
              <a:ext uri="{FF2B5EF4-FFF2-40B4-BE49-F238E27FC236}">
                <a16:creationId xmlns:a16="http://schemas.microsoft.com/office/drawing/2014/main" id="{4BA0F53E-03D5-472B-8210-14EE3D7F0E8E}"/>
              </a:ext>
            </a:extLst>
          </p:cNvPr>
          <p:cNvCxnSpPr>
            <a:cxnSpLocks/>
            <a:stCxn id="8" idx="1"/>
            <a:endCxn id="9" idx="6"/>
          </p:cNvCxnSpPr>
          <p:nvPr userDrawn="1"/>
        </p:nvCxnSpPr>
        <p:spPr>
          <a:xfrm flipH="1">
            <a:off x="15998867" y="12167641"/>
            <a:ext cx="457077" cy="328028"/>
          </a:xfrm>
          <a:prstGeom prst="straightConnector1">
            <a:avLst/>
          </a:prstGeom>
          <a:ln w="6350">
            <a:solidFill>
              <a:schemeClr val="accent1"/>
            </a:solidFill>
            <a:miter lim="800000"/>
            <a:headEnd w="sm" len="sm"/>
            <a:tailEnd type="none"/>
          </a:ln>
        </p:spPr>
        <p:style>
          <a:lnRef idx="1">
            <a:schemeClr val="accent1"/>
          </a:lnRef>
          <a:fillRef idx="0">
            <a:schemeClr val="accent1"/>
          </a:fillRef>
          <a:effectRef idx="0">
            <a:schemeClr val="accent1"/>
          </a:effectRef>
          <a:fontRef idx="minor">
            <a:schemeClr val="tx1"/>
          </a:fontRef>
        </p:style>
      </p:cxnSp>
      <p:sp>
        <p:nvSpPr>
          <p:cNvPr id="11" name="Content Placeholder 2">
            <a:extLst>
              <a:ext uri="{FF2B5EF4-FFF2-40B4-BE49-F238E27FC236}">
                <a16:creationId xmlns:a16="http://schemas.microsoft.com/office/drawing/2014/main" id="{23B1B822-84F2-4ED7-BCDF-17735F09B155}"/>
              </a:ext>
            </a:extLst>
          </p:cNvPr>
          <p:cNvSpPr txBox="1">
            <a:spLocks/>
          </p:cNvSpPr>
          <p:nvPr userDrawn="1"/>
        </p:nvSpPr>
        <p:spPr>
          <a:xfrm>
            <a:off x="16455944" y="4245432"/>
            <a:ext cx="5025087" cy="2542367"/>
          </a:xfrm>
          <a:prstGeom prst="rect">
            <a:avLst/>
          </a:prstGeom>
        </p:spPr>
        <p:txBody>
          <a:bodyPr lIns="0" tIns="0" rIns="0" bIns="0"/>
          <a:lstStyle>
            <a:lvl1pPr marL="0" indent="0" algn="l" defTabSz="914400" rtl="0" eaLnBrk="1" latinLnBrk="0" hangingPunct="1">
              <a:spcBef>
                <a:spcPts val="0"/>
              </a:spcBef>
              <a:buFont typeface="Arial" pitchFamily="34" charset="0"/>
              <a:buNone/>
              <a:defRPr sz="1600" b="1" kern="1200">
                <a:solidFill>
                  <a:schemeClr val="tx2"/>
                </a:solidFill>
                <a:latin typeface="+mn-lt"/>
                <a:ea typeface="+mn-ea"/>
                <a:cs typeface="Arial" pitchFamily="34" charset="0"/>
              </a:defRPr>
            </a:lvl1pPr>
            <a:lvl2pPr marL="0" indent="0" algn="l" defTabSz="914400" rtl="0" eaLnBrk="1" latinLnBrk="0" hangingPunct="1">
              <a:spcBef>
                <a:spcPts val="0"/>
              </a:spcBef>
              <a:buFont typeface="Arial" pitchFamily="34" charset="0"/>
              <a:buNone/>
              <a:defRPr sz="1600" kern="1200">
                <a:solidFill>
                  <a:schemeClr val="tx1"/>
                </a:solidFill>
                <a:latin typeface="+mn-lt"/>
                <a:ea typeface="+mn-ea"/>
                <a:cs typeface="Arial" pitchFamily="34" charset="0"/>
              </a:defRPr>
            </a:lvl2pPr>
            <a:lvl3pPr marL="107950" indent="-107950" algn="l" defTabSz="914400" rtl="0" eaLnBrk="1" latinLnBrk="0" hangingPunct="1">
              <a:spcBef>
                <a:spcPts val="0"/>
              </a:spcBef>
              <a:buClr>
                <a:schemeClr val="tx2"/>
              </a:buClr>
              <a:buFont typeface="Arial" pitchFamily="34" charset="0"/>
              <a:buChar char="•"/>
              <a:defRPr sz="1600" kern="1200">
                <a:solidFill>
                  <a:schemeClr val="tx1"/>
                </a:solidFill>
                <a:latin typeface="+mn-lt"/>
                <a:ea typeface="+mn-ea"/>
                <a:cs typeface="Arial" pitchFamily="34" charset="0"/>
              </a:defRPr>
            </a:lvl3pPr>
            <a:lvl4pPr marL="324000" indent="-108000" algn="l" defTabSz="914400" rtl="0" eaLnBrk="1" latinLnBrk="0" hangingPunct="1">
              <a:spcBef>
                <a:spcPts val="0"/>
              </a:spcBef>
              <a:buClr>
                <a:schemeClr val="tx1"/>
              </a:buClr>
              <a:buFont typeface="Arial" pitchFamily="34" charset="0"/>
              <a:buChar char="•"/>
              <a:defRPr sz="1600" kern="1200">
                <a:solidFill>
                  <a:schemeClr val="tx1"/>
                </a:solidFill>
                <a:latin typeface="+mn-lt"/>
                <a:ea typeface="+mn-ea"/>
                <a:cs typeface="Arial" pitchFamily="34" charset="0"/>
              </a:defRPr>
            </a:lvl4pPr>
            <a:lvl5pPr marL="324000" indent="-108000" algn="l" defTabSz="914400" rtl="0" eaLnBrk="1" latinLnBrk="0" hangingPunct="1">
              <a:spcBef>
                <a:spcPts val="0"/>
              </a:spcBef>
              <a:buClr>
                <a:schemeClr val="tx2"/>
              </a:buClr>
              <a:buFont typeface="Arial" pitchFamily="34" charset="0"/>
              <a:buChar char="•"/>
              <a:defRPr sz="1600" kern="1200" baseline="0">
                <a:solidFill>
                  <a:schemeClr val="tx1"/>
                </a:solidFill>
                <a:latin typeface="+mn-lt"/>
                <a:ea typeface="+mn-ea"/>
                <a:cs typeface="Arial" pitchFamily="34" charset="0"/>
              </a:defRPr>
            </a:lvl5pPr>
            <a:lvl6pPr marL="432000" indent="-108000" algn="l" defTabSz="914400" rtl="0" eaLnBrk="1" latinLnBrk="0" hangingPunct="1">
              <a:spcBef>
                <a:spcPts val="0"/>
              </a:spcBef>
              <a:buClr>
                <a:schemeClr val="tx2"/>
              </a:buClr>
              <a:buFont typeface="Arial" pitchFamily="34" charset="0"/>
              <a:buChar char="•"/>
              <a:defRPr sz="1600" kern="1200">
                <a:solidFill>
                  <a:schemeClr val="tx1"/>
                </a:solidFill>
                <a:latin typeface="+mn-lt"/>
                <a:ea typeface="+mn-ea"/>
                <a:cs typeface="Arial" pitchFamily="34" charset="0"/>
              </a:defRPr>
            </a:lvl6pPr>
            <a:lvl7pPr marL="648000" indent="-216000" algn="l" defTabSz="914400" rtl="0" eaLnBrk="1" latinLnBrk="0" hangingPunct="1">
              <a:spcBef>
                <a:spcPts val="0"/>
              </a:spcBef>
              <a:buClr>
                <a:schemeClr val="tx2"/>
              </a:buClr>
              <a:buFont typeface="Arial" pitchFamily="34" charset="0"/>
              <a:buChar char="•"/>
              <a:defRPr sz="1600" kern="1200">
                <a:solidFill>
                  <a:schemeClr val="tx1"/>
                </a:solidFill>
                <a:latin typeface="+mn-lt"/>
                <a:ea typeface="+mn-ea"/>
                <a:cs typeface="Arial" pitchFamily="34" charset="0"/>
              </a:defRPr>
            </a:lvl7pPr>
            <a:lvl8pPr marL="756000" indent="-216000" algn="l" defTabSz="914400" rtl="0" eaLnBrk="1" latinLnBrk="0" hangingPunct="1">
              <a:spcBef>
                <a:spcPts val="0"/>
              </a:spcBef>
              <a:buClr>
                <a:schemeClr val="tx2"/>
              </a:buClr>
              <a:buFont typeface="Arial" pitchFamily="34" charset="0"/>
              <a:buChar char="•"/>
              <a:defRPr sz="1600" kern="1200">
                <a:solidFill>
                  <a:schemeClr val="tx1"/>
                </a:solidFill>
                <a:latin typeface="+mn-lt"/>
                <a:ea typeface="+mn-ea"/>
                <a:cs typeface="Arial" pitchFamily="34" charset="0"/>
              </a:defRPr>
            </a:lvl8pPr>
            <a:lvl9pPr marL="864000" indent="-216000" algn="l" defTabSz="914400" rtl="0" eaLnBrk="1" latinLnBrk="0" hangingPunct="1">
              <a:spcBef>
                <a:spcPts val="0"/>
              </a:spcBef>
              <a:buClr>
                <a:schemeClr val="tx2"/>
              </a:buClr>
              <a:buFont typeface="Arial" pitchFamily="34" charset="0"/>
              <a:buChar char="•"/>
              <a:defRPr sz="1600" kern="1200">
                <a:solidFill>
                  <a:schemeClr val="tx1"/>
                </a:solidFill>
                <a:latin typeface="+mn-lt"/>
                <a:ea typeface="+mn-ea"/>
                <a:cs typeface="Arial" pitchFamily="34" charset="0"/>
              </a:defRPr>
            </a:lvl9pPr>
          </a:lstStyle>
          <a:p>
            <a:pPr lvl="1"/>
            <a:r>
              <a:rPr lang="en-AU" sz="2000">
                <a:solidFill>
                  <a:schemeClr val="tx2"/>
                </a:solidFill>
              </a:rPr>
              <a:t>The presentation has </a:t>
            </a:r>
            <a:r>
              <a:rPr lang="en-AU" sz="2000" b="1">
                <a:solidFill>
                  <a:schemeClr val="tx2"/>
                </a:solidFill>
              </a:rPr>
              <a:t>pre-built</a:t>
            </a:r>
            <a:r>
              <a:rPr lang="en-AU" sz="2000">
                <a:solidFill>
                  <a:schemeClr val="tx2"/>
                </a:solidFill>
              </a:rPr>
              <a:t> slides that are formatted to corporate brand guidelines. Use these slides for your presentation, if pages are not required delete them. However, if running the template again pre-built slides will repopulate. </a:t>
            </a:r>
          </a:p>
          <a:p>
            <a:pPr lvl="1"/>
            <a:endParaRPr lang="en-AU" sz="2000">
              <a:solidFill>
                <a:schemeClr val="tx2"/>
              </a:solidFill>
            </a:endParaRPr>
          </a:p>
          <a:p>
            <a:pPr lvl="1"/>
            <a:r>
              <a:rPr lang="en-AU" sz="2000" b="1">
                <a:solidFill>
                  <a:schemeClr val="tx2"/>
                </a:solidFill>
              </a:rPr>
              <a:t>Copy</a:t>
            </a:r>
            <a:r>
              <a:rPr lang="en-AU" sz="2000">
                <a:solidFill>
                  <a:schemeClr val="tx2"/>
                </a:solidFill>
              </a:rPr>
              <a:t> and </a:t>
            </a:r>
            <a:r>
              <a:rPr lang="en-AU" sz="2000" b="1">
                <a:solidFill>
                  <a:schemeClr val="tx2"/>
                </a:solidFill>
              </a:rPr>
              <a:t>paste</a:t>
            </a:r>
            <a:r>
              <a:rPr lang="en-AU" sz="2000">
                <a:solidFill>
                  <a:schemeClr val="tx2"/>
                </a:solidFill>
              </a:rPr>
              <a:t> any pre-built slides as required.</a:t>
            </a:r>
          </a:p>
        </p:txBody>
      </p:sp>
      <p:sp>
        <p:nvSpPr>
          <p:cNvPr id="12" name="Rectangle 11">
            <a:extLst>
              <a:ext uri="{FF2B5EF4-FFF2-40B4-BE49-F238E27FC236}">
                <a16:creationId xmlns:a16="http://schemas.microsoft.com/office/drawing/2014/main" id="{8FC199A6-0AC0-48C9-B990-613918F7A98B}"/>
              </a:ext>
            </a:extLst>
          </p:cNvPr>
          <p:cNvSpPr/>
          <p:nvPr userDrawn="1"/>
        </p:nvSpPr>
        <p:spPr>
          <a:xfrm>
            <a:off x="19791376" y="7502390"/>
            <a:ext cx="4028806" cy="2810429"/>
          </a:xfrm>
          <a:prstGeom prst="rect">
            <a:avLst/>
          </a:prstGeom>
          <a:noFill/>
          <a:ln w="6350">
            <a:solidFill>
              <a:schemeClr val="accent1"/>
            </a:solidFill>
          </a:ln>
        </p:spPr>
        <p:txBody>
          <a:bodyPr wrap="square" lIns="229003" tIns="229003" rIns="229003" bIns="229003" rtlCol="0">
            <a:spAutoFit/>
          </a:bodyPr>
          <a:lstStyle/>
          <a:p>
            <a:r>
              <a:rPr lang="en-AU" sz="2543" b="1">
                <a:solidFill>
                  <a:schemeClr val="accent1"/>
                </a:solidFill>
                <a:cs typeface="Arial" pitchFamily="34" charset="0"/>
              </a:rPr>
              <a:t>Tip </a:t>
            </a:r>
            <a:br>
              <a:rPr lang="en-AU" sz="2543" b="1">
                <a:solidFill>
                  <a:schemeClr val="tx2"/>
                </a:solidFill>
                <a:cs typeface="Arial" pitchFamily="34" charset="0"/>
              </a:rPr>
            </a:br>
            <a:r>
              <a:rPr lang="en-AU" sz="2543">
                <a:solidFill>
                  <a:schemeClr val="tx2"/>
                </a:solidFill>
                <a:cs typeface="Arial" pitchFamily="34" charset="0"/>
              </a:rPr>
              <a:t>If you have used the placeholders provided, you can click the </a:t>
            </a:r>
            <a:r>
              <a:rPr lang="en-AU" sz="2543" b="1">
                <a:solidFill>
                  <a:schemeClr val="tx2"/>
                </a:solidFill>
                <a:cs typeface="Arial" pitchFamily="34" charset="0"/>
              </a:rPr>
              <a:t>Reset </a:t>
            </a:r>
            <a:r>
              <a:rPr lang="en-AU" sz="2543">
                <a:solidFill>
                  <a:schemeClr val="tx2"/>
                </a:solidFill>
                <a:cs typeface="Arial" pitchFamily="34" charset="0"/>
              </a:rPr>
              <a:t>button to reformat the slide back to the correct formatting. </a:t>
            </a:r>
          </a:p>
        </p:txBody>
      </p:sp>
      <p:sp>
        <p:nvSpPr>
          <p:cNvPr id="13" name="Oval 12">
            <a:extLst>
              <a:ext uri="{FF2B5EF4-FFF2-40B4-BE49-F238E27FC236}">
                <a16:creationId xmlns:a16="http://schemas.microsoft.com/office/drawing/2014/main" id="{130B5835-D21A-4EBC-9484-A9FC1342C99D}"/>
              </a:ext>
            </a:extLst>
          </p:cNvPr>
          <p:cNvSpPr/>
          <p:nvPr userDrawn="1"/>
        </p:nvSpPr>
        <p:spPr>
          <a:xfrm>
            <a:off x="17811072" y="8307102"/>
            <a:ext cx="1448928" cy="459692"/>
          </a:xfrm>
          <a:prstGeom prst="ellipse">
            <a:avLst/>
          </a:prstGeom>
          <a:noFill/>
          <a:ln w="63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sz="5088">
              <a:solidFill>
                <a:schemeClr val="tx2"/>
              </a:solidFill>
            </a:endParaRPr>
          </a:p>
        </p:txBody>
      </p:sp>
      <p:cxnSp>
        <p:nvCxnSpPr>
          <p:cNvPr id="14" name="Straight Arrow Connector 13">
            <a:extLst>
              <a:ext uri="{FF2B5EF4-FFF2-40B4-BE49-F238E27FC236}">
                <a16:creationId xmlns:a16="http://schemas.microsoft.com/office/drawing/2014/main" id="{A08D993B-6A4E-4763-B221-D42D4EABBAD0}"/>
              </a:ext>
            </a:extLst>
          </p:cNvPr>
          <p:cNvCxnSpPr>
            <a:cxnSpLocks/>
            <a:stCxn id="12" idx="1"/>
            <a:endCxn id="13" idx="6"/>
          </p:cNvCxnSpPr>
          <p:nvPr userDrawn="1"/>
        </p:nvCxnSpPr>
        <p:spPr>
          <a:xfrm flipH="1" flipV="1">
            <a:off x="19260000" y="8536948"/>
            <a:ext cx="531376" cy="370657"/>
          </a:xfrm>
          <a:prstGeom prst="straightConnector1">
            <a:avLst/>
          </a:prstGeom>
          <a:ln w="6350">
            <a:solidFill>
              <a:schemeClr val="accent1"/>
            </a:solidFill>
            <a:miter lim="800000"/>
            <a:headEnd w="sm" len="sm"/>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4772998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Patent double co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9D019D-E1A0-4DD6-A047-3CCA1A6288E6}"/>
              </a:ext>
            </a:extLst>
          </p:cNvPr>
          <p:cNvSpPr>
            <a:spLocks noGrp="1"/>
          </p:cNvSpPr>
          <p:nvPr>
            <p:ph type="title" hasCustomPrompt="1"/>
          </p:nvPr>
        </p:nvSpPr>
        <p:spPr>
          <a:xfrm>
            <a:off x="2019600" y="1096110"/>
            <a:ext cx="18275334" cy="1614521"/>
          </a:xfrm>
        </p:spPr>
        <p:txBody>
          <a:bodyPr/>
          <a:lstStyle>
            <a:lvl1pPr>
              <a:defRPr/>
            </a:lvl1pPr>
          </a:lstStyle>
          <a:p>
            <a:r>
              <a:rPr lang="en-US"/>
              <a:t>Click to edit text</a:t>
            </a:r>
            <a:endParaRPr lang="en-AU"/>
          </a:p>
        </p:txBody>
      </p:sp>
      <p:sp>
        <p:nvSpPr>
          <p:cNvPr id="8" name="Content Placeholder 7">
            <a:extLst>
              <a:ext uri="{FF2B5EF4-FFF2-40B4-BE49-F238E27FC236}">
                <a16:creationId xmlns:a16="http://schemas.microsoft.com/office/drawing/2014/main" id="{E0EFD8B2-D136-4F81-A5DD-3562D240B2BF}"/>
              </a:ext>
            </a:extLst>
          </p:cNvPr>
          <p:cNvSpPr>
            <a:spLocks noGrp="1"/>
          </p:cNvSpPr>
          <p:nvPr>
            <p:ph sz="quarter" idx="13" hasCustomPrompt="1"/>
          </p:nvPr>
        </p:nvSpPr>
        <p:spPr>
          <a:xfrm>
            <a:off x="2019299" y="3392488"/>
            <a:ext cx="18274618" cy="8146032"/>
          </a:xfrm>
        </p:spPr>
        <p:txBody>
          <a:bodyPr numCol="2" spcCol="3600000"/>
          <a:lstStyle>
            <a:lvl1pPr>
              <a:defRPr/>
            </a:lvl1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363372914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Patent double col 2 text box">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9D019D-E1A0-4DD6-A047-3CCA1A6288E6}"/>
              </a:ext>
            </a:extLst>
          </p:cNvPr>
          <p:cNvSpPr>
            <a:spLocks noGrp="1"/>
          </p:cNvSpPr>
          <p:nvPr>
            <p:ph type="title" hasCustomPrompt="1"/>
          </p:nvPr>
        </p:nvSpPr>
        <p:spPr>
          <a:xfrm>
            <a:off x="2019599" y="1096110"/>
            <a:ext cx="20325679" cy="1614521"/>
          </a:xfrm>
        </p:spPr>
        <p:txBody>
          <a:bodyPr/>
          <a:lstStyle>
            <a:lvl1pPr>
              <a:defRPr/>
            </a:lvl1pPr>
          </a:lstStyle>
          <a:p>
            <a:r>
              <a:rPr lang="en-US"/>
              <a:t>Click to edit text</a:t>
            </a:r>
            <a:endParaRPr lang="en-AU"/>
          </a:p>
        </p:txBody>
      </p:sp>
      <p:sp>
        <p:nvSpPr>
          <p:cNvPr id="8" name="Content Placeholder 7">
            <a:extLst>
              <a:ext uri="{FF2B5EF4-FFF2-40B4-BE49-F238E27FC236}">
                <a16:creationId xmlns:a16="http://schemas.microsoft.com/office/drawing/2014/main" id="{E0EFD8B2-D136-4F81-A5DD-3562D240B2BF}"/>
              </a:ext>
            </a:extLst>
          </p:cNvPr>
          <p:cNvSpPr>
            <a:spLocks noGrp="1"/>
          </p:cNvSpPr>
          <p:nvPr>
            <p:ph sz="quarter" idx="13" hasCustomPrompt="1"/>
          </p:nvPr>
        </p:nvSpPr>
        <p:spPr>
          <a:xfrm>
            <a:off x="2019299" y="3392488"/>
            <a:ext cx="9677646" cy="8146032"/>
          </a:xfrm>
        </p:spPr>
        <p:txBody>
          <a:bodyPr numCol="1" spcCol="3600000"/>
          <a:lstStyle>
            <a:lvl1pPr>
              <a:defRPr/>
            </a:lvl1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endParaRPr lang="en-AU"/>
          </a:p>
        </p:txBody>
      </p:sp>
      <p:sp>
        <p:nvSpPr>
          <p:cNvPr id="9" name="Content Placeholder 7">
            <a:extLst>
              <a:ext uri="{FF2B5EF4-FFF2-40B4-BE49-F238E27FC236}">
                <a16:creationId xmlns:a16="http://schemas.microsoft.com/office/drawing/2014/main" id="{E12FD1B6-0669-4463-A3C8-B9BAE0581E8E}"/>
              </a:ext>
            </a:extLst>
          </p:cNvPr>
          <p:cNvSpPr>
            <a:spLocks noGrp="1"/>
          </p:cNvSpPr>
          <p:nvPr>
            <p:ph sz="quarter" idx="14" hasCustomPrompt="1"/>
          </p:nvPr>
        </p:nvSpPr>
        <p:spPr>
          <a:xfrm>
            <a:off x="12667633" y="3392488"/>
            <a:ext cx="9677646" cy="8146032"/>
          </a:xfrm>
        </p:spPr>
        <p:txBody>
          <a:bodyPr numCol="1" spcCol="3600000"/>
          <a:lstStyle>
            <a:lvl1pPr>
              <a:defRPr/>
            </a:lvl1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164718936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Patents 4 col 4 imag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9D019D-E1A0-4DD6-A047-3CCA1A6288E6}"/>
              </a:ext>
            </a:extLst>
          </p:cNvPr>
          <p:cNvSpPr>
            <a:spLocks noGrp="1"/>
          </p:cNvSpPr>
          <p:nvPr>
            <p:ph type="title" hasCustomPrompt="1"/>
          </p:nvPr>
        </p:nvSpPr>
        <p:spPr>
          <a:xfrm>
            <a:off x="2027457" y="1096110"/>
            <a:ext cx="20389635" cy="1614521"/>
          </a:xfrm>
        </p:spPr>
        <p:txBody>
          <a:bodyPr/>
          <a:lstStyle>
            <a:lvl1pPr>
              <a:defRPr/>
            </a:lvl1pPr>
          </a:lstStyle>
          <a:p>
            <a:r>
              <a:rPr lang="en-US"/>
              <a:t>Click to edit text</a:t>
            </a:r>
            <a:endParaRPr lang="en-AU"/>
          </a:p>
        </p:txBody>
      </p:sp>
      <p:sp>
        <p:nvSpPr>
          <p:cNvPr id="8" name="Content Placeholder 7">
            <a:extLst>
              <a:ext uri="{FF2B5EF4-FFF2-40B4-BE49-F238E27FC236}">
                <a16:creationId xmlns:a16="http://schemas.microsoft.com/office/drawing/2014/main" id="{E0EFD8B2-D136-4F81-A5DD-3562D240B2BF}"/>
              </a:ext>
            </a:extLst>
          </p:cNvPr>
          <p:cNvSpPr>
            <a:spLocks noGrp="1"/>
          </p:cNvSpPr>
          <p:nvPr>
            <p:ph sz="quarter" idx="13" hasCustomPrompt="1"/>
          </p:nvPr>
        </p:nvSpPr>
        <p:spPr>
          <a:xfrm>
            <a:off x="2019299" y="6333613"/>
            <a:ext cx="4322051" cy="4295312"/>
          </a:xfrm>
        </p:spPr>
        <p:txBody>
          <a:bodyPr numCol="1" spcCol="3600000"/>
          <a:lstStyle>
            <a:lvl1pPr>
              <a:lnSpc>
                <a:spcPts val="2700"/>
              </a:lnSpc>
              <a:spcAft>
                <a:spcPts val="0"/>
              </a:spcAft>
              <a:defRPr sz="2500">
                <a:latin typeface="+mn-lt"/>
              </a:defRPr>
            </a:lvl1pPr>
            <a:lvl2pPr>
              <a:lnSpc>
                <a:spcPts val="2600"/>
              </a:lnSpc>
              <a:spcAft>
                <a:spcPts val="0"/>
              </a:spcAft>
              <a:defRPr sz="1900"/>
            </a:lvl2pPr>
            <a:lvl3pPr>
              <a:lnSpc>
                <a:spcPts val="2600"/>
              </a:lnSpc>
              <a:spcAft>
                <a:spcPts val="0"/>
              </a:spcAft>
              <a:defRPr sz="1900"/>
            </a:lvl3pPr>
            <a:lvl4pPr>
              <a:lnSpc>
                <a:spcPts val="2600"/>
              </a:lnSpc>
              <a:spcAft>
                <a:spcPts val="0"/>
              </a:spcAft>
              <a:defRPr sz="1900"/>
            </a:lvl4pPr>
            <a:lvl5pPr>
              <a:lnSpc>
                <a:spcPts val="2600"/>
              </a:lnSpc>
              <a:spcAft>
                <a:spcPts val="0"/>
              </a:spcAft>
              <a:defRPr sz="1900"/>
            </a:lvl5pPr>
            <a:lvl6pPr>
              <a:lnSpc>
                <a:spcPts val="2600"/>
              </a:lnSpc>
              <a:spcAft>
                <a:spcPts val="0"/>
              </a:spcAft>
              <a:defRPr sz="1900"/>
            </a:lvl6pPr>
            <a:lvl7pPr>
              <a:lnSpc>
                <a:spcPts val="2600"/>
              </a:lnSpc>
              <a:spcAft>
                <a:spcPts val="0"/>
              </a:spcAft>
              <a:defRPr sz="1900"/>
            </a:lvl7pPr>
            <a:lvl8pPr>
              <a:lnSpc>
                <a:spcPts val="2600"/>
              </a:lnSpc>
              <a:spcAft>
                <a:spcPts val="0"/>
              </a:spcAft>
              <a:defRPr sz="1900"/>
            </a:lvl8pPr>
            <a:lvl9pPr>
              <a:lnSpc>
                <a:spcPts val="2600"/>
              </a:lnSpc>
              <a:spcAft>
                <a:spcPts val="0"/>
              </a:spcAft>
              <a:defRPr sz="1900"/>
            </a:lvl9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a:p>
            <a:pPr lvl="5"/>
            <a:r>
              <a:rPr lang="en-US"/>
              <a:t>6</a:t>
            </a:r>
          </a:p>
          <a:p>
            <a:pPr lvl="6"/>
            <a:r>
              <a:rPr lang="en-US"/>
              <a:t>7</a:t>
            </a:r>
          </a:p>
          <a:p>
            <a:pPr lvl="7"/>
            <a:r>
              <a:rPr lang="en-US"/>
              <a:t>8</a:t>
            </a:r>
          </a:p>
          <a:p>
            <a:pPr lvl="8"/>
            <a:r>
              <a:rPr lang="en-US"/>
              <a:t>9</a:t>
            </a:r>
            <a:endParaRPr lang="en-AU"/>
          </a:p>
        </p:txBody>
      </p:sp>
      <p:sp>
        <p:nvSpPr>
          <p:cNvPr id="10" name="Picture Placeholder 10">
            <a:extLst>
              <a:ext uri="{FF2B5EF4-FFF2-40B4-BE49-F238E27FC236}">
                <a16:creationId xmlns:a16="http://schemas.microsoft.com/office/drawing/2014/main" id="{19A72D37-FB6D-4434-803B-3F0D81B7FB84}"/>
              </a:ext>
            </a:extLst>
          </p:cNvPr>
          <p:cNvSpPr>
            <a:spLocks noGrp="1"/>
          </p:cNvSpPr>
          <p:nvPr>
            <p:ph type="pic" sz="quarter" idx="12"/>
          </p:nvPr>
        </p:nvSpPr>
        <p:spPr>
          <a:xfrm>
            <a:off x="2019600" y="3805884"/>
            <a:ext cx="2685293" cy="1971996"/>
          </a:xfrm>
        </p:spPr>
        <p:txBody>
          <a:bodyPr anchor="ctr" anchorCtr="0"/>
          <a:lstStyle>
            <a:lvl1pPr algn="ctr">
              <a:defRPr sz="2400">
                <a:latin typeface="+mn-lt"/>
              </a:defRPr>
            </a:lvl1pPr>
          </a:lstStyle>
          <a:p>
            <a:endParaRPr lang="en-US"/>
          </a:p>
          <a:p>
            <a:r>
              <a:rPr lang="en-US"/>
              <a:t>Click to insert picture</a:t>
            </a:r>
            <a:endParaRPr lang="en-AU"/>
          </a:p>
        </p:txBody>
      </p:sp>
      <p:sp>
        <p:nvSpPr>
          <p:cNvPr id="11" name="Content Placeholder 7">
            <a:extLst>
              <a:ext uri="{FF2B5EF4-FFF2-40B4-BE49-F238E27FC236}">
                <a16:creationId xmlns:a16="http://schemas.microsoft.com/office/drawing/2014/main" id="{D7E352CC-626C-41E6-83EC-4F5C3ADD8C14}"/>
              </a:ext>
            </a:extLst>
          </p:cNvPr>
          <p:cNvSpPr>
            <a:spLocks noGrp="1"/>
          </p:cNvSpPr>
          <p:nvPr>
            <p:ph sz="quarter" idx="14" hasCustomPrompt="1"/>
          </p:nvPr>
        </p:nvSpPr>
        <p:spPr>
          <a:xfrm>
            <a:off x="7377880" y="6333613"/>
            <a:ext cx="4322051" cy="4295312"/>
          </a:xfrm>
        </p:spPr>
        <p:txBody>
          <a:bodyPr numCol="1" spcCol="3600000"/>
          <a:lstStyle>
            <a:lvl1pPr>
              <a:lnSpc>
                <a:spcPts val="2700"/>
              </a:lnSpc>
              <a:spcAft>
                <a:spcPts val="0"/>
              </a:spcAft>
              <a:defRPr sz="2500">
                <a:latin typeface="+mn-lt"/>
              </a:defRPr>
            </a:lvl1pPr>
            <a:lvl2pPr>
              <a:lnSpc>
                <a:spcPts val="2600"/>
              </a:lnSpc>
              <a:spcAft>
                <a:spcPts val="0"/>
              </a:spcAft>
              <a:defRPr sz="1900"/>
            </a:lvl2pPr>
            <a:lvl3pPr>
              <a:lnSpc>
                <a:spcPts val="2600"/>
              </a:lnSpc>
              <a:spcAft>
                <a:spcPts val="0"/>
              </a:spcAft>
              <a:defRPr sz="1900"/>
            </a:lvl3pPr>
            <a:lvl4pPr>
              <a:lnSpc>
                <a:spcPts val="2600"/>
              </a:lnSpc>
              <a:spcAft>
                <a:spcPts val="0"/>
              </a:spcAft>
              <a:defRPr sz="1900"/>
            </a:lvl4pPr>
            <a:lvl5pPr>
              <a:lnSpc>
                <a:spcPts val="2600"/>
              </a:lnSpc>
              <a:spcAft>
                <a:spcPts val="0"/>
              </a:spcAft>
              <a:defRPr sz="1900"/>
            </a:lvl5pPr>
            <a:lvl6pPr>
              <a:lnSpc>
                <a:spcPts val="2600"/>
              </a:lnSpc>
              <a:spcAft>
                <a:spcPts val="0"/>
              </a:spcAft>
              <a:defRPr sz="1900"/>
            </a:lvl6pPr>
            <a:lvl7pPr>
              <a:lnSpc>
                <a:spcPts val="2600"/>
              </a:lnSpc>
              <a:spcAft>
                <a:spcPts val="0"/>
              </a:spcAft>
              <a:defRPr sz="1900"/>
            </a:lvl7pPr>
            <a:lvl8pPr>
              <a:lnSpc>
                <a:spcPts val="2600"/>
              </a:lnSpc>
              <a:spcAft>
                <a:spcPts val="0"/>
              </a:spcAft>
              <a:defRPr sz="1900"/>
            </a:lvl8pPr>
            <a:lvl9pPr>
              <a:lnSpc>
                <a:spcPts val="2600"/>
              </a:lnSpc>
              <a:spcAft>
                <a:spcPts val="0"/>
              </a:spcAft>
              <a:defRPr sz="1900"/>
            </a:lvl9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a:p>
            <a:pPr lvl="5"/>
            <a:r>
              <a:rPr lang="en-US"/>
              <a:t>6</a:t>
            </a:r>
          </a:p>
          <a:p>
            <a:pPr lvl="6"/>
            <a:r>
              <a:rPr lang="en-US"/>
              <a:t>7</a:t>
            </a:r>
          </a:p>
          <a:p>
            <a:pPr lvl="7"/>
            <a:r>
              <a:rPr lang="en-US"/>
              <a:t>8</a:t>
            </a:r>
          </a:p>
          <a:p>
            <a:pPr lvl="8"/>
            <a:r>
              <a:rPr lang="en-US"/>
              <a:t>9</a:t>
            </a:r>
            <a:endParaRPr lang="en-AU"/>
          </a:p>
        </p:txBody>
      </p:sp>
      <p:sp>
        <p:nvSpPr>
          <p:cNvPr id="12" name="Picture Placeholder 10">
            <a:extLst>
              <a:ext uri="{FF2B5EF4-FFF2-40B4-BE49-F238E27FC236}">
                <a16:creationId xmlns:a16="http://schemas.microsoft.com/office/drawing/2014/main" id="{72B1A4BB-E43B-4A04-8826-9DADB93591FE}"/>
              </a:ext>
            </a:extLst>
          </p:cNvPr>
          <p:cNvSpPr>
            <a:spLocks noGrp="1"/>
          </p:cNvSpPr>
          <p:nvPr>
            <p:ph type="pic" sz="quarter" idx="15"/>
          </p:nvPr>
        </p:nvSpPr>
        <p:spPr>
          <a:xfrm>
            <a:off x="7378080" y="3805884"/>
            <a:ext cx="2685293" cy="1971996"/>
          </a:xfrm>
        </p:spPr>
        <p:txBody>
          <a:bodyPr anchor="ctr" anchorCtr="0"/>
          <a:lstStyle>
            <a:lvl1pPr algn="ctr">
              <a:defRPr sz="2400">
                <a:latin typeface="+mn-lt"/>
              </a:defRPr>
            </a:lvl1pPr>
          </a:lstStyle>
          <a:p>
            <a:endParaRPr lang="en-US"/>
          </a:p>
          <a:p>
            <a:r>
              <a:rPr lang="en-US"/>
              <a:t>Click to insert picture</a:t>
            </a:r>
            <a:endParaRPr lang="en-AU"/>
          </a:p>
        </p:txBody>
      </p:sp>
      <p:sp>
        <p:nvSpPr>
          <p:cNvPr id="13" name="Content Placeholder 7">
            <a:extLst>
              <a:ext uri="{FF2B5EF4-FFF2-40B4-BE49-F238E27FC236}">
                <a16:creationId xmlns:a16="http://schemas.microsoft.com/office/drawing/2014/main" id="{03970B2F-29CB-404A-9891-6B0911E83583}"/>
              </a:ext>
            </a:extLst>
          </p:cNvPr>
          <p:cNvSpPr>
            <a:spLocks noGrp="1"/>
          </p:cNvSpPr>
          <p:nvPr>
            <p:ph sz="quarter" idx="16" hasCustomPrompt="1"/>
          </p:nvPr>
        </p:nvSpPr>
        <p:spPr>
          <a:xfrm>
            <a:off x="12736461" y="6333613"/>
            <a:ext cx="4322051" cy="4295312"/>
          </a:xfrm>
        </p:spPr>
        <p:txBody>
          <a:bodyPr numCol="1" spcCol="3600000"/>
          <a:lstStyle>
            <a:lvl1pPr>
              <a:lnSpc>
                <a:spcPts val="2700"/>
              </a:lnSpc>
              <a:spcAft>
                <a:spcPts val="0"/>
              </a:spcAft>
              <a:defRPr sz="2500">
                <a:latin typeface="+mn-lt"/>
              </a:defRPr>
            </a:lvl1pPr>
            <a:lvl2pPr>
              <a:lnSpc>
                <a:spcPts val="2600"/>
              </a:lnSpc>
              <a:spcAft>
                <a:spcPts val="0"/>
              </a:spcAft>
              <a:defRPr sz="1900"/>
            </a:lvl2pPr>
            <a:lvl3pPr>
              <a:lnSpc>
                <a:spcPts val="2600"/>
              </a:lnSpc>
              <a:spcAft>
                <a:spcPts val="0"/>
              </a:spcAft>
              <a:defRPr sz="1900"/>
            </a:lvl3pPr>
            <a:lvl4pPr>
              <a:lnSpc>
                <a:spcPts val="2600"/>
              </a:lnSpc>
              <a:spcAft>
                <a:spcPts val="0"/>
              </a:spcAft>
              <a:defRPr sz="1900"/>
            </a:lvl4pPr>
            <a:lvl5pPr>
              <a:lnSpc>
                <a:spcPts val="2600"/>
              </a:lnSpc>
              <a:spcAft>
                <a:spcPts val="0"/>
              </a:spcAft>
              <a:defRPr sz="1900"/>
            </a:lvl5pPr>
            <a:lvl6pPr>
              <a:lnSpc>
                <a:spcPts val="2600"/>
              </a:lnSpc>
              <a:spcAft>
                <a:spcPts val="0"/>
              </a:spcAft>
              <a:defRPr sz="1900"/>
            </a:lvl6pPr>
            <a:lvl7pPr>
              <a:lnSpc>
                <a:spcPts val="2600"/>
              </a:lnSpc>
              <a:spcAft>
                <a:spcPts val="0"/>
              </a:spcAft>
              <a:defRPr sz="1900"/>
            </a:lvl7pPr>
            <a:lvl8pPr>
              <a:lnSpc>
                <a:spcPts val="2600"/>
              </a:lnSpc>
              <a:spcAft>
                <a:spcPts val="0"/>
              </a:spcAft>
              <a:defRPr sz="1900"/>
            </a:lvl8pPr>
            <a:lvl9pPr>
              <a:lnSpc>
                <a:spcPts val="2600"/>
              </a:lnSpc>
              <a:spcAft>
                <a:spcPts val="0"/>
              </a:spcAft>
              <a:defRPr sz="1900"/>
            </a:lvl9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a:p>
            <a:pPr lvl="5"/>
            <a:r>
              <a:rPr lang="en-US"/>
              <a:t>6</a:t>
            </a:r>
          </a:p>
          <a:p>
            <a:pPr lvl="6"/>
            <a:r>
              <a:rPr lang="en-US"/>
              <a:t>7</a:t>
            </a:r>
          </a:p>
          <a:p>
            <a:pPr lvl="7"/>
            <a:r>
              <a:rPr lang="en-US"/>
              <a:t>8</a:t>
            </a:r>
          </a:p>
          <a:p>
            <a:pPr lvl="8"/>
            <a:r>
              <a:rPr lang="en-US"/>
              <a:t>9</a:t>
            </a:r>
            <a:endParaRPr lang="en-AU"/>
          </a:p>
        </p:txBody>
      </p:sp>
      <p:sp>
        <p:nvSpPr>
          <p:cNvPr id="14" name="Picture Placeholder 10">
            <a:extLst>
              <a:ext uri="{FF2B5EF4-FFF2-40B4-BE49-F238E27FC236}">
                <a16:creationId xmlns:a16="http://schemas.microsoft.com/office/drawing/2014/main" id="{6C03BE3A-8DFC-42FB-98CF-8E3A432F70EA}"/>
              </a:ext>
            </a:extLst>
          </p:cNvPr>
          <p:cNvSpPr>
            <a:spLocks noGrp="1"/>
          </p:cNvSpPr>
          <p:nvPr>
            <p:ph type="pic" sz="quarter" idx="17"/>
          </p:nvPr>
        </p:nvSpPr>
        <p:spPr>
          <a:xfrm>
            <a:off x="12736560" y="3805884"/>
            <a:ext cx="2685293" cy="1971996"/>
          </a:xfrm>
        </p:spPr>
        <p:txBody>
          <a:bodyPr anchor="ctr" anchorCtr="0"/>
          <a:lstStyle>
            <a:lvl1pPr algn="ctr">
              <a:defRPr sz="2400">
                <a:latin typeface="+mn-lt"/>
              </a:defRPr>
            </a:lvl1pPr>
          </a:lstStyle>
          <a:p>
            <a:endParaRPr lang="en-US"/>
          </a:p>
          <a:p>
            <a:r>
              <a:rPr lang="en-US"/>
              <a:t>Click to insert picture</a:t>
            </a:r>
            <a:endParaRPr lang="en-AU"/>
          </a:p>
        </p:txBody>
      </p:sp>
      <p:sp>
        <p:nvSpPr>
          <p:cNvPr id="15" name="Content Placeholder 7">
            <a:extLst>
              <a:ext uri="{FF2B5EF4-FFF2-40B4-BE49-F238E27FC236}">
                <a16:creationId xmlns:a16="http://schemas.microsoft.com/office/drawing/2014/main" id="{70D91C31-B0BF-4FB4-86C9-4FE9AE3003FC}"/>
              </a:ext>
            </a:extLst>
          </p:cNvPr>
          <p:cNvSpPr>
            <a:spLocks noGrp="1"/>
          </p:cNvSpPr>
          <p:nvPr>
            <p:ph sz="quarter" idx="18" hasCustomPrompt="1"/>
          </p:nvPr>
        </p:nvSpPr>
        <p:spPr>
          <a:xfrm>
            <a:off x="18095041" y="6333613"/>
            <a:ext cx="4322051" cy="4295312"/>
          </a:xfrm>
        </p:spPr>
        <p:txBody>
          <a:bodyPr numCol="1" spcCol="3600000"/>
          <a:lstStyle>
            <a:lvl1pPr>
              <a:lnSpc>
                <a:spcPts val="2700"/>
              </a:lnSpc>
              <a:spcAft>
                <a:spcPts val="0"/>
              </a:spcAft>
              <a:defRPr sz="2500">
                <a:latin typeface="+mn-lt"/>
              </a:defRPr>
            </a:lvl1pPr>
            <a:lvl2pPr>
              <a:lnSpc>
                <a:spcPts val="2600"/>
              </a:lnSpc>
              <a:spcAft>
                <a:spcPts val="0"/>
              </a:spcAft>
              <a:defRPr sz="1900"/>
            </a:lvl2pPr>
            <a:lvl3pPr>
              <a:lnSpc>
                <a:spcPts val="2600"/>
              </a:lnSpc>
              <a:spcAft>
                <a:spcPts val="0"/>
              </a:spcAft>
              <a:defRPr sz="1900"/>
            </a:lvl3pPr>
            <a:lvl4pPr>
              <a:lnSpc>
                <a:spcPts val="2600"/>
              </a:lnSpc>
              <a:spcAft>
                <a:spcPts val="0"/>
              </a:spcAft>
              <a:defRPr sz="1900"/>
            </a:lvl4pPr>
            <a:lvl5pPr>
              <a:lnSpc>
                <a:spcPts val="2600"/>
              </a:lnSpc>
              <a:spcAft>
                <a:spcPts val="0"/>
              </a:spcAft>
              <a:defRPr sz="1900"/>
            </a:lvl5pPr>
            <a:lvl6pPr>
              <a:lnSpc>
                <a:spcPts val="2600"/>
              </a:lnSpc>
              <a:spcAft>
                <a:spcPts val="0"/>
              </a:spcAft>
              <a:defRPr sz="1900"/>
            </a:lvl6pPr>
            <a:lvl7pPr>
              <a:lnSpc>
                <a:spcPts val="2600"/>
              </a:lnSpc>
              <a:spcAft>
                <a:spcPts val="0"/>
              </a:spcAft>
              <a:defRPr sz="1900"/>
            </a:lvl7pPr>
            <a:lvl8pPr>
              <a:lnSpc>
                <a:spcPts val="2600"/>
              </a:lnSpc>
              <a:spcAft>
                <a:spcPts val="0"/>
              </a:spcAft>
              <a:defRPr sz="1900"/>
            </a:lvl8pPr>
            <a:lvl9pPr>
              <a:lnSpc>
                <a:spcPts val="2600"/>
              </a:lnSpc>
              <a:spcAft>
                <a:spcPts val="0"/>
              </a:spcAft>
              <a:defRPr sz="1900"/>
            </a:lvl9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a:p>
            <a:pPr lvl="5"/>
            <a:r>
              <a:rPr lang="en-US"/>
              <a:t>6</a:t>
            </a:r>
          </a:p>
          <a:p>
            <a:pPr lvl="6"/>
            <a:r>
              <a:rPr lang="en-US"/>
              <a:t>7</a:t>
            </a:r>
          </a:p>
          <a:p>
            <a:pPr lvl="7"/>
            <a:r>
              <a:rPr lang="en-US"/>
              <a:t>8</a:t>
            </a:r>
          </a:p>
          <a:p>
            <a:pPr lvl="8"/>
            <a:r>
              <a:rPr lang="en-US"/>
              <a:t>9</a:t>
            </a:r>
            <a:endParaRPr lang="en-AU"/>
          </a:p>
        </p:txBody>
      </p:sp>
      <p:sp>
        <p:nvSpPr>
          <p:cNvPr id="16" name="Picture Placeholder 10">
            <a:extLst>
              <a:ext uri="{FF2B5EF4-FFF2-40B4-BE49-F238E27FC236}">
                <a16:creationId xmlns:a16="http://schemas.microsoft.com/office/drawing/2014/main" id="{70A8C560-9BD4-4357-AFF1-A59380404937}"/>
              </a:ext>
            </a:extLst>
          </p:cNvPr>
          <p:cNvSpPr>
            <a:spLocks noGrp="1"/>
          </p:cNvSpPr>
          <p:nvPr>
            <p:ph type="pic" sz="quarter" idx="19"/>
          </p:nvPr>
        </p:nvSpPr>
        <p:spPr>
          <a:xfrm>
            <a:off x="18095041" y="3805884"/>
            <a:ext cx="2685293" cy="1971996"/>
          </a:xfrm>
        </p:spPr>
        <p:txBody>
          <a:bodyPr anchor="ctr" anchorCtr="0"/>
          <a:lstStyle>
            <a:lvl1pPr algn="ctr">
              <a:defRPr sz="2400">
                <a:latin typeface="+mn-lt"/>
              </a:defRPr>
            </a:lvl1pPr>
          </a:lstStyle>
          <a:p>
            <a:endParaRPr lang="en-US"/>
          </a:p>
          <a:p>
            <a:r>
              <a:rPr lang="en-US"/>
              <a:t>Click to insert picture</a:t>
            </a:r>
            <a:endParaRPr lang="en-AU"/>
          </a:p>
        </p:txBody>
      </p:sp>
    </p:spTree>
    <p:extLst>
      <p:ext uri="{BB962C8B-B14F-4D97-AF65-F5344CB8AC3E}">
        <p14:creationId xmlns:p14="http://schemas.microsoft.com/office/powerpoint/2010/main" val="292809535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Patent Divider">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019600" y="2312495"/>
            <a:ext cx="17193180" cy="9361040"/>
          </a:xfrm>
        </p:spPr>
        <p:txBody>
          <a:bodyPr anchor="ctr" anchorCtr="0"/>
          <a:lstStyle>
            <a:lvl1pPr algn="l">
              <a:lnSpc>
                <a:spcPts val="15000"/>
              </a:lnSpc>
              <a:defRPr sz="12600" b="0">
                <a:solidFill>
                  <a:schemeClr val="tx1"/>
                </a:solidFill>
                <a:latin typeface="+mn-lt"/>
              </a:defRPr>
            </a:lvl1pPr>
          </a:lstStyle>
          <a:p>
            <a:r>
              <a:rPr lang="en-US" noProof="0"/>
              <a:t>Click to edit text</a:t>
            </a:r>
          </a:p>
        </p:txBody>
      </p:sp>
      <p:pic>
        <p:nvPicPr>
          <p:cNvPr id="9" name="Picture 8" descr="Icon&#10;&#10;Description automatically generated">
            <a:extLst>
              <a:ext uri="{FF2B5EF4-FFF2-40B4-BE49-F238E27FC236}">
                <a16:creationId xmlns:a16="http://schemas.microsoft.com/office/drawing/2014/main" id="{4C26962F-5A30-4336-B8A8-300FAF3E4FC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0348856" y="-646884"/>
            <a:ext cx="5169856" cy="5169856"/>
          </a:xfrm>
          <a:prstGeom prst="rect">
            <a:avLst/>
          </a:prstGeom>
        </p:spPr>
      </p:pic>
      <p:pic>
        <p:nvPicPr>
          <p:cNvPr id="11" name="Picture 10">
            <a:extLst>
              <a:ext uri="{FF2B5EF4-FFF2-40B4-BE49-F238E27FC236}">
                <a16:creationId xmlns:a16="http://schemas.microsoft.com/office/drawing/2014/main" id="{EDF03226-54FB-4104-9F38-23BB54A75686}"/>
              </a:ext>
            </a:extLst>
          </p:cNvPr>
          <p:cNvPicPr>
            <a:picLocks noChangeAspect="1"/>
          </p:cNvPicPr>
          <p:nvPr userDrawn="1"/>
        </p:nvPicPr>
        <p:blipFill>
          <a:blip r:embed="rId3">
            <a:extLst>
              <a:ext uri="{28A0092B-C50C-407E-A947-70E740481C1C}">
                <a14:useLocalDpi xmlns:a14="http://schemas.microsoft.com/office/drawing/2010/main" val="0"/>
              </a:ext>
            </a:extLst>
          </a:blip>
          <a:stretch/>
        </p:blipFill>
        <p:spPr>
          <a:xfrm>
            <a:off x="2019600" y="12689401"/>
            <a:ext cx="2377646" cy="463336"/>
          </a:xfrm>
          <a:prstGeom prst="rect">
            <a:avLst/>
          </a:prstGeom>
        </p:spPr>
      </p:pic>
    </p:spTree>
    <p:extLst>
      <p:ext uri="{BB962C8B-B14F-4D97-AF65-F5344CB8AC3E}">
        <p14:creationId xmlns:p14="http://schemas.microsoft.com/office/powerpoint/2010/main" val="44139344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Trade Mark Section Title">
    <p:bg>
      <p:bgPr>
        <a:solidFill>
          <a:schemeClr val="accent3"/>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6351413-B15C-4784-AD5E-E162538915F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7646495" y="-607111"/>
            <a:ext cx="5169856" cy="5169856"/>
          </a:xfrm>
          <a:prstGeom prst="rect">
            <a:avLst/>
          </a:prstGeom>
        </p:spPr>
      </p:pic>
      <p:sp>
        <p:nvSpPr>
          <p:cNvPr id="2" name="Title 1"/>
          <p:cNvSpPr>
            <a:spLocks noGrp="1"/>
          </p:cNvSpPr>
          <p:nvPr>
            <p:ph type="ctrTitle" hasCustomPrompt="1"/>
          </p:nvPr>
        </p:nvSpPr>
        <p:spPr>
          <a:xfrm>
            <a:off x="2019600" y="4382726"/>
            <a:ext cx="8325131" cy="2610290"/>
          </a:xfrm>
        </p:spPr>
        <p:txBody>
          <a:bodyPr anchor="b"/>
          <a:lstStyle>
            <a:lvl1pPr algn="l">
              <a:lnSpc>
                <a:spcPts val="7200"/>
              </a:lnSpc>
              <a:defRPr>
                <a:solidFill>
                  <a:schemeClr val="tx1"/>
                </a:solidFill>
                <a:latin typeface="+mj-lt"/>
              </a:defRPr>
            </a:lvl1pPr>
          </a:lstStyle>
          <a:p>
            <a:r>
              <a:rPr lang="en-US" noProof="0"/>
              <a:t>Click to edit text</a:t>
            </a:r>
          </a:p>
        </p:txBody>
      </p:sp>
      <p:sp>
        <p:nvSpPr>
          <p:cNvPr id="7" name="Text Placeholder 6">
            <a:extLst>
              <a:ext uri="{FF2B5EF4-FFF2-40B4-BE49-F238E27FC236}">
                <a16:creationId xmlns:a16="http://schemas.microsoft.com/office/drawing/2014/main" id="{AF18CD02-94C3-483C-9553-4062A72523E8}"/>
              </a:ext>
            </a:extLst>
          </p:cNvPr>
          <p:cNvSpPr>
            <a:spLocks noGrp="1"/>
          </p:cNvSpPr>
          <p:nvPr>
            <p:ph type="body" sz="quarter" idx="10"/>
          </p:nvPr>
        </p:nvSpPr>
        <p:spPr>
          <a:xfrm>
            <a:off x="2019600" y="7573966"/>
            <a:ext cx="8325131" cy="2040959"/>
          </a:xfrm>
        </p:spPr>
        <p:txBody>
          <a:bodyPr/>
          <a:lstStyle>
            <a:lvl1pPr marL="0" algn="l">
              <a:lnSpc>
                <a:spcPts val="5000"/>
              </a:lnSpc>
              <a:spcAft>
                <a:spcPts val="600"/>
              </a:spcAft>
              <a:defRPr sz="3600" b="0">
                <a:solidFill>
                  <a:schemeClr val="tx1"/>
                </a:solidFill>
                <a:latin typeface="+mj-lt"/>
                <a:ea typeface="Open Sans SemiBold" pitchFamily="2" charset="0"/>
                <a:cs typeface="Open Sans SemiBold" pitchFamily="2" charset="0"/>
              </a:defRPr>
            </a:lvl1pPr>
            <a:lvl2pPr marL="0" algn="l">
              <a:lnSpc>
                <a:spcPts val="5000"/>
              </a:lnSpc>
              <a:spcAft>
                <a:spcPts val="600"/>
              </a:spcAft>
              <a:defRPr sz="3600">
                <a:solidFill>
                  <a:schemeClr val="tx1"/>
                </a:solidFill>
                <a:latin typeface="+mj-lt"/>
              </a:defRPr>
            </a:lvl2pPr>
            <a:lvl3pPr marL="0" indent="0" algn="l">
              <a:lnSpc>
                <a:spcPts val="5000"/>
              </a:lnSpc>
              <a:spcAft>
                <a:spcPts val="600"/>
              </a:spcAft>
              <a:buNone/>
              <a:defRPr sz="3600">
                <a:solidFill>
                  <a:schemeClr val="tx1"/>
                </a:solidFill>
                <a:latin typeface="+mj-lt"/>
              </a:defRPr>
            </a:lvl3pPr>
            <a:lvl4pPr marL="0" indent="0" algn="l">
              <a:lnSpc>
                <a:spcPts val="5000"/>
              </a:lnSpc>
              <a:spcAft>
                <a:spcPts val="600"/>
              </a:spcAft>
              <a:buNone/>
              <a:defRPr sz="3600">
                <a:solidFill>
                  <a:schemeClr val="tx1"/>
                </a:solidFill>
                <a:latin typeface="+mj-lt"/>
              </a:defRPr>
            </a:lvl4pPr>
            <a:lvl5pPr marL="0" indent="0" algn="l">
              <a:lnSpc>
                <a:spcPts val="5000"/>
              </a:lnSpc>
              <a:spcAft>
                <a:spcPts val="600"/>
              </a:spcAft>
              <a:buNone/>
              <a:defRPr sz="3600">
                <a:solidFill>
                  <a:schemeClr val="tx1"/>
                </a:solidFill>
                <a:latin typeface="+mj-lt"/>
              </a:defRPr>
            </a:lvl5pPr>
            <a:lvl6pPr marL="0" indent="0" algn="l">
              <a:lnSpc>
                <a:spcPts val="5000"/>
              </a:lnSpc>
              <a:spcAft>
                <a:spcPts val="600"/>
              </a:spcAft>
              <a:buNone/>
              <a:defRPr sz="3600">
                <a:solidFill>
                  <a:schemeClr val="tx1"/>
                </a:solidFill>
                <a:latin typeface="+mj-lt"/>
              </a:defRPr>
            </a:lvl6pPr>
            <a:lvl7pPr marL="0" indent="0" algn="l">
              <a:lnSpc>
                <a:spcPts val="5000"/>
              </a:lnSpc>
              <a:spcAft>
                <a:spcPts val="600"/>
              </a:spcAft>
              <a:buNone/>
              <a:defRPr sz="3600">
                <a:solidFill>
                  <a:schemeClr val="tx1"/>
                </a:solidFill>
                <a:latin typeface="+mj-lt"/>
              </a:defRPr>
            </a:lvl7pPr>
            <a:lvl8pPr marL="0" indent="0" algn="l">
              <a:lnSpc>
                <a:spcPts val="5000"/>
              </a:lnSpc>
              <a:spcAft>
                <a:spcPts val="600"/>
              </a:spcAft>
              <a:buNone/>
              <a:defRPr sz="3600">
                <a:solidFill>
                  <a:schemeClr val="tx1"/>
                </a:solidFill>
                <a:latin typeface="+mj-lt"/>
              </a:defRPr>
            </a:lvl8pPr>
            <a:lvl9pPr marL="0" indent="0" algn="l">
              <a:lnSpc>
                <a:spcPts val="5000"/>
              </a:lnSpc>
              <a:spcAft>
                <a:spcPts val="600"/>
              </a:spcAft>
              <a:buNone/>
              <a:defRPr sz="3600">
                <a:solidFill>
                  <a:schemeClr val="tx1"/>
                </a:solidFill>
                <a:latin typeface="+mj-lt"/>
              </a:defRPr>
            </a:lvl9pPr>
          </a:lstStyle>
          <a:p>
            <a:pPr lvl="0"/>
            <a:r>
              <a:rPr lang="en-US"/>
              <a:t>Click to edit Master text</a:t>
            </a:r>
          </a:p>
          <a:p>
            <a:pPr lvl="1"/>
            <a:r>
              <a:rPr lang="en-US"/>
              <a:t>Second level</a:t>
            </a:r>
          </a:p>
          <a:p>
            <a:pPr lvl="2"/>
            <a:r>
              <a:rPr lang="en-US"/>
              <a:t>Third level</a:t>
            </a:r>
          </a:p>
          <a:p>
            <a:pPr lvl="3"/>
            <a:r>
              <a:rPr lang="en-US"/>
              <a:t>Fourth level</a:t>
            </a:r>
          </a:p>
          <a:p>
            <a:pPr lvl="4"/>
            <a:r>
              <a:rPr lang="en-US"/>
              <a:t>Fifth level</a:t>
            </a:r>
          </a:p>
          <a:p>
            <a:pPr lvl="5"/>
            <a:r>
              <a:rPr lang="en-US"/>
              <a:t>6</a:t>
            </a:r>
          </a:p>
          <a:p>
            <a:pPr lvl="6"/>
            <a:r>
              <a:rPr lang="en-US"/>
              <a:t>7</a:t>
            </a:r>
          </a:p>
          <a:p>
            <a:pPr lvl="7"/>
            <a:r>
              <a:rPr lang="en-US"/>
              <a:t>8</a:t>
            </a:r>
          </a:p>
          <a:p>
            <a:pPr lvl="8"/>
            <a:r>
              <a:rPr lang="en-US"/>
              <a:t>9</a:t>
            </a:r>
            <a:endParaRPr lang="en-AU"/>
          </a:p>
        </p:txBody>
      </p:sp>
      <p:sp>
        <p:nvSpPr>
          <p:cNvPr id="11" name="Picture Placeholder 10">
            <a:extLst>
              <a:ext uri="{FF2B5EF4-FFF2-40B4-BE49-F238E27FC236}">
                <a16:creationId xmlns:a16="http://schemas.microsoft.com/office/drawing/2014/main" id="{44A6EF7F-028B-48EE-B228-A8C7FA52BA62}"/>
              </a:ext>
            </a:extLst>
          </p:cNvPr>
          <p:cNvSpPr>
            <a:spLocks noGrp="1"/>
          </p:cNvSpPr>
          <p:nvPr>
            <p:ph type="pic" sz="quarter" idx="12"/>
          </p:nvPr>
        </p:nvSpPr>
        <p:spPr>
          <a:xfrm>
            <a:off x="12192000" y="0"/>
            <a:ext cx="12192000" cy="13716000"/>
          </a:xfrm>
        </p:spPr>
        <p:txBody>
          <a:bodyPr anchor="ctr" anchorCtr="0"/>
          <a:lstStyle>
            <a:lvl1pPr algn="ctr">
              <a:defRPr>
                <a:solidFill>
                  <a:schemeClr val="tx1"/>
                </a:solidFill>
                <a:latin typeface="+mn-lt"/>
              </a:defRPr>
            </a:lvl1pPr>
          </a:lstStyle>
          <a:p>
            <a:endParaRPr lang="en-US"/>
          </a:p>
          <a:p>
            <a:r>
              <a:rPr lang="en-US"/>
              <a:t>Click to insert picture</a:t>
            </a:r>
            <a:endParaRPr lang="en-AU"/>
          </a:p>
        </p:txBody>
      </p:sp>
      <p:pic>
        <p:nvPicPr>
          <p:cNvPr id="13" name="Picture 12">
            <a:extLst>
              <a:ext uri="{FF2B5EF4-FFF2-40B4-BE49-F238E27FC236}">
                <a16:creationId xmlns:a16="http://schemas.microsoft.com/office/drawing/2014/main" id="{91484A36-ADAE-45FE-B29D-28B55530F963}"/>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2020450" y="12689401"/>
            <a:ext cx="2375945" cy="463336"/>
          </a:xfrm>
          <a:prstGeom prst="rect">
            <a:avLst/>
          </a:prstGeom>
        </p:spPr>
      </p:pic>
      <p:pic>
        <p:nvPicPr>
          <p:cNvPr id="9" name="Picture 8" descr="Shape&#10;&#10;Description automatically generated with medium confidence">
            <a:extLst>
              <a:ext uri="{FF2B5EF4-FFF2-40B4-BE49-F238E27FC236}">
                <a16:creationId xmlns:a16="http://schemas.microsoft.com/office/drawing/2014/main" id="{6332898B-A45F-487A-A58E-CC1780A6B7EE}"/>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020870" y="962344"/>
            <a:ext cx="2471933" cy="1633731"/>
          </a:xfrm>
          <a:prstGeom prst="rect">
            <a:avLst/>
          </a:prstGeom>
        </p:spPr>
      </p:pic>
    </p:spTree>
    <p:extLst>
      <p:ext uri="{BB962C8B-B14F-4D97-AF65-F5344CB8AC3E}">
        <p14:creationId xmlns:p14="http://schemas.microsoft.com/office/powerpoint/2010/main" val="384799070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M single co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9D019D-E1A0-4DD6-A047-3CCA1A6288E6}"/>
              </a:ext>
            </a:extLst>
          </p:cNvPr>
          <p:cNvSpPr>
            <a:spLocks noGrp="1"/>
          </p:cNvSpPr>
          <p:nvPr>
            <p:ph type="title" hasCustomPrompt="1"/>
          </p:nvPr>
        </p:nvSpPr>
        <p:spPr>
          <a:xfrm>
            <a:off x="2019601" y="1096110"/>
            <a:ext cx="7987538" cy="1614521"/>
          </a:xfrm>
        </p:spPr>
        <p:txBody>
          <a:bodyPr/>
          <a:lstStyle>
            <a:lvl1pPr>
              <a:defRPr/>
            </a:lvl1pPr>
          </a:lstStyle>
          <a:p>
            <a:r>
              <a:rPr lang="en-US"/>
              <a:t>Click to edit text</a:t>
            </a:r>
            <a:endParaRPr lang="en-AU"/>
          </a:p>
        </p:txBody>
      </p:sp>
      <p:sp>
        <p:nvSpPr>
          <p:cNvPr id="6" name="Picture Placeholder 10">
            <a:extLst>
              <a:ext uri="{FF2B5EF4-FFF2-40B4-BE49-F238E27FC236}">
                <a16:creationId xmlns:a16="http://schemas.microsoft.com/office/drawing/2014/main" id="{A801C29D-10AF-48DA-B289-439F9D8DA4D8}"/>
              </a:ext>
            </a:extLst>
          </p:cNvPr>
          <p:cNvSpPr>
            <a:spLocks noGrp="1"/>
          </p:cNvSpPr>
          <p:nvPr>
            <p:ph type="pic" sz="quarter" idx="12"/>
          </p:nvPr>
        </p:nvSpPr>
        <p:spPr>
          <a:xfrm>
            <a:off x="12192000" y="0"/>
            <a:ext cx="12192000" cy="13716000"/>
          </a:xfrm>
        </p:spPr>
        <p:txBody>
          <a:bodyPr anchor="ctr" anchorCtr="0"/>
          <a:lstStyle>
            <a:lvl1pPr algn="ctr">
              <a:defRPr>
                <a:latin typeface="+mn-lt"/>
              </a:defRPr>
            </a:lvl1pPr>
          </a:lstStyle>
          <a:p>
            <a:endParaRPr lang="en-US"/>
          </a:p>
          <a:p>
            <a:r>
              <a:rPr lang="en-US"/>
              <a:t>Click to insert picture</a:t>
            </a:r>
            <a:endParaRPr lang="en-AU"/>
          </a:p>
        </p:txBody>
      </p:sp>
      <p:sp>
        <p:nvSpPr>
          <p:cNvPr id="10" name="Content Placeholder 7">
            <a:extLst>
              <a:ext uri="{FF2B5EF4-FFF2-40B4-BE49-F238E27FC236}">
                <a16:creationId xmlns:a16="http://schemas.microsoft.com/office/drawing/2014/main" id="{3C51DDBB-A02A-4A4E-90F0-5E573597504D}"/>
              </a:ext>
            </a:extLst>
          </p:cNvPr>
          <p:cNvSpPr>
            <a:spLocks noGrp="1"/>
          </p:cNvSpPr>
          <p:nvPr>
            <p:ph sz="quarter" idx="13" hasCustomPrompt="1"/>
          </p:nvPr>
        </p:nvSpPr>
        <p:spPr>
          <a:xfrm>
            <a:off x="2019300" y="3387258"/>
            <a:ext cx="7988400" cy="8146800"/>
          </a:xfrm>
        </p:spPr>
        <p:txBody>
          <a:bodyPr/>
          <a:lstStyle>
            <a:lvl1pPr>
              <a:defRPr/>
            </a:lvl1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275446183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M Single col 4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9D019D-E1A0-4DD6-A047-3CCA1A6288E6}"/>
              </a:ext>
            </a:extLst>
          </p:cNvPr>
          <p:cNvSpPr>
            <a:spLocks noGrp="1"/>
          </p:cNvSpPr>
          <p:nvPr>
            <p:ph type="title" hasCustomPrompt="1"/>
          </p:nvPr>
        </p:nvSpPr>
        <p:spPr>
          <a:xfrm>
            <a:off x="2019601" y="1096110"/>
            <a:ext cx="7987538" cy="1614521"/>
          </a:xfrm>
        </p:spPr>
        <p:txBody>
          <a:bodyPr/>
          <a:lstStyle>
            <a:lvl1pPr>
              <a:defRPr/>
            </a:lvl1pPr>
          </a:lstStyle>
          <a:p>
            <a:r>
              <a:rPr lang="en-US"/>
              <a:t>Click to edit text</a:t>
            </a:r>
            <a:endParaRPr lang="en-AU"/>
          </a:p>
        </p:txBody>
      </p:sp>
      <p:sp>
        <p:nvSpPr>
          <p:cNvPr id="6" name="Picture Placeholder 10">
            <a:extLst>
              <a:ext uri="{FF2B5EF4-FFF2-40B4-BE49-F238E27FC236}">
                <a16:creationId xmlns:a16="http://schemas.microsoft.com/office/drawing/2014/main" id="{A801C29D-10AF-48DA-B289-439F9D8DA4D8}"/>
              </a:ext>
            </a:extLst>
          </p:cNvPr>
          <p:cNvSpPr>
            <a:spLocks noGrp="1"/>
          </p:cNvSpPr>
          <p:nvPr>
            <p:ph type="pic" sz="quarter" idx="12"/>
          </p:nvPr>
        </p:nvSpPr>
        <p:spPr>
          <a:xfrm>
            <a:off x="12192000" y="0"/>
            <a:ext cx="6098400" cy="6858000"/>
          </a:xfrm>
        </p:spPr>
        <p:txBody>
          <a:bodyPr anchor="ctr" anchorCtr="0"/>
          <a:lstStyle>
            <a:lvl1pPr algn="ctr">
              <a:defRPr>
                <a:latin typeface="+mn-lt"/>
              </a:defRPr>
            </a:lvl1pPr>
          </a:lstStyle>
          <a:p>
            <a:endParaRPr lang="en-US"/>
          </a:p>
          <a:p>
            <a:r>
              <a:rPr lang="en-US"/>
              <a:t>Click to insert picture</a:t>
            </a:r>
            <a:endParaRPr lang="en-AU"/>
          </a:p>
        </p:txBody>
      </p:sp>
      <p:sp>
        <p:nvSpPr>
          <p:cNvPr id="9" name="Picture Placeholder 10">
            <a:extLst>
              <a:ext uri="{FF2B5EF4-FFF2-40B4-BE49-F238E27FC236}">
                <a16:creationId xmlns:a16="http://schemas.microsoft.com/office/drawing/2014/main" id="{EC6620A7-9B9D-447E-9AC3-901298A16A3A}"/>
              </a:ext>
            </a:extLst>
          </p:cNvPr>
          <p:cNvSpPr>
            <a:spLocks noGrp="1"/>
          </p:cNvSpPr>
          <p:nvPr>
            <p:ph type="pic" sz="quarter" idx="14"/>
          </p:nvPr>
        </p:nvSpPr>
        <p:spPr>
          <a:xfrm>
            <a:off x="18290400" y="0"/>
            <a:ext cx="6090576" cy="6858000"/>
          </a:xfrm>
        </p:spPr>
        <p:txBody>
          <a:bodyPr anchor="ctr" anchorCtr="0"/>
          <a:lstStyle>
            <a:lvl1pPr algn="ctr">
              <a:defRPr>
                <a:latin typeface="+mn-lt"/>
              </a:defRPr>
            </a:lvl1pPr>
          </a:lstStyle>
          <a:p>
            <a:endParaRPr lang="en-US"/>
          </a:p>
          <a:p>
            <a:r>
              <a:rPr lang="en-US"/>
              <a:t>Click to insert picture</a:t>
            </a:r>
            <a:endParaRPr lang="en-AU"/>
          </a:p>
        </p:txBody>
      </p:sp>
      <p:sp>
        <p:nvSpPr>
          <p:cNvPr id="10" name="Picture Placeholder 10">
            <a:extLst>
              <a:ext uri="{FF2B5EF4-FFF2-40B4-BE49-F238E27FC236}">
                <a16:creationId xmlns:a16="http://schemas.microsoft.com/office/drawing/2014/main" id="{0C8F3431-0B4F-4A3B-8092-05EB1E43F31D}"/>
              </a:ext>
            </a:extLst>
          </p:cNvPr>
          <p:cNvSpPr>
            <a:spLocks noGrp="1"/>
          </p:cNvSpPr>
          <p:nvPr>
            <p:ph type="pic" sz="quarter" idx="15"/>
          </p:nvPr>
        </p:nvSpPr>
        <p:spPr>
          <a:xfrm>
            <a:off x="12192000" y="6842783"/>
            <a:ext cx="6098400" cy="6858000"/>
          </a:xfrm>
        </p:spPr>
        <p:txBody>
          <a:bodyPr anchor="ctr" anchorCtr="0"/>
          <a:lstStyle>
            <a:lvl1pPr algn="ctr">
              <a:defRPr>
                <a:latin typeface="+mn-lt"/>
              </a:defRPr>
            </a:lvl1pPr>
          </a:lstStyle>
          <a:p>
            <a:endParaRPr lang="en-US"/>
          </a:p>
          <a:p>
            <a:r>
              <a:rPr lang="en-US"/>
              <a:t>Click to insert picture</a:t>
            </a:r>
            <a:endParaRPr lang="en-AU"/>
          </a:p>
        </p:txBody>
      </p:sp>
      <p:sp>
        <p:nvSpPr>
          <p:cNvPr id="11" name="Picture Placeholder 10">
            <a:extLst>
              <a:ext uri="{FF2B5EF4-FFF2-40B4-BE49-F238E27FC236}">
                <a16:creationId xmlns:a16="http://schemas.microsoft.com/office/drawing/2014/main" id="{35671E3D-AEB6-4D19-B3C4-E93C5AFE03CE}"/>
              </a:ext>
            </a:extLst>
          </p:cNvPr>
          <p:cNvSpPr>
            <a:spLocks noGrp="1"/>
          </p:cNvSpPr>
          <p:nvPr>
            <p:ph type="pic" sz="quarter" idx="16"/>
          </p:nvPr>
        </p:nvSpPr>
        <p:spPr>
          <a:xfrm>
            <a:off x="18290400" y="6842783"/>
            <a:ext cx="6090576" cy="6858000"/>
          </a:xfrm>
        </p:spPr>
        <p:txBody>
          <a:bodyPr anchor="ctr" anchorCtr="0"/>
          <a:lstStyle>
            <a:lvl1pPr algn="ctr">
              <a:defRPr>
                <a:latin typeface="+mn-lt"/>
              </a:defRPr>
            </a:lvl1pPr>
          </a:lstStyle>
          <a:p>
            <a:endParaRPr lang="en-US"/>
          </a:p>
          <a:p>
            <a:r>
              <a:rPr lang="en-US"/>
              <a:t>Click to insert picture</a:t>
            </a:r>
            <a:endParaRPr lang="en-AU"/>
          </a:p>
        </p:txBody>
      </p:sp>
      <p:sp>
        <p:nvSpPr>
          <p:cNvPr id="12" name="Content Placeholder 7">
            <a:extLst>
              <a:ext uri="{FF2B5EF4-FFF2-40B4-BE49-F238E27FC236}">
                <a16:creationId xmlns:a16="http://schemas.microsoft.com/office/drawing/2014/main" id="{4ED6BE23-0858-47FC-B7D4-8790BCF674E1}"/>
              </a:ext>
            </a:extLst>
          </p:cNvPr>
          <p:cNvSpPr>
            <a:spLocks noGrp="1"/>
          </p:cNvSpPr>
          <p:nvPr>
            <p:ph sz="quarter" idx="17" hasCustomPrompt="1"/>
          </p:nvPr>
        </p:nvSpPr>
        <p:spPr>
          <a:xfrm>
            <a:off x="2019300" y="3387258"/>
            <a:ext cx="7988400" cy="8146800"/>
          </a:xfrm>
        </p:spPr>
        <p:txBody>
          <a:bodyPr/>
          <a:lstStyle>
            <a:lvl1pPr>
              <a:defRPr/>
            </a:lvl1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4518876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M single col 6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9D019D-E1A0-4DD6-A047-3CCA1A6288E6}"/>
              </a:ext>
            </a:extLst>
          </p:cNvPr>
          <p:cNvSpPr>
            <a:spLocks noGrp="1"/>
          </p:cNvSpPr>
          <p:nvPr>
            <p:ph type="title" hasCustomPrompt="1"/>
          </p:nvPr>
        </p:nvSpPr>
        <p:spPr>
          <a:xfrm>
            <a:off x="2019601" y="1096110"/>
            <a:ext cx="7987538" cy="1614521"/>
          </a:xfrm>
        </p:spPr>
        <p:txBody>
          <a:bodyPr/>
          <a:lstStyle>
            <a:lvl1pPr>
              <a:defRPr/>
            </a:lvl1pPr>
          </a:lstStyle>
          <a:p>
            <a:r>
              <a:rPr lang="en-US"/>
              <a:t>Click to edit text</a:t>
            </a:r>
            <a:endParaRPr lang="en-AU"/>
          </a:p>
        </p:txBody>
      </p:sp>
      <p:sp>
        <p:nvSpPr>
          <p:cNvPr id="6" name="Picture Placeholder 10">
            <a:extLst>
              <a:ext uri="{FF2B5EF4-FFF2-40B4-BE49-F238E27FC236}">
                <a16:creationId xmlns:a16="http://schemas.microsoft.com/office/drawing/2014/main" id="{A801C29D-10AF-48DA-B289-439F9D8DA4D8}"/>
              </a:ext>
            </a:extLst>
          </p:cNvPr>
          <p:cNvSpPr>
            <a:spLocks noGrp="1"/>
          </p:cNvSpPr>
          <p:nvPr>
            <p:ph type="pic" sz="quarter" idx="12"/>
          </p:nvPr>
        </p:nvSpPr>
        <p:spPr>
          <a:xfrm>
            <a:off x="12192000" y="0"/>
            <a:ext cx="6098400" cy="4572000"/>
          </a:xfrm>
        </p:spPr>
        <p:txBody>
          <a:bodyPr anchor="ctr" anchorCtr="0"/>
          <a:lstStyle>
            <a:lvl1pPr algn="ctr">
              <a:defRPr>
                <a:latin typeface="+mn-lt"/>
              </a:defRPr>
            </a:lvl1pPr>
          </a:lstStyle>
          <a:p>
            <a:endParaRPr lang="en-US"/>
          </a:p>
          <a:p>
            <a:r>
              <a:rPr lang="en-US"/>
              <a:t>Click to insert picture</a:t>
            </a:r>
            <a:endParaRPr lang="en-AU"/>
          </a:p>
        </p:txBody>
      </p:sp>
      <p:sp>
        <p:nvSpPr>
          <p:cNvPr id="9" name="Picture Placeholder 10">
            <a:extLst>
              <a:ext uri="{FF2B5EF4-FFF2-40B4-BE49-F238E27FC236}">
                <a16:creationId xmlns:a16="http://schemas.microsoft.com/office/drawing/2014/main" id="{EC6620A7-9B9D-447E-9AC3-901298A16A3A}"/>
              </a:ext>
            </a:extLst>
          </p:cNvPr>
          <p:cNvSpPr>
            <a:spLocks noGrp="1"/>
          </p:cNvSpPr>
          <p:nvPr>
            <p:ph type="pic" sz="quarter" idx="14"/>
          </p:nvPr>
        </p:nvSpPr>
        <p:spPr>
          <a:xfrm>
            <a:off x="18290400" y="0"/>
            <a:ext cx="6090576" cy="4572000"/>
          </a:xfrm>
        </p:spPr>
        <p:txBody>
          <a:bodyPr anchor="ctr" anchorCtr="0"/>
          <a:lstStyle>
            <a:lvl1pPr algn="ctr">
              <a:defRPr>
                <a:latin typeface="+mn-lt"/>
              </a:defRPr>
            </a:lvl1pPr>
          </a:lstStyle>
          <a:p>
            <a:endParaRPr lang="en-US"/>
          </a:p>
          <a:p>
            <a:r>
              <a:rPr lang="en-US"/>
              <a:t>Click to insert picture</a:t>
            </a:r>
            <a:endParaRPr lang="en-AU"/>
          </a:p>
        </p:txBody>
      </p:sp>
      <p:sp>
        <p:nvSpPr>
          <p:cNvPr id="18" name="Picture Placeholder 10">
            <a:extLst>
              <a:ext uri="{FF2B5EF4-FFF2-40B4-BE49-F238E27FC236}">
                <a16:creationId xmlns:a16="http://schemas.microsoft.com/office/drawing/2014/main" id="{D6CE8703-B809-448A-9B13-A65A4871E8E8}"/>
              </a:ext>
            </a:extLst>
          </p:cNvPr>
          <p:cNvSpPr>
            <a:spLocks noGrp="1"/>
          </p:cNvSpPr>
          <p:nvPr>
            <p:ph type="pic" sz="quarter" idx="15"/>
          </p:nvPr>
        </p:nvSpPr>
        <p:spPr>
          <a:xfrm>
            <a:off x="12192000" y="4572525"/>
            <a:ext cx="6098400" cy="4572000"/>
          </a:xfrm>
        </p:spPr>
        <p:txBody>
          <a:bodyPr anchor="ctr" anchorCtr="0"/>
          <a:lstStyle>
            <a:lvl1pPr algn="ctr">
              <a:defRPr>
                <a:latin typeface="+mn-lt"/>
              </a:defRPr>
            </a:lvl1pPr>
          </a:lstStyle>
          <a:p>
            <a:endParaRPr lang="en-US"/>
          </a:p>
          <a:p>
            <a:r>
              <a:rPr lang="en-US"/>
              <a:t>Click to insert picture</a:t>
            </a:r>
            <a:endParaRPr lang="en-AU"/>
          </a:p>
        </p:txBody>
      </p:sp>
      <p:sp>
        <p:nvSpPr>
          <p:cNvPr id="19" name="Picture Placeholder 10">
            <a:extLst>
              <a:ext uri="{FF2B5EF4-FFF2-40B4-BE49-F238E27FC236}">
                <a16:creationId xmlns:a16="http://schemas.microsoft.com/office/drawing/2014/main" id="{4C3AEED1-6387-40FD-8AAE-E56D0A3505BA}"/>
              </a:ext>
            </a:extLst>
          </p:cNvPr>
          <p:cNvSpPr>
            <a:spLocks noGrp="1"/>
          </p:cNvSpPr>
          <p:nvPr>
            <p:ph type="pic" sz="quarter" idx="16"/>
          </p:nvPr>
        </p:nvSpPr>
        <p:spPr>
          <a:xfrm>
            <a:off x="18290400" y="4572525"/>
            <a:ext cx="6090576" cy="4572000"/>
          </a:xfrm>
        </p:spPr>
        <p:txBody>
          <a:bodyPr anchor="ctr" anchorCtr="0"/>
          <a:lstStyle>
            <a:lvl1pPr algn="ctr">
              <a:defRPr>
                <a:latin typeface="+mn-lt"/>
              </a:defRPr>
            </a:lvl1pPr>
          </a:lstStyle>
          <a:p>
            <a:endParaRPr lang="en-US"/>
          </a:p>
          <a:p>
            <a:r>
              <a:rPr lang="en-US"/>
              <a:t>Click to insert picture</a:t>
            </a:r>
            <a:endParaRPr lang="en-AU"/>
          </a:p>
        </p:txBody>
      </p:sp>
      <p:sp>
        <p:nvSpPr>
          <p:cNvPr id="20" name="Picture Placeholder 10">
            <a:extLst>
              <a:ext uri="{FF2B5EF4-FFF2-40B4-BE49-F238E27FC236}">
                <a16:creationId xmlns:a16="http://schemas.microsoft.com/office/drawing/2014/main" id="{5842F514-096D-43EC-A670-E5550DFB5F82}"/>
              </a:ext>
            </a:extLst>
          </p:cNvPr>
          <p:cNvSpPr>
            <a:spLocks noGrp="1"/>
          </p:cNvSpPr>
          <p:nvPr>
            <p:ph type="pic" sz="quarter" idx="17"/>
          </p:nvPr>
        </p:nvSpPr>
        <p:spPr>
          <a:xfrm>
            <a:off x="12192000" y="9145051"/>
            <a:ext cx="6098400" cy="4572000"/>
          </a:xfrm>
        </p:spPr>
        <p:txBody>
          <a:bodyPr anchor="ctr" anchorCtr="0"/>
          <a:lstStyle>
            <a:lvl1pPr algn="ctr">
              <a:defRPr>
                <a:latin typeface="+mn-lt"/>
              </a:defRPr>
            </a:lvl1pPr>
          </a:lstStyle>
          <a:p>
            <a:endParaRPr lang="en-US"/>
          </a:p>
          <a:p>
            <a:r>
              <a:rPr lang="en-US"/>
              <a:t>Click to insert picture</a:t>
            </a:r>
            <a:endParaRPr lang="en-AU"/>
          </a:p>
        </p:txBody>
      </p:sp>
      <p:sp>
        <p:nvSpPr>
          <p:cNvPr id="21" name="Picture Placeholder 10">
            <a:extLst>
              <a:ext uri="{FF2B5EF4-FFF2-40B4-BE49-F238E27FC236}">
                <a16:creationId xmlns:a16="http://schemas.microsoft.com/office/drawing/2014/main" id="{23D925E6-EBC8-40B7-94AC-55946294709F}"/>
              </a:ext>
            </a:extLst>
          </p:cNvPr>
          <p:cNvSpPr>
            <a:spLocks noGrp="1"/>
          </p:cNvSpPr>
          <p:nvPr>
            <p:ph type="pic" sz="quarter" idx="18"/>
          </p:nvPr>
        </p:nvSpPr>
        <p:spPr>
          <a:xfrm>
            <a:off x="18290400" y="9145051"/>
            <a:ext cx="6090576" cy="4572000"/>
          </a:xfrm>
        </p:spPr>
        <p:txBody>
          <a:bodyPr anchor="ctr" anchorCtr="0"/>
          <a:lstStyle>
            <a:lvl1pPr algn="ctr">
              <a:defRPr>
                <a:latin typeface="+mn-lt"/>
              </a:defRPr>
            </a:lvl1pPr>
          </a:lstStyle>
          <a:p>
            <a:endParaRPr lang="en-US"/>
          </a:p>
          <a:p>
            <a:r>
              <a:rPr lang="en-US"/>
              <a:t>Click to insert picture</a:t>
            </a:r>
            <a:endParaRPr lang="en-AU"/>
          </a:p>
        </p:txBody>
      </p:sp>
      <p:sp>
        <p:nvSpPr>
          <p:cNvPr id="12" name="Content Placeholder 7">
            <a:extLst>
              <a:ext uri="{FF2B5EF4-FFF2-40B4-BE49-F238E27FC236}">
                <a16:creationId xmlns:a16="http://schemas.microsoft.com/office/drawing/2014/main" id="{28508E84-1A17-4A6A-BEAE-6C3D37E386B6}"/>
              </a:ext>
            </a:extLst>
          </p:cNvPr>
          <p:cNvSpPr>
            <a:spLocks noGrp="1"/>
          </p:cNvSpPr>
          <p:nvPr>
            <p:ph sz="quarter" idx="19" hasCustomPrompt="1"/>
          </p:nvPr>
        </p:nvSpPr>
        <p:spPr>
          <a:xfrm>
            <a:off x="2019300" y="3387258"/>
            <a:ext cx="7988400" cy="8146800"/>
          </a:xfrm>
        </p:spPr>
        <p:txBody>
          <a:bodyPr/>
          <a:lstStyle>
            <a:lvl1pPr>
              <a:defRPr/>
            </a:lvl1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257176582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M single col w mess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9D019D-E1A0-4DD6-A047-3CCA1A6288E6}"/>
              </a:ext>
            </a:extLst>
          </p:cNvPr>
          <p:cNvSpPr>
            <a:spLocks noGrp="1"/>
          </p:cNvSpPr>
          <p:nvPr>
            <p:ph type="title" hasCustomPrompt="1"/>
          </p:nvPr>
        </p:nvSpPr>
        <p:spPr>
          <a:xfrm>
            <a:off x="2019601" y="1096110"/>
            <a:ext cx="9723032" cy="1614521"/>
          </a:xfrm>
        </p:spPr>
        <p:txBody>
          <a:bodyPr/>
          <a:lstStyle>
            <a:lvl1pPr>
              <a:defRPr/>
            </a:lvl1pPr>
          </a:lstStyle>
          <a:p>
            <a:r>
              <a:rPr lang="en-US"/>
              <a:t>Click to edit text</a:t>
            </a:r>
            <a:endParaRPr lang="en-AU"/>
          </a:p>
        </p:txBody>
      </p:sp>
      <p:sp>
        <p:nvSpPr>
          <p:cNvPr id="13" name="Rectangle 12">
            <a:extLst>
              <a:ext uri="{FF2B5EF4-FFF2-40B4-BE49-F238E27FC236}">
                <a16:creationId xmlns:a16="http://schemas.microsoft.com/office/drawing/2014/main" id="{15060360-2F6C-439F-812C-4ADACADDA58A}"/>
              </a:ext>
            </a:extLst>
          </p:cNvPr>
          <p:cNvSpPr/>
          <p:nvPr userDrawn="1"/>
        </p:nvSpPr>
        <p:spPr>
          <a:xfrm>
            <a:off x="12192000" y="856"/>
            <a:ext cx="12192000" cy="13715143"/>
          </a:xfrm>
          <a:prstGeom prst="rect">
            <a:avLst/>
          </a:prstGeom>
          <a:solidFill>
            <a:srgbClr val="FAE1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a:solidFill>
                <a:schemeClr val="tx1"/>
              </a:solidFill>
            </a:endParaRPr>
          </a:p>
        </p:txBody>
      </p:sp>
      <p:sp>
        <p:nvSpPr>
          <p:cNvPr id="12" name="Text Placeholder 11">
            <a:extLst>
              <a:ext uri="{FF2B5EF4-FFF2-40B4-BE49-F238E27FC236}">
                <a16:creationId xmlns:a16="http://schemas.microsoft.com/office/drawing/2014/main" id="{696570A1-629B-4E02-9292-3B45994284EA}"/>
              </a:ext>
            </a:extLst>
          </p:cNvPr>
          <p:cNvSpPr>
            <a:spLocks noGrp="1"/>
          </p:cNvSpPr>
          <p:nvPr>
            <p:ph type="body" sz="quarter" idx="14" hasCustomPrompt="1"/>
          </p:nvPr>
        </p:nvSpPr>
        <p:spPr>
          <a:xfrm>
            <a:off x="12192000" y="0"/>
            <a:ext cx="12192000" cy="13714413"/>
          </a:xfrm>
        </p:spPr>
        <p:txBody>
          <a:bodyPr lIns="1044000" rIns="1224000" anchor="ctr" anchorCtr="0"/>
          <a:lstStyle>
            <a:lvl1pPr algn="l">
              <a:lnSpc>
                <a:spcPts val="13000"/>
              </a:lnSpc>
              <a:spcAft>
                <a:spcPts val="0"/>
              </a:spcAft>
              <a:defRPr sz="11000" b="0">
                <a:solidFill>
                  <a:schemeClr val="tx1"/>
                </a:solidFill>
                <a:latin typeface="+mn-lt"/>
              </a:defRPr>
            </a:lvl1pPr>
            <a:lvl2pPr algn="ctr">
              <a:lnSpc>
                <a:spcPts val="13000"/>
              </a:lnSpc>
              <a:spcAft>
                <a:spcPts val="0"/>
              </a:spcAft>
              <a:defRPr sz="11000" b="0">
                <a:solidFill>
                  <a:schemeClr val="accent1"/>
                </a:solidFill>
                <a:latin typeface="+mn-lt"/>
              </a:defRPr>
            </a:lvl2pPr>
            <a:lvl3pPr algn="ctr">
              <a:lnSpc>
                <a:spcPts val="13000"/>
              </a:lnSpc>
              <a:spcAft>
                <a:spcPts val="0"/>
              </a:spcAft>
              <a:defRPr sz="11000" b="0">
                <a:solidFill>
                  <a:schemeClr val="accent1"/>
                </a:solidFill>
                <a:latin typeface="+mn-lt"/>
              </a:defRPr>
            </a:lvl3pPr>
            <a:lvl4pPr algn="ctr">
              <a:lnSpc>
                <a:spcPts val="13000"/>
              </a:lnSpc>
              <a:spcAft>
                <a:spcPts val="0"/>
              </a:spcAft>
              <a:defRPr sz="11000" b="0">
                <a:solidFill>
                  <a:schemeClr val="accent1"/>
                </a:solidFill>
                <a:latin typeface="+mn-lt"/>
              </a:defRPr>
            </a:lvl4pPr>
            <a:lvl5pPr algn="ctr">
              <a:lnSpc>
                <a:spcPts val="13000"/>
              </a:lnSpc>
              <a:spcAft>
                <a:spcPts val="0"/>
              </a:spcAft>
              <a:defRPr sz="11000" b="0">
                <a:solidFill>
                  <a:schemeClr val="accent1"/>
                </a:solidFill>
                <a:latin typeface="+mn-lt"/>
              </a:defRPr>
            </a:lvl5pPr>
            <a:lvl6pPr algn="ctr">
              <a:lnSpc>
                <a:spcPts val="13000"/>
              </a:lnSpc>
              <a:spcAft>
                <a:spcPts val="0"/>
              </a:spcAft>
              <a:defRPr sz="11000" b="0">
                <a:solidFill>
                  <a:schemeClr val="accent1"/>
                </a:solidFill>
                <a:latin typeface="+mn-lt"/>
              </a:defRPr>
            </a:lvl6pPr>
            <a:lvl7pPr algn="ctr">
              <a:lnSpc>
                <a:spcPts val="13000"/>
              </a:lnSpc>
              <a:spcAft>
                <a:spcPts val="0"/>
              </a:spcAft>
              <a:defRPr sz="11000" b="0">
                <a:solidFill>
                  <a:schemeClr val="accent1"/>
                </a:solidFill>
                <a:latin typeface="+mn-lt"/>
              </a:defRPr>
            </a:lvl7pPr>
            <a:lvl8pPr algn="ctr">
              <a:lnSpc>
                <a:spcPts val="13000"/>
              </a:lnSpc>
              <a:spcAft>
                <a:spcPts val="0"/>
              </a:spcAft>
              <a:defRPr sz="11000" b="0">
                <a:solidFill>
                  <a:schemeClr val="accent1"/>
                </a:solidFill>
                <a:latin typeface="+mn-lt"/>
              </a:defRPr>
            </a:lvl8pPr>
            <a:lvl9pPr algn="ctr">
              <a:lnSpc>
                <a:spcPts val="13000"/>
              </a:lnSpc>
              <a:spcAft>
                <a:spcPts val="0"/>
              </a:spcAft>
              <a:defRPr sz="11000" b="0">
                <a:solidFill>
                  <a:schemeClr val="accent1"/>
                </a:solidFill>
                <a:latin typeface="+mn-lt"/>
              </a:defRPr>
            </a:lvl9pPr>
          </a:lstStyle>
          <a:p>
            <a:pPr lvl="0"/>
            <a:r>
              <a:rPr lang="en-US"/>
              <a:t>Click to edit text</a:t>
            </a:r>
          </a:p>
        </p:txBody>
      </p:sp>
      <p:sp>
        <p:nvSpPr>
          <p:cNvPr id="9" name="Content Placeholder 7">
            <a:extLst>
              <a:ext uri="{FF2B5EF4-FFF2-40B4-BE49-F238E27FC236}">
                <a16:creationId xmlns:a16="http://schemas.microsoft.com/office/drawing/2014/main" id="{067407A9-4D4D-45B1-BE97-A4C804CE0B21}"/>
              </a:ext>
            </a:extLst>
          </p:cNvPr>
          <p:cNvSpPr>
            <a:spLocks noGrp="1"/>
          </p:cNvSpPr>
          <p:nvPr>
            <p:ph sz="quarter" idx="12" hasCustomPrompt="1"/>
          </p:nvPr>
        </p:nvSpPr>
        <p:spPr>
          <a:xfrm>
            <a:off x="2019300" y="3387258"/>
            <a:ext cx="7988400" cy="8146800"/>
          </a:xfrm>
        </p:spPr>
        <p:txBody>
          <a:bodyPr/>
          <a:lstStyle>
            <a:lvl1pPr>
              <a:defRPr/>
            </a:lvl1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188552085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M single col with colou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9D019D-E1A0-4DD6-A047-3CCA1A6288E6}"/>
              </a:ext>
            </a:extLst>
          </p:cNvPr>
          <p:cNvSpPr>
            <a:spLocks noGrp="1"/>
          </p:cNvSpPr>
          <p:nvPr>
            <p:ph type="title" hasCustomPrompt="1"/>
          </p:nvPr>
        </p:nvSpPr>
        <p:spPr>
          <a:xfrm>
            <a:off x="2019601" y="1096110"/>
            <a:ext cx="9723032" cy="1614521"/>
          </a:xfrm>
        </p:spPr>
        <p:txBody>
          <a:bodyPr/>
          <a:lstStyle>
            <a:lvl1pPr>
              <a:defRPr/>
            </a:lvl1pPr>
          </a:lstStyle>
          <a:p>
            <a:r>
              <a:rPr lang="en-US"/>
              <a:t>Click to edit text</a:t>
            </a:r>
            <a:endParaRPr lang="en-AU"/>
          </a:p>
        </p:txBody>
      </p:sp>
      <p:sp>
        <p:nvSpPr>
          <p:cNvPr id="13" name="Rectangle 12">
            <a:extLst>
              <a:ext uri="{FF2B5EF4-FFF2-40B4-BE49-F238E27FC236}">
                <a16:creationId xmlns:a16="http://schemas.microsoft.com/office/drawing/2014/main" id="{15060360-2F6C-439F-812C-4ADACADDA58A}"/>
              </a:ext>
            </a:extLst>
          </p:cNvPr>
          <p:cNvSpPr/>
          <p:nvPr userDrawn="1"/>
        </p:nvSpPr>
        <p:spPr>
          <a:xfrm>
            <a:off x="12192000" y="856"/>
            <a:ext cx="12192000" cy="13715143"/>
          </a:xfrm>
          <a:prstGeom prst="rect">
            <a:avLst/>
          </a:prstGeom>
          <a:solidFill>
            <a:srgbClr val="FAE1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a:solidFill>
                <a:schemeClr val="tx1"/>
              </a:solidFill>
            </a:endParaRPr>
          </a:p>
        </p:txBody>
      </p:sp>
      <p:sp>
        <p:nvSpPr>
          <p:cNvPr id="7" name="Content Placeholder 6">
            <a:extLst>
              <a:ext uri="{FF2B5EF4-FFF2-40B4-BE49-F238E27FC236}">
                <a16:creationId xmlns:a16="http://schemas.microsoft.com/office/drawing/2014/main" id="{7020D987-E371-4FD8-8801-F6EF790DABE6}"/>
              </a:ext>
            </a:extLst>
          </p:cNvPr>
          <p:cNvSpPr>
            <a:spLocks noGrp="1"/>
          </p:cNvSpPr>
          <p:nvPr>
            <p:ph sz="quarter" idx="14" hasCustomPrompt="1"/>
          </p:nvPr>
        </p:nvSpPr>
        <p:spPr>
          <a:xfrm>
            <a:off x="13182110" y="1862445"/>
            <a:ext cx="10531170" cy="10826956"/>
          </a:xfrm>
        </p:spPr>
        <p:txBody>
          <a:bodyPr/>
          <a:lstStyle>
            <a:lvl1pPr>
              <a:lnSpc>
                <a:spcPts val="3500"/>
              </a:lnSpc>
              <a:spcAft>
                <a:spcPts val="700"/>
              </a:spcAft>
              <a:defRPr sz="2500">
                <a:solidFill>
                  <a:schemeClr val="tx1"/>
                </a:solidFill>
              </a:defRPr>
            </a:lvl1pPr>
            <a:lvl2pPr>
              <a:spcAft>
                <a:spcPts val="700"/>
              </a:spcAft>
              <a:defRPr>
                <a:solidFill>
                  <a:schemeClr val="tx1"/>
                </a:solidFill>
              </a:defRPr>
            </a:lvl2pPr>
            <a:lvl3pPr>
              <a:spcAft>
                <a:spcPts val="700"/>
              </a:spcAft>
              <a:defRPr>
                <a:solidFill>
                  <a:schemeClr val="tx1"/>
                </a:solidFill>
              </a:defRPr>
            </a:lvl3pPr>
            <a:lvl4pPr>
              <a:spcAft>
                <a:spcPts val="700"/>
              </a:spcAft>
              <a:defRPr>
                <a:solidFill>
                  <a:schemeClr val="tx1"/>
                </a:solidFill>
              </a:defRPr>
            </a:lvl4pPr>
            <a:lvl5pPr>
              <a:spcAft>
                <a:spcPts val="700"/>
              </a:spcAft>
              <a:defRPr>
                <a:solidFill>
                  <a:schemeClr val="tx1"/>
                </a:solidFill>
              </a:defRPr>
            </a:lvl5pPr>
            <a:lvl6pPr>
              <a:spcAft>
                <a:spcPts val="700"/>
              </a:spcAft>
              <a:defRPr>
                <a:solidFill>
                  <a:schemeClr val="tx1"/>
                </a:solidFill>
              </a:defRPr>
            </a:lvl6pPr>
            <a:lvl7pPr>
              <a:spcAft>
                <a:spcPts val="700"/>
              </a:spcAft>
              <a:defRPr>
                <a:solidFill>
                  <a:schemeClr val="tx1"/>
                </a:solidFill>
              </a:defRPr>
            </a:lvl7pPr>
            <a:lvl8pPr>
              <a:spcAft>
                <a:spcPts val="700"/>
              </a:spcAft>
              <a:defRPr>
                <a:solidFill>
                  <a:schemeClr val="tx1"/>
                </a:solidFill>
              </a:defRPr>
            </a:lvl8pPr>
            <a:lvl9pPr>
              <a:spcAft>
                <a:spcPts val="700"/>
              </a:spcAft>
              <a:defRPr>
                <a:solidFill>
                  <a:schemeClr val="tx1"/>
                </a:solidFill>
              </a:defRPr>
            </a:lvl9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a:p>
            <a:pPr lvl="5"/>
            <a:r>
              <a:rPr lang="en-US"/>
              <a:t>6</a:t>
            </a:r>
          </a:p>
          <a:p>
            <a:pPr lvl="6"/>
            <a:r>
              <a:rPr lang="en-US"/>
              <a:t>7</a:t>
            </a:r>
          </a:p>
          <a:p>
            <a:pPr lvl="7"/>
            <a:r>
              <a:rPr lang="en-US"/>
              <a:t>8</a:t>
            </a:r>
          </a:p>
          <a:p>
            <a:pPr lvl="8"/>
            <a:r>
              <a:rPr lang="en-US"/>
              <a:t>9</a:t>
            </a:r>
            <a:endParaRPr lang="en-AU"/>
          </a:p>
        </p:txBody>
      </p:sp>
      <p:sp>
        <p:nvSpPr>
          <p:cNvPr id="9" name="Content Placeholder 7">
            <a:extLst>
              <a:ext uri="{FF2B5EF4-FFF2-40B4-BE49-F238E27FC236}">
                <a16:creationId xmlns:a16="http://schemas.microsoft.com/office/drawing/2014/main" id="{018879A2-3ECC-4EE9-8E08-B7187E0F56DB}"/>
              </a:ext>
            </a:extLst>
          </p:cNvPr>
          <p:cNvSpPr>
            <a:spLocks noGrp="1"/>
          </p:cNvSpPr>
          <p:nvPr>
            <p:ph sz="quarter" idx="12" hasCustomPrompt="1"/>
          </p:nvPr>
        </p:nvSpPr>
        <p:spPr>
          <a:xfrm>
            <a:off x="2019300" y="3387258"/>
            <a:ext cx="7988400" cy="8146800"/>
          </a:xfrm>
        </p:spPr>
        <p:txBody>
          <a:bodyPr/>
          <a:lstStyle>
            <a:lvl1pPr>
              <a:defRPr/>
            </a:lvl1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1004436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Opening Slid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019600" y="4382726"/>
            <a:ext cx="8325131" cy="2610290"/>
          </a:xfrm>
        </p:spPr>
        <p:txBody>
          <a:bodyPr anchor="b"/>
          <a:lstStyle>
            <a:lvl1pPr algn="l">
              <a:lnSpc>
                <a:spcPts val="7200"/>
              </a:lnSpc>
              <a:defRPr>
                <a:solidFill>
                  <a:schemeClr val="bg2"/>
                </a:solidFill>
                <a:latin typeface="+mj-lt"/>
              </a:defRPr>
            </a:lvl1pPr>
          </a:lstStyle>
          <a:p>
            <a:r>
              <a:rPr lang="en-US" noProof="0"/>
              <a:t>Click to edit text</a:t>
            </a:r>
          </a:p>
        </p:txBody>
      </p:sp>
      <p:sp>
        <p:nvSpPr>
          <p:cNvPr id="7" name="Text Placeholder 6">
            <a:extLst>
              <a:ext uri="{FF2B5EF4-FFF2-40B4-BE49-F238E27FC236}">
                <a16:creationId xmlns:a16="http://schemas.microsoft.com/office/drawing/2014/main" id="{AF18CD02-94C3-483C-9553-4062A72523E8}"/>
              </a:ext>
            </a:extLst>
          </p:cNvPr>
          <p:cNvSpPr>
            <a:spLocks noGrp="1"/>
          </p:cNvSpPr>
          <p:nvPr>
            <p:ph type="body" sz="quarter" idx="10" hasCustomPrompt="1"/>
          </p:nvPr>
        </p:nvSpPr>
        <p:spPr>
          <a:xfrm>
            <a:off x="2019600" y="7573966"/>
            <a:ext cx="8325131" cy="2040959"/>
          </a:xfrm>
        </p:spPr>
        <p:txBody>
          <a:bodyPr/>
          <a:lstStyle>
            <a:lvl1pPr marL="0" algn="l">
              <a:lnSpc>
                <a:spcPts val="5000"/>
              </a:lnSpc>
              <a:spcAft>
                <a:spcPts val="600"/>
              </a:spcAft>
              <a:defRPr sz="3600" b="0">
                <a:solidFill>
                  <a:schemeClr val="bg1"/>
                </a:solidFill>
                <a:latin typeface="+mj-lt"/>
                <a:ea typeface="Open Sans SemiBold" pitchFamily="2" charset="0"/>
                <a:cs typeface="Open Sans SemiBold" pitchFamily="2" charset="0"/>
              </a:defRPr>
            </a:lvl1pPr>
            <a:lvl2pPr marL="0" algn="l">
              <a:lnSpc>
                <a:spcPts val="5000"/>
              </a:lnSpc>
              <a:spcAft>
                <a:spcPts val="600"/>
              </a:spcAft>
              <a:defRPr sz="3600">
                <a:solidFill>
                  <a:schemeClr val="bg1"/>
                </a:solidFill>
                <a:latin typeface="+mj-lt"/>
              </a:defRPr>
            </a:lvl2pPr>
            <a:lvl3pPr marL="0" indent="0" algn="l">
              <a:lnSpc>
                <a:spcPts val="5000"/>
              </a:lnSpc>
              <a:spcAft>
                <a:spcPts val="600"/>
              </a:spcAft>
              <a:buNone/>
              <a:defRPr sz="3600">
                <a:solidFill>
                  <a:schemeClr val="bg1"/>
                </a:solidFill>
                <a:latin typeface="+mj-lt"/>
              </a:defRPr>
            </a:lvl3pPr>
            <a:lvl4pPr marL="0" indent="0" algn="l">
              <a:lnSpc>
                <a:spcPts val="5000"/>
              </a:lnSpc>
              <a:spcAft>
                <a:spcPts val="600"/>
              </a:spcAft>
              <a:buNone/>
              <a:defRPr sz="3600">
                <a:solidFill>
                  <a:schemeClr val="bg1"/>
                </a:solidFill>
                <a:latin typeface="+mj-lt"/>
              </a:defRPr>
            </a:lvl4pPr>
            <a:lvl5pPr marL="0" indent="0" algn="l">
              <a:lnSpc>
                <a:spcPts val="5000"/>
              </a:lnSpc>
              <a:spcAft>
                <a:spcPts val="600"/>
              </a:spcAft>
              <a:buNone/>
              <a:defRPr sz="3600">
                <a:solidFill>
                  <a:schemeClr val="bg1"/>
                </a:solidFill>
                <a:latin typeface="+mj-lt"/>
              </a:defRPr>
            </a:lvl5pPr>
            <a:lvl6pPr marL="0" indent="0" algn="l">
              <a:lnSpc>
                <a:spcPts val="5000"/>
              </a:lnSpc>
              <a:spcAft>
                <a:spcPts val="600"/>
              </a:spcAft>
              <a:buNone/>
              <a:defRPr sz="3600">
                <a:solidFill>
                  <a:schemeClr val="bg1"/>
                </a:solidFill>
                <a:latin typeface="+mj-lt"/>
              </a:defRPr>
            </a:lvl6pPr>
            <a:lvl7pPr marL="0" indent="0" algn="l">
              <a:lnSpc>
                <a:spcPts val="5000"/>
              </a:lnSpc>
              <a:spcAft>
                <a:spcPts val="600"/>
              </a:spcAft>
              <a:buNone/>
              <a:defRPr sz="3600">
                <a:solidFill>
                  <a:schemeClr val="bg1"/>
                </a:solidFill>
                <a:latin typeface="+mj-lt"/>
              </a:defRPr>
            </a:lvl7pPr>
            <a:lvl8pPr marL="0" indent="0" algn="l">
              <a:lnSpc>
                <a:spcPts val="5000"/>
              </a:lnSpc>
              <a:spcAft>
                <a:spcPts val="600"/>
              </a:spcAft>
              <a:buNone/>
              <a:defRPr sz="3600">
                <a:solidFill>
                  <a:schemeClr val="bg1"/>
                </a:solidFill>
                <a:latin typeface="+mj-lt"/>
              </a:defRPr>
            </a:lvl8pPr>
            <a:lvl9pPr marL="0" indent="0" algn="l">
              <a:lnSpc>
                <a:spcPts val="5000"/>
              </a:lnSpc>
              <a:spcAft>
                <a:spcPts val="600"/>
              </a:spcAft>
              <a:buNone/>
              <a:defRPr sz="3600">
                <a:solidFill>
                  <a:schemeClr val="bg1"/>
                </a:solidFill>
                <a:latin typeface="+mj-lt"/>
              </a:defRPr>
            </a:lvl9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endParaRPr lang="en-AU"/>
          </a:p>
        </p:txBody>
      </p:sp>
      <p:sp>
        <p:nvSpPr>
          <p:cNvPr id="9" name="Text Placeholder 6">
            <a:extLst>
              <a:ext uri="{FF2B5EF4-FFF2-40B4-BE49-F238E27FC236}">
                <a16:creationId xmlns:a16="http://schemas.microsoft.com/office/drawing/2014/main" id="{A218FAD1-562C-4D08-A02F-DCFF6E4BBD30}"/>
              </a:ext>
            </a:extLst>
          </p:cNvPr>
          <p:cNvSpPr>
            <a:spLocks noGrp="1"/>
          </p:cNvSpPr>
          <p:nvPr>
            <p:ph type="body" sz="quarter" idx="11" hasCustomPrompt="1"/>
          </p:nvPr>
        </p:nvSpPr>
        <p:spPr>
          <a:xfrm>
            <a:off x="2019600" y="3364181"/>
            <a:ext cx="8325131" cy="437595"/>
          </a:xfrm>
        </p:spPr>
        <p:txBody>
          <a:bodyPr/>
          <a:lstStyle>
            <a:lvl1pPr marL="0" algn="l">
              <a:lnSpc>
                <a:spcPts val="3200"/>
              </a:lnSpc>
              <a:spcAft>
                <a:spcPts val="600"/>
              </a:spcAft>
              <a:defRPr sz="2300" b="0">
                <a:solidFill>
                  <a:schemeClr val="bg1"/>
                </a:solidFill>
                <a:latin typeface="+mn-lt"/>
                <a:ea typeface="Open Sans SemiBold" pitchFamily="2" charset="0"/>
                <a:cs typeface="Open Sans SemiBold" pitchFamily="2" charset="0"/>
              </a:defRPr>
            </a:lvl1pPr>
            <a:lvl2pPr marL="0" algn="l">
              <a:lnSpc>
                <a:spcPts val="3200"/>
              </a:lnSpc>
              <a:spcAft>
                <a:spcPts val="600"/>
              </a:spcAft>
              <a:defRPr sz="2300">
                <a:solidFill>
                  <a:schemeClr val="bg1"/>
                </a:solidFill>
                <a:latin typeface="+mn-lt"/>
              </a:defRPr>
            </a:lvl2pPr>
            <a:lvl3pPr marL="0" indent="0" algn="l">
              <a:lnSpc>
                <a:spcPts val="3200"/>
              </a:lnSpc>
              <a:spcAft>
                <a:spcPts val="600"/>
              </a:spcAft>
              <a:buNone/>
              <a:defRPr sz="2300">
                <a:solidFill>
                  <a:schemeClr val="bg1"/>
                </a:solidFill>
                <a:latin typeface="+mn-lt"/>
              </a:defRPr>
            </a:lvl3pPr>
            <a:lvl4pPr marL="0" indent="0" algn="l">
              <a:lnSpc>
                <a:spcPts val="3200"/>
              </a:lnSpc>
              <a:spcAft>
                <a:spcPts val="600"/>
              </a:spcAft>
              <a:buNone/>
              <a:defRPr sz="2300">
                <a:solidFill>
                  <a:schemeClr val="bg1"/>
                </a:solidFill>
                <a:latin typeface="+mn-lt"/>
              </a:defRPr>
            </a:lvl4pPr>
            <a:lvl5pPr marL="0" indent="0" algn="l">
              <a:lnSpc>
                <a:spcPts val="3200"/>
              </a:lnSpc>
              <a:spcAft>
                <a:spcPts val="600"/>
              </a:spcAft>
              <a:buNone/>
              <a:defRPr sz="2300">
                <a:solidFill>
                  <a:schemeClr val="bg1"/>
                </a:solidFill>
                <a:latin typeface="+mn-lt"/>
              </a:defRPr>
            </a:lvl5pPr>
            <a:lvl6pPr marL="0" indent="0" algn="l">
              <a:lnSpc>
                <a:spcPts val="3200"/>
              </a:lnSpc>
              <a:spcAft>
                <a:spcPts val="600"/>
              </a:spcAft>
              <a:buNone/>
              <a:defRPr sz="2300">
                <a:solidFill>
                  <a:schemeClr val="bg1"/>
                </a:solidFill>
                <a:latin typeface="+mn-lt"/>
              </a:defRPr>
            </a:lvl6pPr>
            <a:lvl7pPr marL="0" indent="0" algn="l">
              <a:lnSpc>
                <a:spcPts val="3200"/>
              </a:lnSpc>
              <a:spcAft>
                <a:spcPts val="600"/>
              </a:spcAft>
              <a:buNone/>
              <a:defRPr sz="2300">
                <a:solidFill>
                  <a:schemeClr val="bg1"/>
                </a:solidFill>
                <a:latin typeface="+mn-lt"/>
              </a:defRPr>
            </a:lvl7pPr>
            <a:lvl8pPr marL="0" indent="0" algn="l">
              <a:lnSpc>
                <a:spcPts val="3200"/>
              </a:lnSpc>
              <a:spcAft>
                <a:spcPts val="600"/>
              </a:spcAft>
              <a:buNone/>
              <a:defRPr sz="2300">
                <a:solidFill>
                  <a:schemeClr val="bg1"/>
                </a:solidFill>
                <a:latin typeface="+mn-lt"/>
              </a:defRPr>
            </a:lvl8pPr>
            <a:lvl9pPr marL="0" indent="0" algn="l">
              <a:lnSpc>
                <a:spcPts val="3200"/>
              </a:lnSpc>
              <a:spcAft>
                <a:spcPts val="600"/>
              </a:spcAft>
              <a:buNone/>
              <a:defRPr sz="2300">
                <a:solidFill>
                  <a:schemeClr val="bg1"/>
                </a:solidFill>
                <a:latin typeface="+mn-lt"/>
              </a:defRPr>
            </a:lvl9pPr>
          </a:lstStyle>
          <a:p>
            <a:pPr lvl="0"/>
            <a:r>
              <a:rPr lang="en-US"/>
              <a:t>XX Month 2022</a:t>
            </a:r>
          </a:p>
          <a:p>
            <a:pPr lvl="1"/>
            <a:endParaRPr lang="en-AU"/>
          </a:p>
        </p:txBody>
      </p:sp>
      <p:pic>
        <p:nvPicPr>
          <p:cNvPr id="6" name="Picture 5" descr="Text&#10;&#10;Description automatically generated">
            <a:extLst>
              <a:ext uri="{FF2B5EF4-FFF2-40B4-BE49-F238E27FC236}">
                <a16:creationId xmlns:a16="http://schemas.microsoft.com/office/drawing/2014/main" id="{085A114E-A5DD-433D-A1C4-8B7854A48CB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020870" y="962345"/>
            <a:ext cx="2471933" cy="1633731"/>
          </a:xfrm>
          <a:prstGeom prst="rect">
            <a:avLst/>
          </a:prstGeom>
        </p:spPr>
      </p:pic>
      <p:sp>
        <p:nvSpPr>
          <p:cNvPr id="11" name="Picture Placeholder 10">
            <a:extLst>
              <a:ext uri="{FF2B5EF4-FFF2-40B4-BE49-F238E27FC236}">
                <a16:creationId xmlns:a16="http://schemas.microsoft.com/office/drawing/2014/main" id="{44A6EF7F-028B-48EE-B228-A8C7FA52BA62}"/>
              </a:ext>
            </a:extLst>
          </p:cNvPr>
          <p:cNvSpPr>
            <a:spLocks noGrp="1"/>
          </p:cNvSpPr>
          <p:nvPr>
            <p:ph type="pic" sz="quarter" idx="12"/>
          </p:nvPr>
        </p:nvSpPr>
        <p:spPr>
          <a:xfrm>
            <a:off x="12192000" y="0"/>
            <a:ext cx="12192000" cy="13716000"/>
          </a:xfrm>
        </p:spPr>
        <p:txBody>
          <a:bodyPr anchor="ctr" anchorCtr="0"/>
          <a:lstStyle>
            <a:lvl1pPr algn="ctr">
              <a:defRPr>
                <a:solidFill>
                  <a:schemeClr val="bg1"/>
                </a:solidFill>
                <a:latin typeface="+mn-lt"/>
              </a:defRPr>
            </a:lvl1pPr>
          </a:lstStyle>
          <a:p>
            <a:endParaRPr lang="en-US"/>
          </a:p>
          <a:p>
            <a:r>
              <a:rPr lang="en-US"/>
              <a:t>Click to insert picture</a:t>
            </a:r>
            <a:endParaRPr lang="en-AU"/>
          </a:p>
        </p:txBody>
      </p:sp>
      <p:pic>
        <p:nvPicPr>
          <p:cNvPr id="13" name="Picture 12" descr="Logo&#10;&#10;Description automatically generated">
            <a:extLst>
              <a:ext uri="{FF2B5EF4-FFF2-40B4-BE49-F238E27FC236}">
                <a16:creationId xmlns:a16="http://schemas.microsoft.com/office/drawing/2014/main" id="{91484A36-ADAE-45FE-B29D-28B55530F96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019600" y="12689401"/>
            <a:ext cx="2685293" cy="521209"/>
          </a:xfrm>
          <a:prstGeom prst="rect">
            <a:avLst/>
          </a:prstGeom>
        </p:spPr>
      </p:pic>
    </p:spTree>
    <p:extLst>
      <p:ext uri="{BB962C8B-B14F-4D97-AF65-F5344CB8AC3E}">
        <p14:creationId xmlns:p14="http://schemas.microsoft.com/office/powerpoint/2010/main" val="325531597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M double co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9D019D-E1A0-4DD6-A047-3CCA1A6288E6}"/>
              </a:ext>
            </a:extLst>
          </p:cNvPr>
          <p:cNvSpPr>
            <a:spLocks noGrp="1"/>
          </p:cNvSpPr>
          <p:nvPr>
            <p:ph type="title" hasCustomPrompt="1"/>
          </p:nvPr>
        </p:nvSpPr>
        <p:spPr>
          <a:xfrm>
            <a:off x="2019600" y="1096110"/>
            <a:ext cx="18275334" cy="1614521"/>
          </a:xfrm>
        </p:spPr>
        <p:txBody>
          <a:bodyPr/>
          <a:lstStyle>
            <a:lvl1pPr>
              <a:defRPr/>
            </a:lvl1pPr>
          </a:lstStyle>
          <a:p>
            <a:r>
              <a:rPr lang="en-US"/>
              <a:t>Click to edit text</a:t>
            </a:r>
            <a:endParaRPr lang="en-AU"/>
          </a:p>
        </p:txBody>
      </p:sp>
      <p:sp>
        <p:nvSpPr>
          <p:cNvPr id="8" name="Content Placeholder 7">
            <a:extLst>
              <a:ext uri="{FF2B5EF4-FFF2-40B4-BE49-F238E27FC236}">
                <a16:creationId xmlns:a16="http://schemas.microsoft.com/office/drawing/2014/main" id="{E0EFD8B2-D136-4F81-A5DD-3562D240B2BF}"/>
              </a:ext>
            </a:extLst>
          </p:cNvPr>
          <p:cNvSpPr>
            <a:spLocks noGrp="1"/>
          </p:cNvSpPr>
          <p:nvPr>
            <p:ph sz="quarter" idx="13" hasCustomPrompt="1"/>
          </p:nvPr>
        </p:nvSpPr>
        <p:spPr>
          <a:xfrm>
            <a:off x="2019299" y="3392488"/>
            <a:ext cx="18274618" cy="8146032"/>
          </a:xfrm>
        </p:spPr>
        <p:txBody>
          <a:bodyPr numCol="2" spcCol="3600000"/>
          <a:lstStyle>
            <a:lvl1pPr>
              <a:defRPr/>
            </a:lvl1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36962427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M double col 2 text box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9D019D-E1A0-4DD6-A047-3CCA1A6288E6}"/>
              </a:ext>
            </a:extLst>
          </p:cNvPr>
          <p:cNvSpPr>
            <a:spLocks noGrp="1"/>
          </p:cNvSpPr>
          <p:nvPr>
            <p:ph type="title" hasCustomPrompt="1"/>
          </p:nvPr>
        </p:nvSpPr>
        <p:spPr>
          <a:xfrm>
            <a:off x="2019599" y="1096110"/>
            <a:ext cx="20325679" cy="1614521"/>
          </a:xfrm>
        </p:spPr>
        <p:txBody>
          <a:bodyPr/>
          <a:lstStyle>
            <a:lvl1pPr>
              <a:defRPr/>
            </a:lvl1pPr>
          </a:lstStyle>
          <a:p>
            <a:r>
              <a:rPr lang="en-US"/>
              <a:t>Click to edit text</a:t>
            </a:r>
            <a:endParaRPr lang="en-AU"/>
          </a:p>
        </p:txBody>
      </p:sp>
      <p:sp>
        <p:nvSpPr>
          <p:cNvPr id="8" name="Content Placeholder 7">
            <a:extLst>
              <a:ext uri="{FF2B5EF4-FFF2-40B4-BE49-F238E27FC236}">
                <a16:creationId xmlns:a16="http://schemas.microsoft.com/office/drawing/2014/main" id="{E0EFD8B2-D136-4F81-A5DD-3562D240B2BF}"/>
              </a:ext>
            </a:extLst>
          </p:cNvPr>
          <p:cNvSpPr>
            <a:spLocks noGrp="1"/>
          </p:cNvSpPr>
          <p:nvPr>
            <p:ph sz="quarter" idx="13" hasCustomPrompt="1"/>
          </p:nvPr>
        </p:nvSpPr>
        <p:spPr>
          <a:xfrm>
            <a:off x="2019299" y="3392488"/>
            <a:ext cx="9677646" cy="8146032"/>
          </a:xfrm>
        </p:spPr>
        <p:txBody>
          <a:bodyPr numCol="1" spcCol="3600000"/>
          <a:lstStyle>
            <a:lvl1pPr>
              <a:defRPr/>
            </a:lvl1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endParaRPr lang="en-AU"/>
          </a:p>
        </p:txBody>
      </p:sp>
      <p:sp>
        <p:nvSpPr>
          <p:cNvPr id="9" name="Content Placeholder 7">
            <a:extLst>
              <a:ext uri="{FF2B5EF4-FFF2-40B4-BE49-F238E27FC236}">
                <a16:creationId xmlns:a16="http://schemas.microsoft.com/office/drawing/2014/main" id="{E12FD1B6-0669-4463-A3C8-B9BAE0581E8E}"/>
              </a:ext>
            </a:extLst>
          </p:cNvPr>
          <p:cNvSpPr>
            <a:spLocks noGrp="1"/>
          </p:cNvSpPr>
          <p:nvPr>
            <p:ph sz="quarter" idx="14" hasCustomPrompt="1"/>
          </p:nvPr>
        </p:nvSpPr>
        <p:spPr>
          <a:xfrm>
            <a:off x="12667633" y="3392488"/>
            <a:ext cx="9677646" cy="8146032"/>
          </a:xfrm>
        </p:spPr>
        <p:txBody>
          <a:bodyPr numCol="1" spcCol="3600000"/>
          <a:lstStyle>
            <a:lvl1pPr>
              <a:defRPr/>
            </a:lvl1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288396300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M four col with imag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9D019D-E1A0-4DD6-A047-3CCA1A6288E6}"/>
              </a:ext>
            </a:extLst>
          </p:cNvPr>
          <p:cNvSpPr>
            <a:spLocks noGrp="1"/>
          </p:cNvSpPr>
          <p:nvPr>
            <p:ph type="title" hasCustomPrompt="1"/>
          </p:nvPr>
        </p:nvSpPr>
        <p:spPr>
          <a:xfrm>
            <a:off x="2027457" y="1096110"/>
            <a:ext cx="20389635" cy="1614521"/>
          </a:xfrm>
        </p:spPr>
        <p:txBody>
          <a:bodyPr/>
          <a:lstStyle>
            <a:lvl1pPr>
              <a:defRPr/>
            </a:lvl1pPr>
          </a:lstStyle>
          <a:p>
            <a:r>
              <a:rPr lang="en-US"/>
              <a:t>Click to edit text</a:t>
            </a:r>
            <a:endParaRPr lang="en-AU"/>
          </a:p>
        </p:txBody>
      </p:sp>
      <p:sp>
        <p:nvSpPr>
          <p:cNvPr id="8" name="Content Placeholder 7">
            <a:extLst>
              <a:ext uri="{FF2B5EF4-FFF2-40B4-BE49-F238E27FC236}">
                <a16:creationId xmlns:a16="http://schemas.microsoft.com/office/drawing/2014/main" id="{E0EFD8B2-D136-4F81-A5DD-3562D240B2BF}"/>
              </a:ext>
            </a:extLst>
          </p:cNvPr>
          <p:cNvSpPr>
            <a:spLocks noGrp="1"/>
          </p:cNvSpPr>
          <p:nvPr>
            <p:ph sz="quarter" idx="13" hasCustomPrompt="1"/>
          </p:nvPr>
        </p:nvSpPr>
        <p:spPr>
          <a:xfrm>
            <a:off x="2019299" y="6333613"/>
            <a:ext cx="4322051" cy="4295312"/>
          </a:xfrm>
        </p:spPr>
        <p:txBody>
          <a:bodyPr numCol="1" spcCol="3600000"/>
          <a:lstStyle>
            <a:lvl1pPr>
              <a:lnSpc>
                <a:spcPts val="2700"/>
              </a:lnSpc>
              <a:spcAft>
                <a:spcPts val="0"/>
              </a:spcAft>
              <a:defRPr sz="2500">
                <a:latin typeface="+mn-lt"/>
              </a:defRPr>
            </a:lvl1pPr>
            <a:lvl2pPr>
              <a:lnSpc>
                <a:spcPts val="2600"/>
              </a:lnSpc>
              <a:spcAft>
                <a:spcPts val="0"/>
              </a:spcAft>
              <a:defRPr sz="1900"/>
            </a:lvl2pPr>
            <a:lvl3pPr>
              <a:lnSpc>
                <a:spcPts val="2600"/>
              </a:lnSpc>
              <a:spcAft>
                <a:spcPts val="0"/>
              </a:spcAft>
              <a:defRPr sz="1900"/>
            </a:lvl3pPr>
            <a:lvl4pPr>
              <a:lnSpc>
                <a:spcPts val="2600"/>
              </a:lnSpc>
              <a:spcAft>
                <a:spcPts val="0"/>
              </a:spcAft>
              <a:defRPr sz="1900"/>
            </a:lvl4pPr>
            <a:lvl5pPr>
              <a:lnSpc>
                <a:spcPts val="2600"/>
              </a:lnSpc>
              <a:spcAft>
                <a:spcPts val="0"/>
              </a:spcAft>
              <a:defRPr sz="1900"/>
            </a:lvl5pPr>
            <a:lvl6pPr>
              <a:lnSpc>
                <a:spcPts val="2600"/>
              </a:lnSpc>
              <a:spcAft>
                <a:spcPts val="0"/>
              </a:spcAft>
              <a:defRPr sz="1900"/>
            </a:lvl6pPr>
            <a:lvl7pPr>
              <a:lnSpc>
                <a:spcPts val="2600"/>
              </a:lnSpc>
              <a:spcAft>
                <a:spcPts val="0"/>
              </a:spcAft>
              <a:defRPr sz="1900"/>
            </a:lvl7pPr>
            <a:lvl8pPr>
              <a:lnSpc>
                <a:spcPts val="2600"/>
              </a:lnSpc>
              <a:spcAft>
                <a:spcPts val="0"/>
              </a:spcAft>
              <a:defRPr sz="1900"/>
            </a:lvl8pPr>
            <a:lvl9pPr>
              <a:lnSpc>
                <a:spcPts val="2600"/>
              </a:lnSpc>
              <a:spcAft>
                <a:spcPts val="0"/>
              </a:spcAft>
              <a:defRPr sz="1900"/>
            </a:lvl9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a:p>
            <a:pPr lvl="5"/>
            <a:r>
              <a:rPr lang="en-US"/>
              <a:t>6</a:t>
            </a:r>
          </a:p>
          <a:p>
            <a:pPr lvl="6"/>
            <a:r>
              <a:rPr lang="en-US"/>
              <a:t>7</a:t>
            </a:r>
          </a:p>
          <a:p>
            <a:pPr lvl="7"/>
            <a:r>
              <a:rPr lang="en-US"/>
              <a:t>8</a:t>
            </a:r>
          </a:p>
          <a:p>
            <a:pPr lvl="8"/>
            <a:r>
              <a:rPr lang="en-US"/>
              <a:t>9</a:t>
            </a:r>
            <a:endParaRPr lang="en-AU"/>
          </a:p>
        </p:txBody>
      </p:sp>
      <p:sp>
        <p:nvSpPr>
          <p:cNvPr id="10" name="Picture Placeholder 10">
            <a:extLst>
              <a:ext uri="{FF2B5EF4-FFF2-40B4-BE49-F238E27FC236}">
                <a16:creationId xmlns:a16="http://schemas.microsoft.com/office/drawing/2014/main" id="{19A72D37-FB6D-4434-803B-3F0D81B7FB84}"/>
              </a:ext>
            </a:extLst>
          </p:cNvPr>
          <p:cNvSpPr>
            <a:spLocks noGrp="1"/>
          </p:cNvSpPr>
          <p:nvPr>
            <p:ph type="pic" sz="quarter" idx="12"/>
          </p:nvPr>
        </p:nvSpPr>
        <p:spPr>
          <a:xfrm>
            <a:off x="2019600" y="3805884"/>
            <a:ext cx="2685293" cy="1971996"/>
          </a:xfrm>
        </p:spPr>
        <p:txBody>
          <a:bodyPr anchor="ctr" anchorCtr="0"/>
          <a:lstStyle>
            <a:lvl1pPr algn="ctr">
              <a:defRPr sz="2400">
                <a:latin typeface="+mn-lt"/>
              </a:defRPr>
            </a:lvl1pPr>
          </a:lstStyle>
          <a:p>
            <a:endParaRPr lang="en-US"/>
          </a:p>
          <a:p>
            <a:r>
              <a:rPr lang="en-US"/>
              <a:t>Click to insert picture</a:t>
            </a:r>
            <a:endParaRPr lang="en-AU"/>
          </a:p>
        </p:txBody>
      </p:sp>
      <p:sp>
        <p:nvSpPr>
          <p:cNvPr id="11" name="Content Placeholder 7">
            <a:extLst>
              <a:ext uri="{FF2B5EF4-FFF2-40B4-BE49-F238E27FC236}">
                <a16:creationId xmlns:a16="http://schemas.microsoft.com/office/drawing/2014/main" id="{D7E352CC-626C-41E6-83EC-4F5C3ADD8C14}"/>
              </a:ext>
            </a:extLst>
          </p:cNvPr>
          <p:cNvSpPr>
            <a:spLocks noGrp="1"/>
          </p:cNvSpPr>
          <p:nvPr>
            <p:ph sz="quarter" idx="14" hasCustomPrompt="1"/>
          </p:nvPr>
        </p:nvSpPr>
        <p:spPr>
          <a:xfrm>
            <a:off x="7377880" y="6333613"/>
            <a:ext cx="4322051" cy="4295312"/>
          </a:xfrm>
        </p:spPr>
        <p:txBody>
          <a:bodyPr numCol="1" spcCol="3600000"/>
          <a:lstStyle>
            <a:lvl1pPr>
              <a:lnSpc>
                <a:spcPts val="2700"/>
              </a:lnSpc>
              <a:spcAft>
                <a:spcPts val="0"/>
              </a:spcAft>
              <a:defRPr sz="2500">
                <a:latin typeface="+mn-lt"/>
              </a:defRPr>
            </a:lvl1pPr>
            <a:lvl2pPr>
              <a:lnSpc>
                <a:spcPts val="2600"/>
              </a:lnSpc>
              <a:spcAft>
                <a:spcPts val="0"/>
              </a:spcAft>
              <a:defRPr sz="1900"/>
            </a:lvl2pPr>
            <a:lvl3pPr>
              <a:lnSpc>
                <a:spcPts val="2600"/>
              </a:lnSpc>
              <a:spcAft>
                <a:spcPts val="0"/>
              </a:spcAft>
              <a:defRPr sz="1900"/>
            </a:lvl3pPr>
            <a:lvl4pPr>
              <a:lnSpc>
                <a:spcPts val="2600"/>
              </a:lnSpc>
              <a:spcAft>
                <a:spcPts val="0"/>
              </a:spcAft>
              <a:defRPr sz="1900"/>
            </a:lvl4pPr>
            <a:lvl5pPr>
              <a:lnSpc>
                <a:spcPts val="2600"/>
              </a:lnSpc>
              <a:spcAft>
                <a:spcPts val="0"/>
              </a:spcAft>
              <a:defRPr sz="1900"/>
            </a:lvl5pPr>
            <a:lvl6pPr>
              <a:lnSpc>
                <a:spcPts val="2600"/>
              </a:lnSpc>
              <a:spcAft>
                <a:spcPts val="0"/>
              </a:spcAft>
              <a:defRPr sz="1900"/>
            </a:lvl6pPr>
            <a:lvl7pPr>
              <a:lnSpc>
                <a:spcPts val="2600"/>
              </a:lnSpc>
              <a:spcAft>
                <a:spcPts val="0"/>
              </a:spcAft>
              <a:defRPr sz="1900"/>
            </a:lvl7pPr>
            <a:lvl8pPr>
              <a:lnSpc>
                <a:spcPts val="2600"/>
              </a:lnSpc>
              <a:spcAft>
                <a:spcPts val="0"/>
              </a:spcAft>
              <a:defRPr sz="1900"/>
            </a:lvl8pPr>
            <a:lvl9pPr>
              <a:lnSpc>
                <a:spcPts val="2600"/>
              </a:lnSpc>
              <a:spcAft>
                <a:spcPts val="0"/>
              </a:spcAft>
              <a:defRPr sz="1900"/>
            </a:lvl9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a:p>
            <a:pPr lvl="5"/>
            <a:r>
              <a:rPr lang="en-US"/>
              <a:t>6</a:t>
            </a:r>
          </a:p>
          <a:p>
            <a:pPr lvl="6"/>
            <a:r>
              <a:rPr lang="en-US"/>
              <a:t>7</a:t>
            </a:r>
          </a:p>
          <a:p>
            <a:pPr lvl="7"/>
            <a:r>
              <a:rPr lang="en-US"/>
              <a:t>8</a:t>
            </a:r>
          </a:p>
          <a:p>
            <a:pPr lvl="8"/>
            <a:r>
              <a:rPr lang="en-US"/>
              <a:t>9</a:t>
            </a:r>
            <a:endParaRPr lang="en-AU"/>
          </a:p>
        </p:txBody>
      </p:sp>
      <p:sp>
        <p:nvSpPr>
          <p:cNvPr id="12" name="Picture Placeholder 10">
            <a:extLst>
              <a:ext uri="{FF2B5EF4-FFF2-40B4-BE49-F238E27FC236}">
                <a16:creationId xmlns:a16="http://schemas.microsoft.com/office/drawing/2014/main" id="{72B1A4BB-E43B-4A04-8826-9DADB93591FE}"/>
              </a:ext>
            </a:extLst>
          </p:cNvPr>
          <p:cNvSpPr>
            <a:spLocks noGrp="1"/>
          </p:cNvSpPr>
          <p:nvPr>
            <p:ph type="pic" sz="quarter" idx="15"/>
          </p:nvPr>
        </p:nvSpPr>
        <p:spPr>
          <a:xfrm>
            <a:off x="7378080" y="3805884"/>
            <a:ext cx="2685293" cy="1971996"/>
          </a:xfrm>
        </p:spPr>
        <p:txBody>
          <a:bodyPr anchor="ctr" anchorCtr="0"/>
          <a:lstStyle>
            <a:lvl1pPr algn="ctr">
              <a:defRPr sz="2400">
                <a:latin typeface="+mn-lt"/>
              </a:defRPr>
            </a:lvl1pPr>
          </a:lstStyle>
          <a:p>
            <a:endParaRPr lang="en-US"/>
          </a:p>
          <a:p>
            <a:r>
              <a:rPr lang="en-US"/>
              <a:t>Click to insert picture</a:t>
            </a:r>
            <a:endParaRPr lang="en-AU"/>
          </a:p>
        </p:txBody>
      </p:sp>
      <p:sp>
        <p:nvSpPr>
          <p:cNvPr id="13" name="Content Placeholder 7">
            <a:extLst>
              <a:ext uri="{FF2B5EF4-FFF2-40B4-BE49-F238E27FC236}">
                <a16:creationId xmlns:a16="http://schemas.microsoft.com/office/drawing/2014/main" id="{03970B2F-29CB-404A-9891-6B0911E83583}"/>
              </a:ext>
            </a:extLst>
          </p:cNvPr>
          <p:cNvSpPr>
            <a:spLocks noGrp="1"/>
          </p:cNvSpPr>
          <p:nvPr>
            <p:ph sz="quarter" idx="16" hasCustomPrompt="1"/>
          </p:nvPr>
        </p:nvSpPr>
        <p:spPr>
          <a:xfrm>
            <a:off x="12736461" y="6333613"/>
            <a:ext cx="4322051" cy="4295312"/>
          </a:xfrm>
        </p:spPr>
        <p:txBody>
          <a:bodyPr numCol="1" spcCol="3600000"/>
          <a:lstStyle>
            <a:lvl1pPr>
              <a:lnSpc>
                <a:spcPts val="2700"/>
              </a:lnSpc>
              <a:spcAft>
                <a:spcPts val="0"/>
              </a:spcAft>
              <a:defRPr sz="2500">
                <a:latin typeface="+mn-lt"/>
              </a:defRPr>
            </a:lvl1pPr>
            <a:lvl2pPr>
              <a:lnSpc>
                <a:spcPts val="2600"/>
              </a:lnSpc>
              <a:spcAft>
                <a:spcPts val="0"/>
              </a:spcAft>
              <a:defRPr sz="1900"/>
            </a:lvl2pPr>
            <a:lvl3pPr>
              <a:lnSpc>
                <a:spcPts val="2600"/>
              </a:lnSpc>
              <a:spcAft>
                <a:spcPts val="0"/>
              </a:spcAft>
              <a:defRPr sz="1900"/>
            </a:lvl3pPr>
            <a:lvl4pPr>
              <a:lnSpc>
                <a:spcPts val="2600"/>
              </a:lnSpc>
              <a:spcAft>
                <a:spcPts val="0"/>
              </a:spcAft>
              <a:defRPr sz="1900"/>
            </a:lvl4pPr>
            <a:lvl5pPr>
              <a:lnSpc>
                <a:spcPts val="2600"/>
              </a:lnSpc>
              <a:spcAft>
                <a:spcPts val="0"/>
              </a:spcAft>
              <a:defRPr sz="1900"/>
            </a:lvl5pPr>
            <a:lvl6pPr>
              <a:lnSpc>
                <a:spcPts val="2600"/>
              </a:lnSpc>
              <a:spcAft>
                <a:spcPts val="0"/>
              </a:spcAft>
              <a:defRPr sz="1900"/>
            </a:lvl6pPr>
            <a:lvl7pPr>
              <a:lnSpc>
                <a:spcPts val="2600"/>
              </a:lnSpc>
              <a:spcAft>
                <a:spcPts val="0"/>
              </a:spcAft>
              <a:defRPr sz="1900"/>
            </a:lvl7pPr>
            <a:lvl8pPr>
              <a:lnSpc>
                <a:spcPts val="2600"/>
              </a:lnSpc>
              <a:spcAft>
                <a:spcPts val="0"/>
              </a:spcAft>
              <a:defRPr sz="1900"/>
            </a:lvl8pPr>
            <a:lvl9pPr>
              <a:lnSpc>
                <a:spcPts val="2600"/>
              </a:lnSpc>
              <a:spcAft>
                <a:spcPts val="0"/>
              </a:spcAft>
              <a:defRPr sz="1900"/>
            </a:lvl9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a:p>
            <a:pPr lvl="5"/>
            <a:r>
              <a:rPr lang="en-US"/>
              <a:t>6</a:t>
            </a:r>
          </a:p>
          <a:p>
            <a:pPr lvl="6"/>
            <a:r>
              <a:rPr lang="en-US"/>
              <a:t>7</a:t>
            </a:r>
          </a:p>
          <a:p>
            <a:pPr lvl="7"/>
            <a:r>
              <a:rPr lang="en-US"/>
              <a:t>8</a:t>
            </a:r>
          </a:p>
          <a:p>
            <a:pPr lvl="8"/>
            <a:r>
              <a:rPr lang="en-US"/>
              <a:t>9</a:t>
            </a:r>
            <a:endParaRPr lang="en-AU"/>
          </a:p>
        </p:txBody>
      </p:sp>
      <p:sp>
        <p:nvSpPr>
          <p:cNvPr id="14" name="Picture Placeholder 10">
            <a:extLst>
              <a:ext uri="{FF2B5EF4-FFF2-40B4-BE49-F238E27FC236}">
                <a16:creationId xmlns:a16="http://schemas.microsoft.com/office/drawing/2014/main" id="{6C03BE3A-8DFC-42FB-98CF-8E3A432F70EA}"/>
              </a:ext>
            </a:extLst>
          </p:cNvPr>
          <p:cNvSpPr>
            <a:spLocks noGrp="1"/>
          </p:cNvSpPr>
          <p:nvPr>
            <p:ph type="pic" sz="quarter" idx="17"/>
          </p:nvPr>
        </p:nvSpPr>
        <p:spPr>
          <a:xfrm>
            <a:off x="12736560" y="3805884"/>
            <a:ext cx="2685293" cy="1971996"/>
          </a:xfrm>
        </p:spPr>
        <p:txBody>
          <a:bodyPr anchor="ctr" anchorCtr="0"/>
          <a:lstStyle>
            <a:lvl1pPr algn="ctr">
              <a:defRPr sz="2400">
                <a:latin typeface="+mn-lt"/>
              </a:defRPr>
            </a:lvl1pPr>
          </a:lstStyle>
          <a:p>
            <a:endParaRPr lang="en-US"/>
          </a:p>
          <a:p>
            <a:r>
              <a:rPr lang="en-US"/>
              <a:t>Click to insert picture</a:t>
            </a:r>
            <a:endParaRPr lang="en-AU"/>
          </a:p>
        </p:txBody>
      </p:sp>
      <p:sp>
        <p:nvSpPr>
          <p:cNvPr id="15" name="Content Placeholder 7">
            <a:extLst>
              <a:ext uri="{FF2B5EF4-FFF2-40B4-BE49-F238E27FC236}">
                <a16:creationId xmlns:a16="http://schemas.microsoft.com/office/drawing/2014/main" id="{70D91C31-B0BF-4FB4-86C9-4FE9AE3003FC}"/>
              </a:ext>
            </a:extLst>
          </p:cNvPr>
          <p:cNvSpPr>
            <a:spLocks noGrp="1"/>
          </p:cNvSpPr>
          <p:nvPr>
            <p:ph sz="quarter" idx="18" hasCustomPrompt="1"/>
          </p:nvPr>
        </p:nvSpPr>
        <p:spPr>
          <a:xfrm>
            <a:off x="18095041" y="6333613"/>
            <a:ext cx="4322051" cy="4295312"/>
          </a:xfrm>
        </p:spPr>
        <p:txBody>
          <a:bodyPr numCol="1" spcCol="3600000"/>
          <a:lstStyle>
            <a:lvl1pPr>
              <a:lnSpc>
                <a:spcPts val="2700"/>
              </a:lnSpc>
              <a:spcAft>
                <a:spcPts val="0"/>
              </a:spcAft>
              <a:defRPr sz="2500">
                <a:latin typeface="+mn-lt"/>
              </a:defRPr>
            </a:lvl1pPr>
            <a:lvl2pPr>
              <a:lnSpc>
                <a:spcPts val="2600"/>
              </a:lnSpc>
              <a:spcAft>
                <a:spcPts val="0"/>
              </a:spcAft>
              <a:defRPr sz="1900"/>
            </a:lvl2pPr>
            <a:lvl3pPr>
              <a:lnSpc>
                <a:spcPts val="2600"/>
              </a:lnSpc>
              <a:spcAft>
                <a:spcPts val="0"/>
              </a:spcAft>
              <a:defRPr sz="1900"/>
            </a:lvl3pPr>
            <a:lvl4pPr>
              <a:lnSpc>
                <a:spcPts val="2600"/>
              </a:lnSpc>
              <a:spcAft>
                <a:spcPts val="0"/>
              </a:spcAft>
              <a:defRPr sz="1900"/>
            </a:lvl4pPr>
            <a:lvl5pPr>
              <a:lnSpc>
                <a:spcPts val="2600"/>
              </a:lnSpc>
              <a:spcAft>
                <a:spcPts val="0"/>
              </a:spcAft>
              <a:defRPr sz="1900"/>
            </a:lvl5pPr>
            <a:lvl6pPr>
              <a:lnSpc>
                <a:spcPts val="2600"/>
              </a:lnSpc>
              <a:spcAft>
                <a:spcPts val="0"/>
              </a:spcAft>
              <a:defRPr sz="1900"/>
            </a:lvl6pPr>
            <a:lvl7pPr>
              <a:lnSpc>
                <a:spcPts val="2600"/>
              </a:lnSpc>
              <a:spcAft>
                <a:spcPts val="0"/>
              </a:spcAft>
              <a:defRPr sz="1900"/>
            </a:lvl7pPr>
            <a:lvl8pPr>
              <a:lnSpc>
                <a:spcPts val="2600"/>
              </a:lnSpc>
              <a:spcAft>
                <a:spcPts val="0"/>
              </a:spcAft>
              <a:defRPr sz="1900"/>
            </a:lvl8pPr>
            <a:lvl9pPr>
              <a:lnSpc>
                <a:spcPts val="2600"/>
              </a:lnSpc>
              <a:spcAft>
                <a:spcPts val="0"/>
              </a:spcAft>
              <a:defRPr sz="1900"/>
            </a:lvl9pPr>
          </a:lstStyle>
          <a:p>
            <a:pPr lvl="0"/>
            <a:r>
              <a:rPr lang="en-US"/>
              <a:t>Click to edit texts</a:t>
            </a:r>
          </a:p>
          <a:p>
            <a:pPr lvl="1"/>
            <a:r>
              <a:rPr lang="en-US"/>
              <a:t>Second level</a:t>
            </a:r>
          </a:p>
          <a:p>
            <a:pPr lvl="2"/>
            <a:r>
              <a:rPr lang="en-US"/>
              <a:t>Third level</a:t>
            </a:r>
          </a:p>
          <a:p>
            <a:pPr lvl="3"/>
            <a:r>
              <a:rPr lang="en-US"/>
              <a:t>Fourth level</a:t>
            </a:r>
          </a:p>
          <a:p>
            <a:pPr lvl="4"/>
            <a:r>
              <a:rPr lang="en-US"/>
              <a:t>Fifth level</a:t>
            </a:r>
          </a:p>
          <a:p>
            <a:pPr lvl="5"/>
            <a:r>
              <a:rPr lang="en-US"/>
              <a:t>6</a:t>
            </a:r>
          </a:p>
          <a:p>
            <a:pPr lvl="6"/>
            <a:r>
              <a:rPr lang="en-US"/>
              <a:t>7</a:t>
            </a:r>
          </a:p>
          <a:p>
            <a:pPr lvl="7"/>
            <a:r>
              <a:rPr lang="en-US"/>
              <a:t>8</a:t>
            </a:r>
          </a:p>
          <a:p>
            <a:pPr lvl="8"/>
            <a:r>
              <a:rPr lang="en-US"/>
              <a:t>9</a:t>
            </a:r>
            <a:endParaRPr lang="en-AU"/>
          </a:p>
        </p:txBody>
      </p:sp>
      <p:sp>
        <p:nvSpPr>
          <p:cNvPr id="16" name="Picture Placeholder 10">
            <a:extLst>
              <a:ext uri="{FF2B5EF4-FFF2-40B4-BE49-F238E27FC236}">
                <a16:creationId xmlns:a16="http://schemas.microsoft.com/office/drawing/2014/main" id="{70A8C560-9BD4-4357-AFF1-A59380404937}"/>
              </a:ext>
            </a:extLst>
          </p:cNvPr>
          <p:cNvSpPr>
            <a:spLocks noGrp="1"/>
          </p:cNvSpPr>
          <p:nvPr>
            <p:ph type="pic" sz="quarter" idx="19"/>
          </p:nvPr>
        </p:nvSpPr>
        <p:spPr>
          <a:xfrm>
            <a:off x="18095041" y="3805884"/>
            <a:ext cx="2685293" cy="1971996"/>
          </a:xfrm>
        </p:spPr>
        <p:txBody>
          <a:bodyPr anchor="ctr" anchorCtr="0"/>
          <a:lstStyle>
            <a:lvl1pPr algn="ctr">
              <a:defRPr sz="2400">
                <a:latin typeface="+mn-lt"/>
              </a:defRPr>
            </a:lvl1pPr>
          </a:lstStyle>
          <a:p>
            <a:endParaRPr lang="en-US"/>
          </a:p>
          <a:p>
            <a:r>
              <a:rPr lang="en-US"/>
              <a:t>Click to insert picture</a:t>
            </a:r>
            <a:endParaRPr lang="en-AU"/>
          </a:p>
        </p:txBody>
      </p:sp>
    </p:spTree>
    <p:extLst>
      <p:ext uri="{BB962C8B-B14F-4D97-AF65-F5344CB8AC3E}">
        <p14:creationId xmlns:p14="http://schemas.microsoft.com/office/powerpoint/2010/main" val="184977623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TM Divider">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019600" y="2312495"/>
            <a:ext cx="17193180" cy="9361040"/>
          </a:xfrm>
        </p:spPr>
        <p:txBody>
          <a:bodyPr anchor="ctr" anchorCtr="0"/>
          <a:lstStyle>
            <a:lvl1pPr algn="l">
              <a:lnSpc>
                <a:spcPts val="15000"/>
              </a:lnSpc>
              <a:defRPr sz="12600" b="0">
                <a:solidFill>
                  <a:schemeClr val="tx1"/>
                </a:solidFill>
                <a:latin typeface="+mn-lt"/>
              </a:defRPr>
            </a:lvl1pPr>
          </a:lstStyle>
          <a:p>
            <a:r>
              <a:rPr lang="en-US" noProof="0"/>
              <a:t>Click to edit text</a:t>
            </a:r>
          </a:p>
        </p:txBody>
      </p:sp>
      <p:pic>
        <p:nvPicPr>
          <p:cNvPr id="9" name="Picture 8">
            <a:extLst>
              <a:ext uri="{FF2B5EF4-FFF2-40B4-BE49-F238E27FC236}">
                <a16:creationId xmlns:a16="http://schemas.microsoft.com/office/drawing/2014/main" id="{4C26962F-5A30-4336-B8A8-300FAF3E4FC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9887855" y="-646884"/>
            <a:ext cx="5169856" cy="5169856"/>
          </a:xfrm>
          <a:prstGeom prst="rect">
            <a:avLst/>
          </a:prstGeom>
        </p:spPr>
      </p:pic>
      <p:pic>
        <p:nvPicPr>
          <p:cNvPr id="15" name="Picture 14">
            <a:extLst>
              <a:ext uri="{FF2B5EF4-FFF2-40B4-BE49-F238E27FC236}">
                <a16:creationId xmlns:a16="http://schemas.microsoft.com/office/drawing/2014/main" id="{77040EAD-720D-47DD-B6BE-45D4428FDB8A}"/>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2020450" y="12689401"/>
            <a:ext cx="2375945" cy="463336"/>
          </a:xfrm>
          <a:prstGeom prst="rect">
            <a:avLst/>
          </a:prstGeom>
        </p:spPr>
      </p:pic>
    </p:spTree>
    <p:extLst>
      <p:ext uri="{BB962C8B-B14F-4D97-AF65-F5344CB8AC3E}">
        <p14:creationId xmlns:p14="http://schemas.microsoft.com/office/powerpoint/2010/main" val="271897161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Designs Section Title">
    <p:bg>
      <p:bgPr>
        <a:solidFill>
          <a:schemeClr val="accent4"/>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6351413-B15C-4784-AD5E-E162538915F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7601490" y="-607111"/>
            <a:ext cx="5169856" cy="5169856"/>
          </a:xfrm>
          <a:prstGeom prst="rect">
            <a:avLst/>
          </a:prstGeom>
        </p:spPr>
      </p:pic>
      <p:sp>
        <p:nvSpPr>
          <p:cNvPr id="2" name="Title 1"/>
          <p:cNvSpPr>
            <a:spLocks noGrp="1"/>
          </p:cNvSpPr>
          <p:nvPr>
            <p:ph type="ctrTitle" hasCustomPrompt="1"/>
          </p:nvPr>
        </p:nvSpPr>
        <p:spPr>
          <a:xfrm>
            <a:off x="2019600" y="4382726"/>
            <a:ext cx="8325131" cy="2610290"/>
          </a:xfrm>
        </p:spPr>
        <p:txBody>
          <a:bodyPr anchor="b"/>
          <a:lstStyle>
            <a:lvl1pPr algn="l">
              <a:lnSpc>
                <a:spcPts val="7200"/>
              </a:lnSpc>
              <a:defRPr baseline="0">
                <a:solidFill>
                  <a:schemeClr val="tx1"/>
                </a:solidFill>
                <a:latin typeface="+mj-lt"/>
              </a:defRPr>
            </a:lvl1pPr>
          </a:lstStyle>
          <a:p>
            <a:r>
              <a:rPr lang="en-US" noProof="0"/>
              <a:t>Click to edit text</a:t>
            </a:r>
          </a:p>
        </p:txBody>
      </p:sp>
      <p:sp>
        <p:nvSpPr>
          <p:cNvPr id="7" name="Text Placeholder 6">
            <a:extLst>
              <a:ext uri="{FF2B5EF4-FFF2-40B4-BE49-F238E27FC236}">
                <a16:creationId xmlns:a16="http://schemas.microsoft.com/office/drawing/2014/main" id="{AF18CD02-94C3-483C-9553-4062A72523E8}"/>
              </a:ext>
            </a:extLst>
          </p:cNvPr>
          <p:cNvSpPr>
            <a:spLocks noGrp="1"/>
          </p:cNvSpPr>
          <p:nvPr>
            <p:ph type="body" sz="quarter" idx="10" hasCustomPrompt="1"/>
          </p:nvPr>
        </p:nvSpPr>
        <p:spPr>
          <a:xfrm>
            <a:off x="2019600" y="7573966"/>
            <a:ext cx="8325131" cy="2040959"/>
          </a:xfrm>
        </p:spPr>
        <p:txBody>
          <a:bodyPr/>
          <a:lstStyle>
            <a:lvl1pPr marL="0" algn="l">
              <a:lnSpc>
                <a:spcPts val="5000"/>
              </a:lnSpc>
              <a:spcAft>
                <a:spcPts val="600"/>
              </a:spcAft>
              <a:defRPr sz="3600" b="0">
                <a:solidFill>
                  <a:schemeClr val="tx1"/>
                </a:solidFill>
                <a:latin typeface="+mj-lt"/>
                <a:ea typeface="Open Sans SemiBold" pitchFamily="2" charset="0"/>
                <a:cs typeface="Open Sans SemiBold" pitchFamily="2" charset="0"/>
              </a:defRPr>
            </a:lvl1pPr>
            <a:lvl2pPr marL="0" algn="l">
              <a:lnSpc>
                <a:spcPts val="5000"/>
              </a:lnSpc>
              <a:spcAft>
                <a:spcPts val="600"/>
              </a:spcAft>
              <a:defRPr sz="3600">
                <a:solidFill>
                  <a:schemeClr val="tx1"/>
                </a:solidFill>
                <a:latin typeface="+mj-lt"/>
              </a:defRPr>
            </a:lvl2pPr>
            <a:lvl3pPr marL="0" indent="0" algn="l">
              <a:lnSpc>
                <a:spcPts val="5000"/>
              </a:lnSpc>
              <a:spcAft>
                <a:spcPts val="600"/>
              </a:spcAft>
              <a:buNone/>
              <a:defRPr sz="3600">
                <a:solidFill>
                  <a:schemeClr val="tx1"/>
                </a:solidFill>
                <a:latin typeface="+mj-lt"/>
              </a:defRPr>
            </a:lvl3pPr>
            <a:lvl4pPr marL="0" indent="0" algn="l">
              <a:lnSpc>
                <a:spcPts val="5000"/>
              </a:lnSpc>
              <a:spcAft>
                <a:spcPts val="600"/>
              </a:spcAft>
              <a:buNone/>
              <a:defRPr sz="3600">
                <a:solidFill>
                  <a:schemeClr val="tx1"/>
                </a:solidFill>
                <a:latin typeface="+mj-lt"/>
              </a:defRPr>
            </a:lvl4pPr>
            <a:lvl5pPr marL="0" indent="0" algn="l">
              <a:lnSpc>
                <a:spcPts val="5000"/>
              </a:lnSpc>
              <a:spcAft>
                <a:spcPts val="600"/>
              </a:spcAft>
              <a:buNone/>
              <a:defRPr sz="3600">
                <a:solidFill>
                  <a:schemeClr val="tx1"/>
                </a:solidFill>
                <a:latin typeface="+mj-lt"/>
              </a:defRPr>
            </a:lvl5pPr>
            <a:lvl6pPr marL="0" indent="0" algn="l">
              <a:lnSpc>
                <a:spcPts val="5000"/>
              </a:lnSpc>
              <a:spcAft>
                <a:spcPts val="600"/>
              </a:spcAft>
              <a:buNone/>
              <a:defRPr sz="3600">
                <a:solidFill>
                  <a:schemeClr val="tx1"/>
                </a:solidFill>
                <a:latin typeface="+mj-lt"/>
              </a:defRPr>
            </a:lvl6pPr>
            <a:lvl7pPr marL="0" indent="0" algn="l">
              <a:lnSpc>
                <a:spcPts val="5000"/>
              </a:lnSpc>
              <a:spcAft>
                <a:spcPts val="600"/>
              </a:spcAft>
              <a:buNone/>
              <a:defRPr sz="3600">
                <a:solidFill>
                  <a:schemeClr val="tx1"/>
                </a:solidFill>
                <a:latin typeface="+mj-lt"/>
              </a:defRPr>
            </a:lvl7pPr>
            <a:lvl8pPr marL="0" indent="0" algn="l">
              <a:lnSpc>
                <a:spcPts val="5000"/>
              </a:lnSpc>
              <a:spcAft>
                <a:spcPts val="600"/>
              </a:spcAft>
              <a:buNone/>
              <a:defRPr sz="3600">
                <a:solidFill>
                  <a:schemeClr val="tx1"/>
                </a:solidFill>
                <a:latin typeface="+mj-lt"/>
              </a:defRPr>
            </a:lvl8pPr>
            <a:lvl9pPr marL="0" indent="0" algn="l">
              <a:lnSpc>
                <a:spcPts val="5000"/>
              </a:lnSpc>
              <a:spcAft>
                <a:spcPts val="600"/>
              </a:spcAft>
              <a:buNone/>
              <a:defRPr sz="3600">
                <a:solidFill>
                  <a:schemeClr val="tx1"/>
                </a:solidFill>
                <a:latin typeface="+mj-lt"/>
              </a:defRPr>
            </a:lvl9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a:p>
            <a:pPr lvl="5"/>
            <a:r>
              <a:rPr lang="en-US"/>
              <a:t>6</a:t>
            </a:r>
          </a:p>
          <a:p>
            <a:pPr lvl="6"/>
            <a:r>
              <a:rPr lang="en-US"/>
              <a:t>7</a:t>
            </a:r>
          </a:p>
          <a:p>
            <a:pPr lvl="7"/>
            <a:r>
              <a:rPr lang="en-US"/>
              <a:t>8</a:t>
            </a:r>
          </a:p>
          <a:p>
            <a:pPr lvl="8"/>
            <a:r>
              <a:rPr lang="en-US"/>
              <a:t>9</a:t>
            </a:r>
            <a:endParaRPr lang="en-AU"/>
          </a:p>
        </p:txBody>
      </p:sp>
      <p:sp>
        <p:nvSpPr>
          <p:cNvPr id="11" name="Picture Placeholder 10">
            <a:extLst>
              <a:ext uri="{FF2B5EF4-FFF2-40B4-BE49-F238E27FC236}">
                <a16:creationId xmlns:a16="http://schemas.microsoft.com/office/drawing/2014/main" id="{44A6EF7F-028B-48EE-B228-A8C7FA52BA62}"/>
              </a:ext>
            </a:extLst>
          </p:cNvPr>
          <p:cNvSpPr>
            <a:spLocks noGrp="1"/>
          </p:cNvSpPr>
          <p:nvPr>
            <p:ph type="pic" sz="quarter" idx="12"/>
          </p:nvPr>
        </p:nvSpPr>
        <p:spPr>
          <a:xfrm>
            <a:off x="12192000" y="0"/>
            <a:ext cx="12192000" cy="13716000"/>
          </a:xfrm>
        </p:spPr>
        <p:txBody>
          <a:bodyPr anchor="ctr" anchorCtr="0"/>
          <a:lstStyle>
            <a:lvl1pPr algn="ctr">
              <a:defRPr baseline="0">
                <a:solidFill>
                  <a:schemeClr val="tx1"/>
                </a:solidFill>
                <a:latin typeface="+mn-lt"/>
              </a:defRPr>
            </a:lvl1pPr>
          </a:lstStyle>
          <a:p>
            <a:endParaRPr lang="en-US"/>
          </a:p>
          <a:p>
            <a:r>
              <a:rPr lang="en-US"/>
              <a:t>Click to insert picture</a:t>
            </a:r>
            <a:endParaRPr lang="en-AU"/>
          </a:p>
        </p:txBody>
      </p:sp>
      <p:pic>
        <p:nvPicPr>
          <p:cNvPr id="13" name="Picture 12">
            <a:extLst>
              <a:ext uri="{FF2B5EF4-FFF2-40B4-BE49-F238E27FC236}">
                <a16:creationId xmlns:a16="http://schemas.microsoft.com/office/drawing/2014/main" id="{91484A36-ADAE-45FE-B29D-28B55530F963}"/>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2020450" y="12689401"/>
            <a:ext cx="2375945" cy="463335"/>
          </a:xfrm>
          <a:prstGeom prst="rect">
            <a:avLst/>
          </a:prstGeom>
        </p:spPr>
      </p:pic>
      <p:pic>
        <p:nvPicPr>
          <p:cNvPr id="9" name="Picture 8" descr="Shape&#10;&#10;Description automatically generated with medium confidence">
            <a:extLst>
              <a:ext uri="{FF2B5EF4-FFF2-40B4-BE49-F238E27FC236}">
                <a16:creationId xmlns:a16="http://schemas.microsoft.com/office/drawing/2014/main" id="{F067E3D3-7624-4607-A0A7-B36C76F2189A}"/>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020870" y="962344"/>
            <a:ext cx="2471933" cy="1633731"/>
          </a:xfrm>
          <a:prstGeom prst="rect">
            <a:avLst/>
          </a:prstGeom>
        </p:spPr>
      </p:pic>
    </p:spTree>
    <p:extLst>
      <p:ext uri="{BB962C8B-B14F-4D97-AF65-F5344CB8AC3E}">
        <p14:creationId xmlns:p14="http://schemas.microsoft.com/office/powerpoint/2010/main" val="68519973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Designs single co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9D019D-E1A0-4DD6-A047-3CCA1A6288E6}"/>
              </a:ext>
            </a:extLst>
          </p:cNvPr>
          <p:cNvSpPr>
            <a:spLocks noGrp="1"/>
          </p:cNvSpPr>
          <p:nvPr>
            <p:ph type="title" hasCustomPrompt="1"/>
          </p:nvPr>
        </p:nvSpPr>
        <p:spPr>
          <a:xfrm>
            <a:off x="2019601" y="1096110"/>
            <a:ext cx="7987538" cy="1614521"/>
          </a:xfrm>
        </p:spPr>
        <p:txBody>
          <a:bodyPr/>
          <a:lstStyle>
            <a:lvl1pPr>
              <a:defRPr/>
            </a:lvl1pPr>
          </a:lstStyle>
          <a:p>
            <a:r>
              <a:rPr lang="en-US"/>
              <a:t>Click to edit text</a:t>
            </a:r>
            <a:endParaRPr lang="en-AU"/>
          </a:p>
        </p:txBody>
      </p:sp>
      <p:sp>
        <p:nvSpPr>
          <p:cNvPr id="6" name="Picture Placeholder 10">
            <a:extLst>
              <a:ext uri="{FF2B5EF4-FFF2-40B4-BE49-F238E27FC236}">
                <a16:creationId xmlns:a16="http://schemas.microsoft.com/office/drawing/2014/main" id="{A801C29D-10AF-48DA-B289-439F9D8DA4D8}"/>
              </a:ext>
            </a:extLst>
          </p:cNvPr>
          <p:cNvSpPr>
            <a:spLocks noGrp="1"/>
          </p:cNvSpPr>
          <p:nvPr>
            <p:ph type="pic" sz="quarter" idx="12"/>
          </p:nvPr>
        </p:nvSpPr>
        <p:spPr>
          <a:xfrm>
            <a:off x="12192000" y="0"/>
            <a:ext cx="12192000" cy="13716000"/>
          </a:xfrm>
        </p:spPr>
        <p:txBody>
          <a:bodyPr anchor="ctr" anchorCtr="0"/>
          <a:lstStyle>
            <a:lvl1pPr algn="ctr">
              <a:defRPr>
                <a:latin typeface="+mn-lt"/>
              </a:defRPr>
            </a:lvl1pPr>
          </a:lstStyle>
          <a:p>
            <a:endParaRPr lang="en-US"/>
          </a:p>
          <a:p>
            <a:r>
              <a:rPr lang="en-US"/>
              <a:t>Click to insert picture</a:t>
            </a:r>
            <a:endParaRPr lang="en-AU"/>
          </a:p>
        </p:txBody>
      </p:sp>
      <p:sp>
        <p:nvSpPr>
          <p:cNvPr id="7" name="Content Placeholder 7">
            <a:extLst>
              <a:ext uri="{FF2B5EF4-FFF2-40B4-BE49-F238E27FC236}">
                <a16:creationId xmlns:a16="http://schemas.microsoft.com/office/drawing/2014/main" id="{A26555CB-E545-44BF-AB9A-5262AC5A35DD}"/>
              </a:ext>
            </a:extLst>
          </p:cNvPr>
          <p:cNvSpPr>
            <a:spLocks noGrp="1"/>
          </p:cNvSpPr>
          <p:nvPr>
            <p:ph sz="quarter" idx="13" hasCustomPrompt="1"/>
          </p:nvPr>
        </p:nvSpPr>
        <p:spPr>
          <a:xfrm>
            <a:off x="2019300" y="3387258"/>
            <a:ext cx="7988400" cy="8146800"/>
          </a:xfrm>
        </p:spPr>
        <p:txBody>
          <a:bodyPr/>
          <a:lstStyle>
            <a:lvl1pPr>
              <a:defRPr/>
            </a:lvl1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19223271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Designs single col 4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9D019D-E1A0-4DD6-A047-3CCA1A6288E6}"/>
              </a:ext>
            </a:extLst>
          </p:cNvPr>
          <p:cNvSpPr>
            <a:spLocks noGrp="1"/>
          </p:cNvSpPr>
          <p:nvPr>
            <p:ph type="title" hasCustomPrompt="1"/>
          </p:nvPr>
        </p:nvSpPr>
        <p:spPr>
          <a:xfrm>
            <a:off x="2019601" y="1096110"/>
            <a:ext cx="7987538" cy="1614521"/>
          </a:xfrm>
        </p:spPr>
        <p:txBody>
          <a:bodyPr/>
          <a:lstStyle>
            <a:lvl1pPr>
              <a:defRPr/>
            </a:lvl1pPr>
          </a:lstStyle>
          <a:p>
            <a:r>
              <a:rPr lang="en-US"/>
              <a:t>Click to edit text</a:t>
            </a:r>
            <a:endParaRPr lang="en-AU"/>
          </a:p>
        </p:txBody>
      </p:sp>
      <p:sp>
        <p:nvSpPr>
          <p:cNvPr id="6" name="Picture Placeholder 10">
            <a:extLst>
              <a:ext uri="{FF2B5EF4-FFF2-40B4-BE49-F238E27FC236}">
                <a16:creationId xmlns:a16="http://schemas.microsoft.com/office/drawing/2014/main" id="{A801C29D-10AF-48DA-B289-439F9D8DA4D8}"/>
              </a:ext>
            </a:extLst>
          </p:cNvPr>
          <p:cNvSpPr>
            <a:spLocks noGrp="1"/>
          </p:cNvSpPr>
          <p:nvPr>
            <p:ph type="pic" sz="quarter" idx="12"/>
          </p:nvPr>
        </p:nvSpPr>
        <p:spPr>
          <a:xfrm>
            <a:off x="12192000" y="0"/>
            <a:ext cx="6098400" cy="6858000"/>
          </a:xfrm>
        </p:spPr>
        <p:txBody>
          <a:bodyPr anchor="ctr" anchorCtr="0"/>
          <a:lstStyle>
            <a:lvl1pPr algn="ctr">
              <a:defRPr>
                <a:latin typeface="+mn-lt"/>
              </a:defRPr>
            </a:lvl1pPr>
          </a:lstStyle>
          <a:p>
            <a:endParaRPr lang="en-US"/>
          </a:p>
          <a:p>
            <a:r>
              <a:rPr lang="en-US"/>
              <a:t>Click to insert picture</a:t>
            </a:r>
            <a:endParaRPr lang="en-AU"/>
          </a:p>
        </p:txBody>
      </p:sp>
      <p:sp>
        <p:nvSpPr>
          <p:cNvPr id="9" name="Picture Placeholder 10">
            <a:extLst>
              <a:ext uri="{FF2B5EF4-FFF2-40B4-BE49-F238E27FC236}">
                <a16:creationId xmlns:a16="http://schemas.microsoft.com/office/drawing/2014/main" id="{EC6620A7-9B9D-447E-9AC3-901298A16A3A}"/>
              </a:ext>
            </a:extLst>
          </p:cNvPr>
          <p:cNvSpPr>
            <a:spLocks noGrp="1"/>
          </p:cNvSpPr>
          <p:nvPr>
            <p:ph type="pic" sz="quarter" idx="14"/>
          </p:nvPr>
        </p:nvSpPr>
        <p:spPr>
          <a:xfrm>
            <a:off x="18290400" y="0"/>
            <a:ext cx="6090576" cy="6858000"/>
          </a:xfrm>
        </p:spPr>
        <p:txBody>
          <a:bodyPr anchor="ctr" anchorCtr="0"/>
          <a:lstStyle>
            <a:lvl1pPr algn="ctr">
              <a:defRPr>
                <a:latin typeface="+mn-lt"/>
              </a:defRPr>
            </a:lvl1pPr>
          </a:lstStyle>
          <a:p>
            <a:endParaRPr lang="en-US"/>
          </a:p>
          <a:p>
            <a:r>
              <a:rPr lang="en-US"/>
              <a:t>Click to insert picture</a:t>
            </a:r>
            <a:endParaRPr lang="en-AU"/>
          </a:p>
        </p:txBody>
      </p:sp>
      <p:sp>
        <p:nvSpPr>
          <p:cNvPr id="10" name="Picture Placeholder 10">
            <a:extLst>
              <a:ext uri="{FF2B5EF4-FFF2-40B4-BE49-F238E27FC236}">
                <a16:creationId xmlns:a16="http://schemas.microsoft.com/office/drawing/2014/main" id="{0C8F3431-0B4F-4A3B-8092-05EB1E43F31D}"/>
              </a:ext>
            </a:extLst>
          </p:cNvPr>
          <p:cNvSpPr>
            <a:spLocks noGrp="1"/>
          </p:cNvSpPr>
          <p:nvPr>
            <p:ph type="pic" sz="quarter" idx="15"/>
          </p:nvPr>
        </p:nvSpPr>
        <p:spPr>
          <a:xfrm>
            <a:off x="12192000" y="6842783"/>
            <a:ext cx="6098400" cy="6858000"/>
          </a:xfrm>
        </p:spPr>
        <p:txBody>
          <a:bodyPr anchor="ctr" anchorCtr="0"/>
          <a:lstStyle>
            <a:lvl1pPr algn="ctr">
              <a:defRPr>
                <a:latin typeface="+mn-lt"/>
              </a:defRPr>
            </a:lvl1pPr>
          </a:lstStyle>
          <a:p>
            <a:endParaRPr lang="en-US"/>
          </a:p>
          <a:p>
            <a:r>
              <a:rPr lang="en-US"/>
              <a:t>Click to insert picture</a:t>
            </a:r>
            <a:endParaRPr lang="en-AU"/>
          </a:p>
        </p:txBody>
      </p:sp>
      <p:sp>
        <p:nvSpPr>
          <p:cNvPr id="11" name="Picture Placeholder 10">
            <a:extLst>
              <a:ext uri="{FF2B5EF4-FFF2-40B4-BE49-F238E27FC236}">
                <a16:creationId xmlns:a16="http://schemas.microsoft.com/office/drawing/2014/main" id="{35671E3D-AEB6-4D19-B3C4-E93C5AFE03CE}"/>
              </a:ext>
            </a:extLst>
          </p:cNvPr>
          <p:cNvSpPr>
            <a:spLocks noGrp="1"/>
          </p:cNvSpPr>
          <p:nvPr>
            <p:ph type="pic" sz="quarter" idx="16"/>
          </p:nvPr>
        </p:nvSpPr>
        <p:spPr>
          <a:xfrm>
            <a:off x="18290400" y="6842783"/>
            <a:ext cx="6090576" cy="6858000"/>
          </a:xfrm>
        </p:spPr>
        <p:txBody>
          <a:bodyPr anchor="ctr" anchorCtr="0"/>
          <a:lstStyle>
            <a:lvl1pPr algn="ctr">
              <a:defRPr>
                <a:latin typeface="+mn-lt"/>
              </a:defRPr>
            </a:lvl1pPr>
          </a:lstStyle>
          <a:p>
            <a:endParaRPr lang="en-US"/>
          </a:p>
          <a:p>
            <a:r>
              <a:rPr lang="en-US"/>
              <a:t>Click to insert picture</a:t>
            </a:r>
            <a:endParaRPr lang="en-AU"/>
          </a:p>
        </p:txBody>
      </p:sp>
      <p:sp>
        <p:nvSpPr>
          <p:cNvPr id="13" name="Content Placeholder 7">
            <a:extLst>
              <a:ext uri="{FF2B5EF4-FFF2-40B4-BE49-F238E27FC236}">
                <a16:creationId xmlns:a16="http://schemas.microsoft.com/office/drawing/2014/main" id="{A3A64BC6-0B78-4D68-BC6B-8790DAD0F0B2}"/>
              </a:ext>
            </a:extLst>
          </p:cNvPr>
          <p:cNvSpPr>
            <a:spLocks noGrp="1"/>
          </p:cNvSpPr>
          <p:nvPr>
            <p:ph sz="quarter" idx="17" hasCustomPrompt="1"/>
          </p:nvPr>
        </p:nvSpPr>
        <p:spPr>
          <a:xfrm>
            <a:off x="2019300" y="3387258"/>
            <a:ext cx="7988400" cy="8146800"/>
          </a:xfrm>
        </p:spPr>
        <p:txBody>
          <a:bodyPr/>
          <a:lstStyle>
            <a:lvl1pPr>
              <a:defRPr/>
            </a:lvl1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124070613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Designs single col 6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9D019D-E1A0-4DD6-A047-3CCA1A6288E6}"/>
              </a:ext>
            </a:extLst>
          </p:cNvPr>
          <p:cNvSpPr>
            <a:spLocks noGrp="1"/>
          </p:cNvSpPr>
          <p:nvPr>
            <p:ph type="title" hasCustomPrompt="1"/>
          </p:nvPr>
        </p:nvSpPr>
        <p:spPr>
          <a:xfrm>
            <a:off x="2019601" y="1096110"/>
            <a:ext cx="7987538" cy="1614521"/>
          </a:xfrm>
        </p:spPr>
        <p:txBody>
          <a:bodyPr/>
          <a:lstStyle>
            <a:lvl1pPr>
              <a:defRPr/>
            </a:lvl1pPr>
          </a:lstStyle>
          <a:p>
            <a:r>
              <a:rPr lang="en-US"/>
              <a:t>Click to edit text</a:t>
            </a:r>
            <a:endParaRPr lang="en-AU"/>
          </a:p>
        </p:txBody>
      </p:sp>
      <p:sp>
        <p:nvSpPr>
          <p:cNvPr id="6" name="Picture Placeholder 10">
            <a:extLst>
              <a:ext uri="{FF2B5EF4-FFF2-40B4-BE49-F238E27FC236}">
                <a16:creationId xmlns:a16="http://schemas.microsoft.com/office/drawing/2014/main" id="{A801C29D-10AF-48DA-B289-439F9D8DA4D8}"/>
              </a:ext>
            </a:extLst>
          </p:cNvPr>
          <p:cNvSpPr>
            <a:spLocks noGrp="1"/>
          </p:cNvSpPr>
          <p:nvPr>
            <p:ph type="pic" sz="quarter" idx="12"/>
          </p:nvPr>
        </p:nvSpPr>
        <p:spPr>
          <a:xfrm>
            <a:off x="12192000" y="0"/>
            <a:ext cx="6098400" cy="4572000"/>
          </a:xfrm>
        </p:spPr>
        <p:txBody>
          <a:bodyPr anchor="ctr" anchorCtr="0"/>
          <a:lstStyle>
            <a:lvl1pPr algn="ctr">
              <a:defRPr>
                <a:latin typeface="+mn-lt"/>
              </a:defRPr>
            </a:lvl1pPr>
          </a:lstStyle>
          <a:p>
            <a:endParaRPr lang="en-US"/>
          </a:p>
          <a:p>
            <a:r>
              <a:rPr lang="en-US"/>
              <a:t>Click to insert picture</a:t>
            </a:r>
            <a:endParaRPr lang="en-AU"/>
          </a:p>
        </p:txBody>
      </p:sp>
      <p:sp>
        <p:nvSpPr>
          <p:cNvPr id="9" name="Picture Placeholder 10">
            <a:extLst>
              <a:ext uri="{FF2B5EF4-FFF2-40B4-BE49-F238E27FC236}">
                <a16:creationId xmlns:a16="http://schemas.microsoft.com/office/drawing/2014/main" id="{EC6620A7-9B9D-447E-9AC3-901298A16A3A}"/>
              </a:ext>
            </a:extLst>
          </p:cNvPr>
          <p:cNvSpPr>
            <a:spLocks noGrp="1"/>
          </p:cNvSpPr>
          <p:nvPr>
            <p:ph type="pic" sz="quarter" idx="14"/>
          </p:nvPr>
        </p:nvSpPr>
        <p:spPr>
          <a:xfrm>
            <a:off x="18290400" y="0"/>
            <a:ext cx="6090576" cy="4572000"/>
          </a:xfrm>
        </p:spPr>
        <p:txBody>
          <a:bodyPr anchor="ctr" anchorCtr="0"/>
          <a:lstStyle>
            <a:lvl1pPr algn="ctr">
              <a:defRPr>
                <a:latin typeface="+mn-lt"/>
              </a:defRPr>
            </a:lvl1pPr>
          </a:lstStyle>
          <a:p>
            <a:endParaRPr lang="en-US"/>
          </a:p>
          <a:p>
            <a:r>
              <a:rPr lang="en-US"/>
              <a:t>Click to insert picture</a:t>
            </a:r>
            <a:endParaRPr lang="en-AU"/>
          </a:p>
        </p:txBody>
      </p:sp>
      <p:sp>
        <p:nvSpPr>
          <p:cNvPr id="18" name="Picture Placeholder 10">
            <a:extLst>
              <a:ext uri="{FF2B5EF4-FFF2-40B4-BE49-F238E27FC236}">
                <a16:creationId xmlns:a16="http://schemas.microsoft.com/office/drawing/2014/main" id="{D6CE8703-B809-448A-9B13-A65A4871E8E8}"/>
              </a:ext>
            </a:extLst>
          </p:cNvPr>
          <p:cNvSpPr>
            <a:spLocks noGrp="1"/>
          </p:cNvSpPr>
          <p:nvPr>
            <p:ph type="pic" sz="quarter" idx="15"/>
          </p:nvPr>
        </p:nvSpPr>
        <p:spPr>
          <a:xfrm>
            <a:off x="12192000" y="4572525"/>
            <a:ext cx="6098400" cy="4572000"/>
          </a:xfrm>
        </p:spPr>
        <p:txBody>
          <a:bodyPr anchor="ctr" anchorCtr="0"/>
          <a:lstStyle>
            <a:lvl1pPr algn="ctr">
              <a:defRPr>
                <a:latin typeface="+mn-lt"/>
              </a:defRPr>
            </a:lvl1pPr>
          </a:lstStyle>
          <a:p>
            <a:endParaRPr lang="en-US"/>
          </a:p>
          <a:p>
            <a:r>
              <a:rPr lang="en-US"/>
              <a:t>Click to insert picture</a:t>
            </a:r>
            <a:endParaRPr lang="en-AU"/>
          </a:p>
        </p:txBody>
      </p:sp>
      <p:sp>
        <p:nvSpPr>
          <p:cNvPr id="19" name="Picture Placeholder 10">
            <a:extLst>
              <a:ext uri="{FF2B5EF4-FFF2-40B4-BE49-F238E27FC236}">
                <a16:creationId xmlns:a16="http://schemas.microsoft.com/office/drawing/2014/main" id="{4C3AEED1-6387-40FD-8AAE-E56D0A3505BA}"/>
              </a:ext>
            </a:extLst>
          </p:cNvPr>
          <p:cNvSpPr>
            <a:spLocks noGrp="1"/>
          </p:cNvSpPr>
          <p:nvPr>
            <p:ph type="pic" sz="quarter" idx="16"/>
          </p:nvPr>
        </p:nvSpPr>
        <p:spPr>
          <a:xfrm>
            <a:off x="18290400" y="4572525"/>
            <a:ext cx="6090576" cy="4572000"/>
          </a:xfrm>
        </p:spPr>
        <p:txBody>
          <a:bodyPr anchor="ctr" anchorCtr="0"/>
          <a:lstStyle>
            <a:lvl1pPr algn="ctr">
              <a:defRPr>
                <a:latin typeface="+mn-lt"/>
              </a:defRPr>
            </a:lvl1pPr>
          </a:lstStyle>
          <a:p>
            <a:endParaRPr lang="en-US"/>
          </a:p>
          <a:p>
            <a:r>
              <a:rPr lang="en-US"/>
              <a:t>Click to insert picture</a:t>
            </a:r>
            <a:endParaRPr lang="en-AU"/>
          </a:p>
        </p:txBody>
      </p:sp>
      <p:sp>
        <p:nvSpPr>
          <p:cNvPr id="20" name="Picture Placeholder 10">
            <a:extLst>
              <a:ext uri="{FF2B5EF4-FFF2-40B4-BE49-F238E27FC236}">
                <a16:creationId xmlns:a16="http://schemas.microsoft.com/office/drawing/2014/main" id="{5842F514-096D-43EC-A670-E5550DFB5F82}"/>
              </a:ext>
            </a:extLst>
          </p:cNvPr>
          <p:cNvSpPr>
            <a:spLocks noGrp="1"/>
          </p:cNvSpPr>
          <p:nvPr>
            <p:ph type="pic" sz="quarter" idx="17"/>
          </p:nvPr>
        </p:nvSpPr>
        <p:spPr>
          <a:xfrm>
            <a:off x="12192000" y="9145051"/>
            <a:ext cx="6098400" cy="4572000"/>
          </a:xfrm>
        </p:spPr>
        <p:txBody>
          <a:bodyPr anchor="ctr" anchorCtr="0"/>
          <a:lstStyle>
            <a:lvl1pPr algn="ctr">
              <a:defRPr>
                <a:latin typeface="+mn-lt"/>
              </a:defRPr>
            </a:lvl1pPr>
          </a:lstStyle>
          <a:p>
            <a:endParaRPr lang="en-US"/>
          </a:p>
          <a:p>
            <a:r>
              <a:rPr lang="en-US"/>
              <a:t>Click to insert picture</a:t>
            </a:r>
            <a:endParaRPr lang="en-AU"/>
          </a:p>
        </p:txBody>
      </p:sp>
      <p:sp>
        <p:nvSpPr>
          <p:cNvPr id="21" name="Picture Placeholder 10">
            <a:extLst>
              <a:ext uri="{FF2B5EF4-FFF2-40B4-BE49-F238E27FC236}">
                <a16:creationId xmlns:a16="http://schemas.microsoft.com/office/drawing/2014/main" id="{23D925E6-EBC8-40B7-94AC-55946294709F}"/>
              </a:ext>
            </a:extLst>
          </p:cNvPr>
          <p:cNvSpPr>
            <a:spLocks noGrp="1"/>
          </p:cNvSpPr>
          <p:nvPr>
            <p:ph type="pic" sz="quarter" idx="18"/>
          </p:nvPr>
        </p:nvSpPr>
        <p:spPr>
          <a:xfrm>
            <a:off x="18290400" y="9145051"/>
            <a:ext cx="6090576" cy="4572000"/>
          </a:xfrm>
        </p:spPr>
        <p:txBody>
          <a:bodyPr anchor="ctr" anchorCtr="0"/>
          <a:lstStyle>
            <a:lvl1pPr algn="ctr">
              <a:defRPr>
                <a:latin typeface="+mn-lt"/>
              </a:defRPr>
            </a:lvl1pPr>
          </a:lstStyle>
          <a:p>
            <a:endParaRPr lang="en-US"/>
          </a:p>
          <a:p>
            <a:r>
              <a:rPr lang="en-US"/>
              <a:t>Click to insert picture</a:t>
            </a:r>
            <a:endParaRPr lang="en-AU"/>
          </a:p>
        </p:txBody>
      </p:sp>
      <p:sp>
        <p:nvSpPr>
          <p:cNvPr id="12" name="Content Placeholder 7">
            <a:extLst>
              <a:ext uri="{FF2B5EF4-FFF2-40B4-BE49-F238E27FC236}">
                <a16:creationId xmlns:a16="http://schemas.microsoft.com/office/drawing/2014/main" id="{3AFFEDB2-C2DF-4341-B419-4EE55E2EC652}"/>
              </a:ext>
            </a:extLst>
          </p:cNvPr>
          <p:cNvSpPr>
            <a:spLocks noGrp="1"/>
          </p:cNvSpPr>
          <p:nvPr>
            <p:ph sz="quarter" idx="19" hasCustomPrompt="1"/>
          </p:nvPr>
        </p:nvSpPr>
        <p:spPr>
          <a:xfrm>
            <a:off x="2019300" y="3387258"/>
            <a:ext cx="7988400" cy="8146800"/>
          </a:xfrm>
        </p:spPr>
        <p:txBody>
          <a:bodyPr/>
          <a:lstStyle>
            <a:lvl1pPr>
              <a:defRPr/>
            </a:lvl1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203610654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Designs single col w mess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9D019D-E1A0-4DD6-A047-3CCA1A6288E6}"/>
              </a:ext>
            </a:extLst>
          </p:cNvPr>
          <p:cNvSpPr>
            <a:spLocks noGrp="1"/>
          </p:cNvSpPr>
          <p:nvPr>
            <p:ph type="title" hasCustomPrompt="1"/>
          </p:nvPr>
        </p:nvSpPr>
        <p:spPr>
          <a:xfrm>
            <a:off x="2019601" y="1096110"/>
            <a:ext cx="9723032" cy="1614521"/>
          </a:xfrm>
        </p:spPr>
        <p:txBody>
          <a:bodyPr/>
          <a:lstStyle>
            <a:lvl1pPr>
              <a:defRPr/>
            </a:lvl1pPr>
          </a:lstStyle>
          <a:p>
            <a:r>
              <a:rPr lang="en-US"/>
              <a:t>Click to edit text</a:t>
            </a:r>
            <a:endParaRPr lang="en-AU"/>
          </a:p>
        </p:txBody>
      </p:sp>
      <p:sp>
        <p:nvSpPr>
          <p:cNvPr id="13" name="Rectangle 12">
            <a:extLst>
              <a:ext uri="{FF2B5EF4-FFF2-40B4-BE49-F238E27FC236}">
                <a16:creationId xmlns:a16="http://schemas.microsoft.com/office/drawing/2014/main" id="{15060360-2F6C-439F-812C-4ADACADDA58A}"/>
              </a:ext>
            </a:extLst>
          </p:cNvPr>
          <p:cNvSpPr/>
          <p:nvPr userDrawn="1"/>
        </p:nvSpPr>
        <p:spPr>
          <a:xfrm>
            <a:off x="12192000" y="856"/>
            <a:ext cx="12192000" cy="13715143"/>
          </a:xfrm>
          <a:prstGeom prst="rect">
            <a:avLst/>
          </a:prstGeom>
          <a:solidFill>
            <a:srgbClr val="EBF6E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a:solidFill>
                <a:schemeClr val="tx1"/>
              </a:solidFill>
            </a:endParaRPr>
          </a:p>
        </p:txBody>
      </p:sp>
      <p:sp>
        <p:nvSpPr>
          <p:cNvPr id="12" name="Text Placeholder 11">
            <a:extLst>
              <a:ext uri="{FF2B5EF4-FFF2-40B4-BE49-F238E27FC236}">
                <a16:creationId xmlns:a16="http://schemas.microsoft.com/office/drawing/2014/main" id="{696570A1-629B-4E02-9292-3B45994284EA}"/>
              </a:ext>
            </a:extLst>
          </p:cNvPr>
          <p:cNvSpPr>
            <a:spLocks noGrp="1"/>
          </p:cNvSpPr>
          <p:nvPr>
            <p:ph type="body" sz="quarter" idx="14" hasCustomPrompt="1"/>
          </p:nvPr>
        </p:nvSpPr>
        <p:spPr>
          <a:xfrm>
            <a:off x="12192000" y="0"/>
            <a:ext cx="12192000" cy="13714413"/>
          </a:xfrm>
        </p:spPr>
        <p:txBody>
          <a:bodyPr lIns="1044000" rIns="1224000" anchor="ctr" anchorCtr="0"/>
          <a:lstStyle>
            <a:lvl1pPr algn="l">
              <a:lnSpc>
                <a:spcPts val="13000"/>
              </a:lnSpc>
              <a:spcAft>
                <a:spcPts val="0"/>
              </a:spcAft>
              <a:defRPr sz="11000" b="0">
                <a:solidFill>
                  <a:schemeClr val="tx1"/>
                </a:solidFill>
                <a:latin typeface="+mn-lt"/>
              </a:defRPr>
            </a:lvl1pPr>
            <a:lvl2pPr algn="ctr">
              <a:lnSpc>
                <a:spcPts val="13000"/>
              </a:lnSpc>
              <a:spcAft>
                <a:spcPts val="0"/>
              </a:spcAft>
              <a:defRPr sz="11000" b="0">
                <a:solidFill>
                  <a:schemeClr val="accent1"/>
                </a:solidFill>
                <a:latin typeface="+mn-lt"/>
              </a:defRPr>
            </a:lvl2pPr>
            <a:lvl3pPr algn="ctr">
              <a:lnSpc>
                <a:spcPts val="13000"/>
              </a:lnSpc>
              <a:spcAft>
                <a:spcPts val="0"/>
              </a:spcAft>
              <a:defRPr sz="11000" b="0">
                <a:solidFill>
                  <a:schemeClr val="accent1"/>
                </a:solidFill>
                <a:latin typeface="+mn-lt"/>
              </a:defRPr>
            </a:lvl3pPr>
            <a:lvl4pPr algn="ctr">
              <a:lnSpc>
                <a:spcPts val="13000"/>
              </a:lnSpc>
              <a:spcAft>
                <a:spcPts val="0"/>
              </a:spcAft>
              <a:defRPr sz="11000" b="0">
                <a:solidFill>
                  <a:schemeClr val="accent1"/>
                </a:solidFill>
                <a:latin typeface="+mn-lt"/>
              </a:defRPr>
            </a:lvl4pPr>
            <a:lvl5pPr algn="ctr">
              <a:lnSpc>
                <a:spcPts val="13000"/>
              </a:lnSpc>
              <a:spcAft>
                <a:spcPts val="0"/>
              </a:spcAft>
              <a:defRPr sz="11000" b="0">
                <a:solidFill>
                  <a:schemeClr val="accent1"/>
                </a:solidFill>
                <a:latin typeface="+mn-lt"/>
              </a:defRPr>
            </a:lvl5pPr>
            <a:lvl6pPr algn="ctr">
              <a:lnSpc>
                <a:spcPts val="13000"/>
              </a:lnSpc>
              <a:spcAft>
                <a:spcPts val="0"/>
              </a:spcAft>
              <a:defRPr sz="11000" b="0">
                <a:solidFill>
                  <a:schemeClr val="accent1"/>
                </a:solidFill>
                <a:latin typeface="+mn-lt"/>
              </a:defRPr>
            </a:lvl6pPr>
            <a:lvl7pPr algn="ctr">
              <a:lnSpc>
                <a:spcPts val="13000"/>
              </a:lnSpc>
              <a:spcAft>
                <a:spcPts val="0"/>
              </a:spcAft>
              <a:defRPr sz="11000" b="0">
                <a:solidFill>
                  <a:schemeClr val="accent1"/>
                </a:solidFill>
                <a:latin typeface="+mn-lt"/>
              </a:defRPr>
            </a:lvl7pPr>
            <a:lvl8pPr algn="ctr">
              <a:lnSpc>
                <a:spcPts val="13000"/>
              </a:lnSpc>
              <a:spcAft>
                <a:spcPts val="0"/>
              </a:spcAft>
              <a:defRPr sz="11000" b="0">
                <a:solidFill>
                  <a:schemeClr val="accent1"/>
                </a:solidFill>
                <a:latin typeface="+mn-lt"/>
              </a:defRPr>
            </a:lvl8pPr>
            <a:lvl9pPr algn="ctr">
              <a:lnSpc>
                <a:spcPts val="13000"/>
              </a:lnSpc>
              <a:spcAft>
                <a:spcPts val="0"/>
              </a:spcAft>
              <a:defRPr sz="11000" b="0">
                <a:solidFill>
                  <a:schemeClr val="accent1"/>
                </a:solidFill>
                <a:latin typeface="+mn-lt"/>
              </a:defRPr>
            </a:lvl9pPr>
          </a:lstStyle>
          <a:p>
            <a:pPr lvl="0"/>
            <a:r>
              <a:rPr lang="en-US"/>
              <a:t>Click to edit text</a:t>
            </a:r>
          </a:p>
        </p:txBody>
      </p:sp>
      <p:sp>
        <p:nvSpPr>
          <p:cNvPr id="7" name="Content Placeholder 7">
            <a:extLst>
              <a:ext uri="{FF2B5EF4-FFF2-40B4-BE49-F238E27FC236}">
                <a16:creationId xmlns:a16="http://schemas.microsoft.com/office/drawing/2014/main" id="{63BAE82E-1B73-471E-917D-8AE4ED8405CF}"/>
              </a:ext>
            </a:extLst>
          </p:cNvPr>
          <p:cNvSpPr>
            <a:spLocks noGrp="1"/>
          </p:cNvSpPr>
          <p:nvPr>
            <p:ph sz="quarter" idx="12" hasCustomPrompt="1"/>
          </p:nvPr>
        </p:nvSpPr>
        <p:spPr>
          <a:xfrm>
            <a:off x="2019300" y="3387258"/>
            <a:ext cx="7988400" cy="8146800"/>
          </a:xfrm>
        </p:spPr>
        <p:txBody>
          <a:bodyPr/>
          <a:lstStyle>
            <a:lvl1pPr>
              <a:defRPr/>
            </a:lvl1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77593923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Designs single col w colou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9D019D-E1A0-4DD6-A047-3CCA1A6288E6}"/>
              </a:ext>
            </a:extLst>
          </p:cNvPr>
          <p:cNvSpPr>
            <a:spLocks noGrp="1"/>
          </p:cNvSpPr>
          <p:nvPr>
            <p:ph type="title" hasCustomPrompt="1"/>
          </p:nvPr>
        </p:nvSpPr>
        <p:spPr>
          <a:xfrm>
            <a:off x="2019601" y="1096110"/>
            <a:ext cx="9723032" cy="1614521"/>
          </a:xfrm>
        </p:spPr>
        <p:txBody>
          <a:bodyPr/>
          <a:lstStyle>
            <a:lvl1pPr>
              <a:defRPr/>
            </a:lvl1pPr>
          </a:lstStyle>
          <a:p>
            <a:r>
              <a:rPr lang="en-US"/>
              <a:t>Click to edit text</a:t>
            </a:r>
            <a:endParaRPr lang="en-AU"/>
          </a:p>
        </p:txBody>
      </p:sp>
      <p:sp>
        <p:nvSpPr>
          <p:cNvPr id="13" name="Rectangle 12">
            <a:extLst>
              <a:ext uri="{FF2B5EF4-FFF2-40B4-BE49-F238E27FC236}">
                <a16:creationId xmlns:a16="http://schemas.microsoft.com/office/drawing/2014/main" id="{15060360-2F6C-439F-812C-4ADACADDA58A}"/>
              </a:ext>
            </a:extLst>
          </p:cNvPr>
          <p:cNvSpPr/>
          <p:nvPr userDrawn="1"/>
        </p:nvSpPr>
        <p:spPr>
          <a:xfrm>
            <a:off x="12192000" y="856"/>
            <a:ext cx="12192000" cy="13715143"/>
          </a:xfrm>
          <a:prstGeom prst="rect">
            <a:avLst/>
          </a:prstGeom>
          <a:solidFill>
            <a:srgbClr val="EBF6E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a:solidFill>
                <a:schemeClr val="tx1"/>
              </a:solidFill>
            </a:endParaRPr>
          </a:p>
        </p:txBody>
      </p:sp>
      <p:sp>
        <p:nvSpPr>
          <p:cNvPr id="7" name="Content Placeholder 6">
            <a:extLst>
              <a:ext uri="{FF2B5EF4-FFF2-40B4-BE49-F238E27FC236}">
                <a16:creationId xmlns:a16="http://schemas.microsoft.com/office/drawing/2014/main" id="{7020D987-E371-4FD8-8801-F6EF790DABE6}"/>
              </a:ext>
            </a:extLst>
          </p:cNvPr>
          <p:cNvSpPr>
            <a:spLocks noGrp="1"/>
          </p:cNvSpPr>
          <p:nvPr>
            <p:ph sz="quarter" idx="14" hasCustomPrompt="1"/>
          </p:nvPr>
        </p:nvSpPr>
        <p:spPr>
          <a:xfrm>
            <a:off x="13182110" y="1862445"/>
            <a:ext cx="10531170" cy="10826956"/>
          </a:xfrm>
        </p:spPr>
        <p:txBody>
          <a:bodyPr/>
          <a:lstStyle>
            <a:lvl1pPr>
              <a:lnSpc>
                <a:spcPts val="3500"/>
              </a:lnSpc>
              <a:spcAft>
                <a:spcPts val="700"/>
              </a:spcAft>
              <a:defRPr sz="2500">
                <a:solidFill>
                  <a:schemeClr val="tx1"/>
                </a:solidFill>
              </a:defRPr>
            </a:lvl1pPr>
            <a:lvl2pPr>
              <a:spcAft>
                <a:spcPts val="700"/>
              </a:spcAft>
              <a:defRPr>
                <a:solidFill>
                  <a:schemeClr val="tx1"/>
                </a:solidFill>
              </a:defRPr>
            </a:lvl2pPr>
            <a:lvl3pPr>
              <a:spcAft>
                <a:spcPts val="700"/>
              </a:spcAft>
              <a:defRPr>
                <a:solidFill>
                  <a:schemeClr val="tx1"/>
                </a:solidFill>
              </a:defRPr>
            </a:lvl3pPr>
            <a:lvl4pPr>
              <a:spcAft>
                <a:spcPts val="700"/>
              </a:spcAft>
              <a:defRPr>
                <a:solidFill>
                  <a:schemeClr val="tx1"/>
                </a:solidFill>
              </a:defRPr>
            </a:lvl4pPr>
            <a:lvl5pPr>
              <a:spcAft>
                <a:spcPts val="700"/>
              </a:spcAft>
              <a:defRPr>
                <a:solidFill>
                  <a:schemeClr val="tx1"/>
                </a:solidFill>
              </a:defRPr>
            </a:lvl5pPr>
            <a:lvl6pPr>
              <a:spcAft>
                <a:spcPts val="700"/>
              </a:spcAft>
              <a:defRPr>
                <a:solidFill>
                  <a:schemeClr val="tx1"/>
                </a:solidFill>
              </a:defRPr>
            </a:lvl6pPr>
            <a:lvl7pPr>
              <a:spcAft>
                <a:spcPts val="700"/>
              </a:spcAft>
              <a:defRPr>
                <a:solidFill>
                  <a:schemeClr val="tx1"/>
                </a:solidFill>
              </a:defRPr>
            </a:lvl7pPr>
            <a:lvl8pPr>
              <a:spcAft>
                <a:spcPts val="700"/>
              </a:spcAft>
              <a:defRPr>
                <a:solidFill>
                  <a:schemeClr val="tx1"/>
                </a:solidFill>
              </a:defRPr>
            </a:lvl8pPr>
            <a:lvl9pPr>
              <a:spcAft>
                <a:spcPts val="700"/>
              </a:spcAft>
              <a:defRPr>
                <a:solidFill>
                  <a:schemeClr val="tx1"/>
                </a:solidFill>
              </a:defRPr>
            </a:lvl9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a:p>
            <a:pPr lvl="5"/>
            <a:r>
              <a:rPr lang="en-US"/>
              <a:t>6</a:t>
            </a:r>
          </a:p>
          <a:p>
            <a:pPr lvl="6"/>
            <a:r>
              <a:rPr lang="en-US"/>
              <a:t>7</a:t>
            </a:r>
          </a:p>
          <a:p>
            <a:pPr lvl="7"/>
            <a:r>
              <a:rPr lang="en-US"/>
              <a:t>8</a:t>
            </a:r>
          </a:p>
          <a:p>
            <a:pPr lvl="8"/>
            <a:r>
              <a:rPr lang="en-US"/>
              <a:t>9</a:t>
            </a:r>
            <a:endParaRPr lang="en-AU"/>
          </a:p>
        </p:txBody>
      </p:sp>
      <p:sp>
        <p:nvSpPr>
          <p:cNvPr id="9" name="Content Placeholder 7">
            <a:extLst>
              <a:ext uri="{FF2B5EF4-FFF2-40B4-BE49-F238E27FC236}">
                <a16:creationId xmlns:a16="http://schemas.microsoft.com/office/drawing/2014/main" id="{D8C32C7A-6B8A-46EC-B9E2-B9A4513F9F25}"/>
              </a:ext>
            </a:extLst>
          </p:cNvPr>
          <p:cNvSpPr>
            <a:spLocks noGrp="1"/>
          </p:cNvSpPr>
          <p:nvPr>
            <p:ph sz="quarter" idx="12" hasCustomPrompt="1"/>
          </p:nvPr>
        </p:nvSpPr>
        <p:spPr>
          <a:xfrm>
            <a:off x="2019300" y="3387258"/>
            <a:ext cx="7988400" cy="8146800"/>
          </a:xfrm>
        </p:spPr>
        <p:txBody>
          <a:bodyPr/>
          <a:lstStyle>
            <a:lvl1pPr>
              <a:defRPr/>
            </a:lvl1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581314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Generic Section Title Pag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019600" y="4382726"/>
            <a:ext cx="8325131" cy="2610290"/>
          </a:xfrm>
        </p:spPr>
        <p:txBody>
          <a:bodyPr anchor="b"/>
          <a:lstStyle>
            <a:lvl1pPr algn="l">
              <a:lnSpc>
                <a:spcPts val="7200"/>
              </a:lnSpc>
              <a:defRPr>
                <a:solidFill>
                  <a:schemeClr val="tx1"/>
                </a:solidFill>
                <a:latin typeface="+mj-lt"/>
              </a:defRPr>
            </a:lvl1pPr>
          </a:lstStyle>
          <a:p>
            <a:r>
              <a:rPr lang="en-US" noProof="0"/>
              <a:t>Click to edit text</a:t>
            </a:r>
          </a:p>
        </p:txBody>
      </p:sp>
      <p:sp>
        <p:nvSpPr>
          <p:cNvPr id="7" name="Text Placeholder 6">
            <a:extLst>
              <a:ext uri="{FF2B5EF4-FFF2-40B4-BE49-F238E27FC236}">
                <a16:creationId xmlns:a16="http://schemas.microsoft.com/office/drawing/2014/main" id="{AF18CD02-94C3-483C-9553-4062A72523E8}"/>
              </a:ext>
            </a:extLst>
          </p:cNvPr>
          <p:cNvSpPr>
            <a:spLocks noGrp="1"/>
          </p:cNvSpPr>
          <p:nvPr>
            <p:ph type="body" sz="quarter" idx="10" hasCustomPrompt="1"/>
          </p:nvPr>
        </p:nvSpPr>
        <p:spPr>
          <a:xfrm>
            <a:off x="2019600" y="7573966"/>
            <a:ext cx="8325131" cy="2040959"/>
          </a:xfrm>
        </p:spPr>
        <p:txBody>
          <a:bodyPr/>
          <a:lstStyle>
            <a:lvl1pPr marL="0" algn="l">
              <a:lnSpc>
                <a:spcPts val="5000"/>
              </a:lnSpc>
              <a:spcAft>
                <a:spcPts val="600"/>
              </a:spcAft>
              <a:defRPr sz="3600" b="0">
                <a:solidFill>
                  <a:schemeClr val="tx1"/>
                </a:solidFill>
                <a:latin typeface="+mj-lt"/>
                <a:ea typeface="Open Sans SemiBold" pitchFamily="2" charset="0"/>
                <a:cs typeface="Open Sans SemiBold" pitchFamily="2" charset="0"/>
              </a:defRPr>
            </a:lvl1pPr>
            <a:lvl2pPr marL="0" algn="l">
              <a:lnSpc>
                <a:spcPts val="5000"/>
              </a:lnSpc>
              <a:spcAft>
                <a:spcPts val="600"/>
              </a:spcAft>
              <a:defRPr sz="3600">
                <a:solidFill>
                  <a:schemeClr val="tx1"/>
                </a:solidFill>
                <a:latin typeface="+mj-lt"/>
              </a:defRPr>
            </a:lvl2pPr>
            <a:lvl3pPr marL="0" indent="0" algn="l">
              <a:lnSpc>
                <a:spcPts val="5000"/>
              </a:lnSpc>
              <a:spcAft>
                <a:spcPts val="600"/>
              </a:spcAft>
              <a:buNone/>
              <a:defRPr sz="3600">
                <a:solidFill>
                  <a:schemeClr val="tx1"/>
                </a:solidFill>
                <a:latin typeface="+mj-lt"/>
              </a:defRPr>
            </a:lvl3pPr>
            <a:lvl4pPr marL="0" indent="0" algn="l">
              <a:lnSpc>
                <a:spcPts val="5000"/>
              </a:lnSpc>
              <a:spcAft>
                <a:spcPts val="600"/>
              </a:spcAft>
              <a:buNone/>
              <a:defRPr sz="3600">
                <a:solidFill>
                  <a:schemeClr val="tx1"/>
                </a:solidFill>
                <a:latin typeface="+mj-lt"/>
              </a:defRPr>
            </a:lvl4pPr>
            <a:lvl5pPr marL="0" indent="0" algn="l">
              <a:lnSpc>
                <a:spcPts val="5000"/>
              </a:lnSpc>
              <a:spcAft>
                <a:spcPts val="600"/>
              </a:spcAft>
              <a:buNone/>
              <a:defRPr sz="3600">
                <a:solidFill>
                  <a:schemeClr val="tx1"/>
                </a:solidFill>
                <a:latin typeface="+mj-lt"/>
              </a:defRPr>
            </a:lvl5pPr>
            <a:lvl6pPr marL="0" indent="0" algn="l">
              <a:lnSpc>
                <a:spcPts val="5000"/>
              </a:lnSpc>
              <a:spcAft>
                <a:spcPts val="600"/>
              </a:spcAft>
              <a:buNone/>
              <a:defRPr sz="3600">
                <a:solidFill>
                  <a:schemeClr val="tx1"/>
                </a:solidFill>
                <a:latin typeface="+mj-lt"/>
              </a:defRPr>
            </a:lvl6pPr>
            <a:lvl7pPr marL="0" indent="0" algn="l">
              <a:lnSpc>
                <a:spcPts val="5000"/>
              </a:lnSpc>
              <a:spcAft>
                <a:spcPts val="600"/>
              </a:spcAft>
              <a:buNone/>
              <a:defRPr sz="3600">
                <a:solidFill>
                  <a:schemeClr val="tx1"/>
                </a:solidFill>
                <a:latin typeface="+mj-lt"/>
              </a:defRPr>
            </a:lvl7pPr>
            <a:lvl8pPr marL="0" indent="0" algn="l">
              <a:lnSpc>
                <a:spcPts val="5000"/>
              </a:lnSpc>
              <a:spcAft>
                <a:spcPts val="600"/>
              </a:spcAft>
              <a:buNone/>
              <a:defRPr sz="3600">
                <a:solidFill>
                  <a:schemeClr val="tx1"/>
                </a:solidFill>
                <a:latin typeface="+mj-lt"/>
              </a:defRPr>
            </a:lvl8pPr>
            <a:lvl9pPr marL="0" indent="0" algn="l">
              <a:lnSpc>
                <a:spcPts val="5000"/>
              </a:lnSpc>
              <a:spcAft>
                <a:spcPts val="600"/>
              </a:spcAft>
              <a:buNone/>
              <a:defRPr sz="3600">
                <a:solidFill>
                  <a:schemeClr val="tx1"/>
                </a:solidFill>
                <a:latin typeface="+mj-lt"/>
              </a:defRPr>
            </a:lvl9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endParaRPr lang="en-AU"/>
          </a:p>
        </p:txBody>
      </p:sp>
      <p:pic>
        <p:nvPicPr>
          <p:cNvPr id="6" name="Picture 5">
            <a:extLst>
              <a:ext uri="{FF2B5EF4-FFF2-40B4-BE49-F238E27FC236}">
                <a16:creationId xmlns:a16="http://schemas.microsoft.com/office/drawing/2014/main" id="{085A114E-A5DD-433D-A1C4-8B7854A48CBC}"/>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2020870" y="962345"/>
            <a:ext cx="2471933" cy="1633730"/>
          </a:xfrm>
          <a:prstGeom prst="rect">
            <a:avLst/>
          </a:prstGeom>
        </p:spPr>
      </p:pic>
      <p:sp>
        <p:nvSpPr>
          <p:cNvPr id="11" name="Picture Placeholder 10">
            <a:extLst>
              <a:ext uri="{FF2B5EF4-FFF2-40B4-BE49-F238E27FC236}">
                <a16:creationId xmlns:a16="http://schemas.microsoft.com/office/drawing/2014/main" id="{44A6EF7F-028B-48EE-B228-A8C7FA52BA62}"/>
              </a:ext>
            </a:extLst>
          </p:cNvPr>
          <p:cNvSpPr>
            <a:spLocks noGrp="1"/>
          </p:cNvSpPr>
          <p:nvPr>
            <p:ph type="pic" sz="quarter" idx="12"/>
          </p:nvPr>
        </p:nvSpPr>
        <p:spPr>
          <a:xfrm>
            <a:off x="12192000" y="0"/>
            <a:ext cx="12192000" cy="13716000"/>
          </a:xfrm>
        </p:spPr>
        <p:txBody>
          <a:bodyPr anchor="ctr" anchorCtr="0"/>
          <a:lstStyle>
            <a:lvl1pPr algn="ctr">
              <a:defRPr>
                <a:latin typeface="+mn-lt"/>
              </a:defRPr>
            </a:lvl1pPr>
          </a:lstStyle>
          <a:p>
            <a:endParaRPr lang="en-US"/>
          </a:p>
          <a:p>
            <a:r>
              <a:rPr lang="en-US"/>
              <a:t>Click to insert picture</a:t>
            </a:r>
            <a:endParaRPr lang="en-AU"/>
          </a:p>
        </p:txBody>
      </p:sp>
      <p:pic>
        <p:nvPicPr>
          <p:cNvPr id="13" name="Picture 12" descr="Logo&#10;&#10;Description automatically generated">
            <a:extLst>
              <a:ext uri="{FF2B5EF4-FFF2-40B4-BE49-F238E27FC236}">
                <a16:creationId xmlns:a16="http://schemas.microsoft.com/office/drawing/2014/main" id="{91484A36-ADAE-45FE-B29D-28B55530F96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019600" y="12689401"/>
            <a:ext cx="2685293" cy="521209"/>
          </a:xfrm>
          <a:prstGeom prst="rect">
            <a:avLst/>
          </a:prstGeom>
        </p:spPr>
      </p:pic>
    </p:spTree>
    <p:extLst>
      <p:ext uri="{BB962C8B-B14F-4D97-AF65-F5344CB8AC3E}">
        <p14:creationId xmlns:p14="http://schemas.microsoft.com/office/powerpoint/2010/main" val="211320987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Designs 2 co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9D019D-E1A0-4DD6-A047-3CCA1A6288E6}"/>
              </a:ext>
            </a:extLst>
          </p:cNvPr>
          <p:cNvSpPr>
            <a:spLocks noGrp="1"/>
          </p:cNvSpPr>
          <p:nvPr>
            <p:ph type="title" hasCustomPrompt="1"/>
          </p:nvPr>
        </p:nvSpPr>
        <p:spPr>
          <a:xfrm>
            <a:off x="2019600" y="1096110"/>
            <a:ext cx="18275334" cy="1614521"/>
          </a:xfrm>
        </p:spPr>
        <p:txBody>
          <a:bodyPr/>
          <a:lstStyle>
            <a:lvl1pPr>
              <a:defRPr/>
            </a:lvl1pPr>
          </a:lstStyle>
          <a:p>
            <a:r>
              <a:rPr lang="en-US"/>
              <a:t>Click to edit text</a:t>
            </a:r>
            <a:endParaRPr lang="en-AU"/>
          </a:p>
        </p:txBody>
      </p:sp>
      <p:sp>
        <p:nvSpPr>
          <p:cNvPr id="8" name="Content Placeholder 7">
            <a:extLst>
              <a:ext uri="{FF2B5EF4-FFF2-40B4-BE49-F238E27FC236}">
                <a16:creationId xmlns:a16="http://schemas.microsoft.com/office/drawing/2014/main" id="{E0EFD8B2-D136-4F81-A5DD-3562D240B2BF}"/>
              </a:ext>
            </a:extLst>
          </p:cNvPr>
          <p:cNvSpPr>
            <a:spLocks noGrp="1"/>
          </p:cNvSpPr>
          <p:nvPr>
            <p:ph sz="quarter" idx="13" hasCustomPrompt="1"/>
          </p:nvPr>
        </p:nvSpPr>
        <p:spPr>
          <a:xfrm>
            <a:off x="2019299" y="3392488"/>
            <a:ext cx="18274618" cy="8146032"/>
          </a:xfrm>
        </p:spPr>
        <p:txBody>
          <a:bodyPr numCol="2" spcCol="3600000"/>
          <a:lstStyle>
            <a:lvl1pPr>
              <a:defRPr/>
            </a:lvl1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388111902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Designs 2 col 2 text box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9D019D-E1A0-4DD6-A047-3CCA1A6288E6}"/>
              </a:ext>
            </a:extLst>
          </p:cNvPr>
          <p:cNvSpPr>
            <a:spLocks noGrp="1"/>
          </p:cNvSpPr>
          <p:nvPr>
            <p:ph type="title" hasCustomPrompt="1"/>
          </p:nvPr>
        </p:nvSpPr>
        <p:spPr>
          <a:xfrm>
            <a:off x="2019599" y="1096110"/>
            <a:ext cx="20325679" cy="1614521"/>
          </a:xfrm>
        </p:spPr>
        <p:txBody>
          <a:bodyPr/>
          <a:lstStyle>
            <a:lvl1pPr>
              <a:defRPr/>
            </a:lvl1pPr>
          </a:lstStyle>
          <a:p>
            <a:r>
              <a:rPr lang="en-US"/>
              <a:t>Click to edit text</a:t>
            </a:r>
            <a:endParaRPr lang="en-AU"/>
          </a:p>
        </p:txBody>
      </p:sp>
      <p:sp>
        <p:nvSpPr>
          <p:cNvPr id="8" name="Content Placeholder 7">
            <a:extLst>
              <a:ext uri="{FF2B5EF4-FFF2-40B4-BE49-F238E27FC236}">
                <a16:creationId xmlns:a16="http://schemas.microsoft.com/office/drawing/2014/main" id="{E0EFD8B2-D136-4F81-A5DD-3562D240B2BF}"/>
              </a:ext>
            </a:extLst>
          </p:cNvPr>
          <p:cNvSpPr>
            <a:spLocks noGrp="1"/>
          </p:cNvSpPr>
          <p:nvPr>
            <p:ph sz="quarter" idx="13" hasCustomPrompt="1"/>
          </p:nvPr>
        </p:nvSpPr>
        <p:spPr>
          <a:xfrm>
            <a:off x="2019299" y="3392488"/>
            <a:ext cx="9677646" cy="8146032"/>
          </a:xfrm>
        </p:spPr>
        <p:txBody>
          <a:bodyPr numCol="1" spcCol="3600000"/>
          <a:lstStyle>
            <a:lvl1pPr>
              <a:defRPr/>
            </a:lvl1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endParaRPr lang="en-AU"/>
          </a:p>
        </p:txBody>
      </p:sp>
      <p:sp>
        <p:nvSpPr>
          <p:cNvPr id="9" name="Content Placeholder 7">
            <a:extLst>
              <a:ext uri="{FF2B5EF4-FFF2-40B4-BE49-F238E27FC236}">
                <a16:creationId xmlns:a16="http://schemas.microsoft.com/office/drawing/2014/main" id="{E12FD1B6-0669-4463-A3C8-B9BAE0581E8E}"/>
              </a:ext>
            </a:extLst>
          </p:cNvPr>
          <p:cNvSpPr>
            <a:spLocks noGrp="1"/>
          </p:cNvSpPr>
          <p:nvPr>
            <p:ph sz="quarter" idx="14" hasCustomPrompt="1"/>
          </p:nvPr>
        </p:nvSpPr>
        <p:spPr>
          <a:xfrm>
            <a:off x="12667633" y="3392488"/>
            <a:ext cx="9677646" cy="8146032"/>
          </a:xfrm>
        </p:spPr>
        <p:txBody>
          <a:bodyPr numCol="1" spcCol="3600000"/>
          <a:lstStyle>
            <a:lvl1pPr>
              <a:defRPr/>
            </a:lvl1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417490478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Desgns 4 col 4 imag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9D019D-E1A0-4DD6-A047-3CCA1A6288E6}"/>
              </a:ext>
            </a:extLst>
          </p:cNvPr>
          <p:cNvSpPr>
            <a:spLocks noGrp="1"/>
          </p:cNvSpPr>
          <p:nvPr>
            <p:ph type="title" hasCustomPrompt="1"/>
          </p:nvPr>
        </p:nvSpPr>
        <p:spPr>
          <a:xfrm>
            <a:off x="2027457" y="1096110"/>
            <a:ext cx="20389635" cy="1614521"/>
          </a:xfrm>
        </p:spPr>
        <p:txBody>
          <a:bodyPr/>
          <a:lstStyle>
            <a:lvl1pPr>
              <a:defRPr/>
            </a:lvl1pPr>
          </a:lstStyle>
          <a:p>
            <a:r>
              <a:rPr lang="en-US"/>
              <a:t>Click to edit text</a:t>
            </a:r>
            <a:endParaRPr lang="en-AU"/>
          </a:p>
        </p:txBody>
      </p:sp>
      <p:sp>
        <p:nvSpPr>
          <p:cNvPr id="8" name="Content Placeholder 7">
            <a:extLst>
              <a:ext uri="{FF2B5EF4-FFF2-40B4-BE49-F238E27FC236}">
                <a16:creationId xmlns:a16="http://schemas.microsoft.com/office/drawing/2014/main" id="{E0EFD8B2-D136-4F81-A5DD-3562D240B2BF}"/>
              </a:ext>
            </a:extLst>
          </p:cNvPr>
          <p:cNvSpPr>
            <a:spLocks noGrp="1"/>
          </p:cNvSpPr>
          <p:nvPr>
            <p:ph sz="quarter" idx="13" hasCustomPrompt="1"/>
          </p:nvPr>
        </p:nvSpPr>
        <p:spPr>
          <a:xfrm>
            <a:off x="2019299" y="6333613"/>
            <a:ext cx="4322051" cy="4295312"/>
          </a:xfrm>
        </p:spPr>
        <p:txBody>
          <a:bodyPr numCol="1" spcCol="3600000"/>
          <a:lstStyle>
            <a:lvl1pPr>
              <a:lnSpc>
                <a:spcPts val="2700"/>
              </a:lnSpc>
              <a:spcAft>
                <a:spcPts val="0"/>
              </a:spcAft>
              <a:defRPr sz="2500">
                <a:latin typeface="+mn-lt"/>
              </a:defRPr>
            </a:lvl1pPr>
            <a:lvl2pPr>
              <a:lnSpc>
                <a:spcPts val="2600"/>
              </a:lnSpc>
              <a:spcAft>
                <a:spcPts val="0"/>
              </a:spcAft>
              <a:defRPr sz="1900"/>
            </a:lvl2pPr>
            <a:lvl3pPr>
              <a:lnSpc>
                <a:spcPts val="2600"/>
              </a:lnSpc>
              <a:spcAft>
                <a:spcPts val="0"/>
              </a:spcAft>
              <a:defRPr sz="1900"/>
            </a:lvl3pPr>
            <a:lvl4pPr>
              <a:lnSpc>
                <a:spcPts val="2600"/>
              </a:lnSpc>
              <a:spcAft>
                <a:spcPts val="0"/>
              </a:spcAft>
              <a:defRPr sz="1900"/>
            </a:lvl4pPr>
            <a:lvl5pPr>
              <a:lnSpc>
                <a:spcPts val="2600"/>
              </a:lnSpc>
              <a:spcAft>
                <a:spcPts val="0"/>
              </a:spcAft>
              <a:defRPr sz="1900"/>
            </a:lvl5pPr>
            <a:lvl6pPr>
              <a:lnSpc>
                <a:spcPts val="2600"/>
              </a:lnSpc>
              <a:spcAft>
                <a:spcPts val="0"/>
              </a:spcAft>
              <a:defRPr sz="1900"/>
            </a:lvl6pPr>
            <a:lvl7pPr>
              <a:lnSpc>
                <a:spcPts val="2600"/>
              </a:lnSpc>
              <a:spcAft>
                <a:spcPts val="0"/>
              </a:spcAft>
              <a:defRPr sz="1900"/>
            </a:lvl7pPr>
            <a:lvl8pPr>
              <a:lnSpc>
                <a:spcPts val="2600"/>
              </a:lnSpc>
              <a:spcAft>
                <a:spcPts val="0"/>
              </a:spcAft>
              <a:defRPr sz="1900"/>
            </a:lvl8pPr>
            <a:lvl9pPr>
              <a:lnSpc>
                <a:spcPts val="2600"/>
              </a:lnSpc>
              <a:spcAft>
                <a:spcPts val="0"/>
              </a:spcAft>
              <a:defRPr sz="1900"/>
            </a:lvl9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a:p>
            <a:pPr lvl="5"/>
            <a:r>
              <a:rPr lang="en-US"/>
              <a:t>6</a:t>
            </a:r>
          </a:p>
          <a:p>
            <a:pPr lvl="6"/>
            <a:r>
              <a:rPr lang="en-US"/>
              <a:t>7</a:t>
            </a:r>
          </a:p>
          <a:p>
            <a:pPr lvl="7"/>
            <a:r>
              <a:rPr lang="en-US"/>
              <a:t>8</a:t>
            </a:r>
          </a:p>
          <a:p>
            <a:pPr lvl="8"/>
            <a:r>
              <a:rPr lang="en-US"/>
              <a:t>9</a:t>
            </a:r>
            <a:endParaRPr lang="en-AU"/>
          </a:p>
        </p:txBody>
      </p:sp>
      <p:sp>
        <p:nvSpPr>
          <p:cNvPr id="10" name="Picture Placeholder 10">
            <a:extLst>
              <a:ext uri="{FF2B5EF4-FFF2-40B4-BE49-F238E27FC236}">
                <a16:creationId xmlns:a16="http://schemas.microsoft.com/office/drawing/2014/main" id="{19A72D37-FB6D-4434-803B-3F0D81B7FB84}"/>
              </a:ext>
            </a:extLst>
          </p:cNvPr>
          <p:cNvSpPr>
            <a:spLocks noGrp="1"/>
          </p:cNvSpPr>
          <p:nvPr>
            <p:ph type="pic" sz="quarter" idx="12"/>
          </p:nvPr>
        </p:nvSpPr>
        <p:spPr>
          <a:xfrm>
            <a:off x="2019600" y="3805884"/>
            <a:ext cx="2685293" cy="1971996"/>
          </a:xfrm>
        </p:spPr>
        <p:txBody>
          <a:bodyPr anchor="ctr" anchorCtr="0"/>
          <a:lstStyle>
            <a:lvl1pPr algn="ctr">
              <a:defRPr sz="2000">
                <a:latin typeface="+mn-lt"/>
              </a:defRPr>
            </a:lvl1pPr>
          </a:lstStyle>
          <a:p>
            <a:endParaRPr lang="en-US"/>
          </a:p>
          <a:p>
            <a:r>
              <a:rPr lang="en-US"/>
              <a:t>Click to insert picture</a:t>
            </a:r>
            <a:endParaRPr lang="en-AU"/>
          </a:p>
        </p:txBody>
      </p:sp>
      <p:sp>
        <p:nvSpPr>
          <p:cNvPr id="11" name="Content Placeholder 7">
            <a:extLst>
              <a:ext uri="{FF2B5EF4-FFF2-40B4-BE49-F238E27FC236}">
                <a16:creationId xmlns:a16="http://schemas.microsoft.com/office/drawing/2014/main" id="{D7E352CC-626C-41E6-83EC-4F5C3ADD8C14}"/>
              </a:ext>
            </a:extLst>
          </p:cNvPr>
          <p:cNvSpPr>
            <a:spLocks noGrp="1"/>
          </p:cNvSpPr>
          <p:nvPr>
            <p:ph sz="quarter" idx="14" hasCustomPrompt="1"/>
          </p:nvPr>
        </p:nvSpPr>
        <p:spPr>
          <a:xfrm>
            <a:off x="7377880" y="6333613"/>
            <a:ext cx="4322051" cy="4295312"/>
          </a:xfrm>
        </p:spPr>
        <p:txBody>
          <a:bodyPr numCol="1" spcCol="3600000"/>
          <a:lstStyle>
            <a:lvl1pPr>
              <a:lnSpc>
                <a:spcPts val="2700"/>
              </a:lnSpc>
              <a:spcAft>
                <a:spcPts val="0"/>
              </a:spcAft>
              <a:defRPr sz="2500">
                <a:latin typeface="+mn-lt"/>
              </a:defRPr>
            </a:lvl1pPr>
            <a:lvl2pPr>
              <a:lnSpc>
                <a:spcPts val="2600"/>
              </a:lnSpc>
              <a:spcAft>
                <a:spcPts val="0"/>
              </a:spcAft>
              <a:defRPr sz="1900"/>
            </a:lvl2pPr>
            <a:lvl3pPr>
              <a:lnSpc>
                <a:spcPts val="2600"/>
              </a:lnSpc>
              <a:spcAft>
                <a:spcPts val="0"/>
              </a:spcAft>
              <a:defRPr sz="1900"/>
            </a:lvl3pPr>
            <a:lvl4pPr>
              <a:lnSpc>
                <a:spcPts val="2600"/>
              </a:lnSpc>
              <a:spcAft>
                <a:spcPts val="0"/>
              </a:spcAft>
              <a:defRPr sz="1900"/>
            </a:lvl4pPr>
            <a:lvl5pPr>
              <a:lnSpc>
                <a:spcPts val="2600"/>
              </a:lnSpc>
              <a:spcAft>
                <a:spcPts val="0"/>
              </a:spcAft>
              <a:defRPr sz="1900"/>
            </a:lvl5pPr>
            <a:lvl6pPr>
              <a:lnSpc>
                <a:spcPts val="2600"/>
              </a:lnSpc>
              <a:spcAft>
                <a:spcPts val="0"/>
              </a:spcAft>
              <a:defRPr sz="1900"/>
            </a:lvl6pPr>
            <a:lvl7pPr>
              <a:lnSpc>
                <a:spcPts val="2600"/>
              </a:lnSpc>
              <a:spcAft>
                <a:spcPts val="0"/>
              </a:spcAft>
              <a:defRPr sz="1900"/>
            </a:lvl7pPr>
            <a:lvl8pPr>
              <a:lnSpc>
                <a:spcPts val="2600"/>
              </a:lnSpc>
              <a:spcAft>
                <a:spcPts val="0"/>
              </a:spcAft>
              <a:defRPr sz="1900"/>
            </a:lvl8pPr>
            <a:lvl9pPr>
              <a:lnSpc>
                <a:spcPts val="2600"/>
              </a:lnSpc>
              <a:spcAft>
                <a:spcPts val="0"/>
              </a:spcAft>
              <a:defRPr sz="1900"/>
            </a:lvl9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a:p>
            <a:pPr lvl="5"/>
            <a:r>
              <a:rPr lang="en-US"/>
              <a:t>6</a:t>
            </a:r>
          </a:p>
          <a:p>
            <a:pPr lvl="6"/>
            <a:r>
              <a:rPr lang="en-US"/>
              <a:t>7</a:t>
            </a:r>
          </a:p>
          <a:p>
            <a:pPr lvl="7"/>
            <a:r>
              <a:rPr lang="en-US"/>
              <a:t>8</a:t>
            </a:r>
          </a:p>
          <a:p>
            <a:pPr lvl="8"/>
            <a:r>
              <a:rPr lang="en-US"/>
              <a:t>9</a:t>
            </a:r>
            <a:endParaRPr lang="en-AU"/>
          </a:p>
        </p:txBody>
      </p:sp>
      <p:sp>
        <p:nvSpPr>
          <p:cNvPr id="12" name="Picture Placeholder 10">
            <a:extLst>
              <a:ext uri="{FF2B5EF4-FFF2-40B4-BE49-F238E27FC236}">
                <a16:creationId xmlns:a16="http://schemas.microsoft.com/office/drawing/2014/main" id="{72B1A4BB-E43B-4A04-8826-9DADB93591FE}"/>
              </a:ext>
            </a:extLst>
          </p:cNvPr>
          <p:cNvSpPr>
            <a:spLocks noGrp="1"/>
          </p:cNvSpPr>
          <p:nvPr>
            <p:ph type="pic" sz="quarter" idx="15"/>
          </p:nvPr>
        </p:nvSpPr>
        <p:spPr>
          <a:xfrm>
            <a:off x="7378080" y="3805884"/>
            <a:ext cx="2685293" cy="1971996"/>
          </a:xfrm>
        </p:spPr>
        <p:txBody>
          <a:bodyPr anchor="ctr" anchorCtr="0"/>
          <a:lstStyle>
            <a:lvl1pPr algn="ctr">
              <a:defRPr sz="2000">
                <a:latin typeface="+mn-lt"/>
              </a:defRPr>
            </a:lvl1pPr>
          </a:lstStyle>
          <a:p>
            <a:endParaRPr lang="en-US"/>
          </a:p>
          <a:p>
            <a:r>
              <a:rPr lang="en-US"/>
              <a:t>Click to insert picture</a:t>
            </a:r>
            <a:endParaRPr lang="en-AU"/>
          </a:p>
        </p:txBody>
      </p:sp>
      <p:sp>
        <p:nvSpPr>
          <p:cNvPr id="13" name="Content Placeholder 7">
            <a:extLst>
              <a:ext uri="{FF2B5EF4-FFF2-40B4-BE49-F238E27FC236}">
                <a16:creationId xmlns:a16="http://schemas.microsoft.com/office/drawing/2014/main" id="{03970B2F-29CB-404A-9891-6B0911E83583}"/>
              </a:ext>
            </a:extLst>
          </p:cNvPr>
          <p:cNvSpPr>
            <a:spLocks noGrp="1"/>
          </p:cNvSpPr>
          <p:nvPr>
            <p:ph sz="quarter" idx="16" hasCustomPrompt="1"/>
          </p:nvPr>
        </p:nvSpPr>
        <p:spPr>
          <a:xfrm>
            <a:off x="12736461" y="6333613"/>
            <a:ext cx="4322051" cy="4295312"/>
          </a:xfrm>
        </p:spPr>
        <p:txBody>
          <a:bodyPr numCol="1" spcCol="3600000"/>
          <a:lstStyle>
            <a:lvl1pPr>
              <a:lnSpc>
                <a:spcPts val="2700"/>
              </a:lnSpc>
              <a:spcAft>
                <a:spcPts val="0"/>
              </a:spcAft>
              <a:defRPr sz="2500">
                <a:latin typeface="+mn-lt"/>
              </a:defRPr>
            </a:lvl1pPr>
            <a:lvl2pPr>
              <a:lnSpc>
                <a:spcPts val="2600"/>
              </a:lnSpc>
              <a:spcAft>
                <a:spcPts val="0"/>
              </a:spcAft>
              <a:defRPr sz="1900"/>
            </a:lvl2pPr>
            <a:lvl3pPr>
              <a:lnSpc>
                <a:spcPts val="2600"/>
              </a:lnSpc>
              <a:spcAft>
                <a:spcPts val="0"/>
              </a:spcAft>
              <a:defRPr sz="1900"/>
            </a:lvl3pPr>
            <a:lvl4pPr>
              <a:lnSpc>
                <a:spcPts val="2600"/>
              </a:lnSpc>
              <a:spcAft>
                <a:spcPts val="0"/>
              </a:spcAft>
              <a:defRPr sz="1900"/>
            </a:lvl4pPr>
            <a:lvl5pPr>
              <a:lnSpc>
                <a:spcPts val="2600"/>
              </a:lnSpc>
              <a:spcAft>
                <a:spcPts val="0"/>
              </a:spcAft>
              <a:defRPr sz="1900"/>
            </a:lvl5pPr>
            <a:lvl6pPr>
              <a:lnSpc>
                <a:spcPts val="2600"/>
              </a:lnSpc>
              <a:spcAft>
                <a:spcPts val="0"/>
              </a:spcAft>
              <a:defRPr sz="1900"/>
            </a:lvl6pPr>
            <a:lvl7pPr>
              <a:lnSpc>
                <a:spcPts val="2600"/>
              </a:lnSpc>
              <a:spcAft>
                <a:spcPts val="0"/>
              </a:spcAft>
              <a:defRPr sz="1900"/>
            </a:lvl7pPr>
            <a:lvl8pPr>
              <a:lnSpc>
                <a:spcPts val="2600"/>
              </a:lnSpc>
              <a:spcAft>
                <a:spcPts val="0"/>
              </a:spcAft>
              <a:defRPr sz="1900"/>
            </a:lvl8pPr>
            <a:lvl9pPr>
              <a:lnSpc>
                <a:spcPts val="2600"/>
              </a:lnSpc>
              <a:spcAft>
                <a:spcPts val="0"/>
              </a:spcAft>
              <a:defRPr sz="1900"/>
            </a:lvl9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a:p>
            <a:pPr lvl="5"/>
            <a:r>
              <a:rPr lang="en-US"/>
              <a:t>6</a:t>
            </a:r>
          </a:p>
          <a:p>
            <a:pPr lvl="6"/>
            <a:r>
              <a:rPr lang="en-US"/>
              <a:t>7</a:t>
            </a:r>
          </a:p>
          <a:p>
            <a:pPr lvl="7"/>
            <a:r>
              <a:rPr lang="en-US"/>
              <a:t>8</a:t>
            </a:r>
          </a:p>
          <a:p>
            <a:pPr lvl="8"/>
            <a:r>
              <a:rPr lang="en-US"/>
              <a:t>9</a:t>
            </a:r>
            <a:endParaRPr lang="en-AU"/>
          </a:p>
        </p:txBody>
      </p:sp>
      <p:sp>
        <p:nvSpPr>
          <p:cNvPr id="14" name="Picture Placeholder 10">
            <a:extLst>
              <a:ext uri="{FF2B5EF4-FFF2-40B4-BE49-F238E27FC236}">
                <a16:creationId xmlns:a16="http://schemas.microsoft.com/office/drawing/2014/main" id="{6C03BE3A-8DFC-42FB-98CF-8E3A432F70EA}"/>
              </a:ext>
            </a:extLst>
          </p:cNvPr>
          <p:cNvSpPr>
            <a:spLocks noGrp="1"/>
          </p:cNvSpPr>
          <p:nvPr>
            <p:ph type="pic" sz="quarter" idx="17"/>
          </p:nvPr>
        </p:nvSpPr>
        <p:spPr>
          <a:xfrm>
            <a:off x="12736560" y="3805884"/>
            <a:ext cx="2685293" cy="1971996"/>
          </a:xfrm>
        </p:spPr>
        <p:txBody>
          <a:bodyPr anchor="ctr" anchorCtr="0"/>
          <a:lstStyle>
            <a:lvl1pPr algn="ctr">
              <a:defRPr sz="2000">
                <a:latin typeface="+mn-lt"/>
              </a:defRPr>
            </a:lvl1pPr>
          </a:lstStyle>
          <a:p>
            <a:endParaRPr lang="en-US"/>
          </a:p>
          <a:p>
            <a:r>
              <a:rPr lang="en-US"/>
              <a:t>Click to insert picture</a:t>
            </a:r>
            <a:endParaRPr lang="en-AU"/>
          </a:p>
        </p:txBody>
      </p:sp>
      <p:sp>
        <p:nvSpPr>
          <p:cNvPr id="15" name="Content Placeholder 7">
            <a:extLst>
              <a:ext uri="{FF2B5EF4-FFF2-40B4-BE49-F238E27FC236}">
                <a16:creationId xmlns:a16="http://schemas.microsoft.com/office/drawing/2014/main" id="{70D91C31-B0BF-4FB4-86C9-4FE9AE3003FC}"/>
              </a:ext>
            </a:extLst>
          </p:cNvPr>
          <p:cNvSpPr>
            <a:spLocks noGrp="1"/>
          </p:cNvSpPr>
          <p:nvPr>
            <p:ph sz="quarter" idx="18" hasCustomPrompt="1"/>
          </p:nvPr>
        </p:nvSpPr>
        <p:spPr>
          <a:xfrm>
            <a:off x="18095041" y="6333613"/>
            <a:ext cx="4322051" cy="4295312"/>
          </a:xfrm>
        </p:spPr>
        <p:txBody>
          <a:bodyPr numCol="1" spcCol="3600000"/>
          <a:lstStyle>
            <a:lvl1pPr>
              <a:lnSpc>
                <a:spcPts val="2700"/>
              </a:lnSpc>
              <a:spcAft>
                <a:spcPts val="0"/>
              </a:spcAft>
              <a:defRPr sz="2500">
                <a:latin typeface="+mn-lt"/>
              </a:defRPr>
            </a:lvl1pPr>
            <a:lvl2pPr>
              <a:lnSpc>
                <a:spcPts val="2600"/>
              </a:lnSpc>
              <a:spcAft>
                <a:spcPts val="0"/>
              </a:spcAft>
              <a:defRPr sz="1900"/>
            </a:lvl2pPr>
            <a:lvl3pPr>
              <a:lnSpc>
                <a:spcPts val="2600"/>
              </a:lnSpc>
              <a:spcAft>
                <a:spcPts val="0"/>
              </a:spcAft>
              <a:defRPr sz="1900"/>
            </a:lvl3pPr>
            <a:lvl4pPr>
              <a:lnSpc>
                <a:spcPts val="2600"/>
              </a:lnSpc>
              <a:spcAft>
                <a:spcPts val="0"/>
              </a:spcAft>
              <a:defRPr sz="1900"/>
            </a:lvl4pPr>
            <a:lvl5pPr>
              <a:lnSpc>
                <a:spcPts val="2600"/>
              </a:lnSpc>
              <a:spcAft>
                <a:spcPts val="0"/>
              </a:spcAft>
              <a:defRPr sz="1900"/>
            </a:lvl5pPr>
            <a:lvl6pPr>
              <a:lnSpc>
                <a:spcPts val="2600"/>
              </a:lnSpc>
              <a:spcAft>
                <a:spcPts val="0"/>
              </a:spcAft>
              <a:defRPr sz="1900"/>
            </a:lvl6pPr>
            <a:lvl7pPr>
              <a:lnSpc>
                <a:spcPts val="2600"/>
              </a:lnSpc>
              <a:spcAft>
                <a:spcPts val="0"/>
              </a:spcAft>
              <a:defRPr sz="1900"/>
            </a:lvl7pPr>
            <a:lvl8pPr>
              <a:lnSpc>
                <a:spcPts val="2600"/>
              </a:lnSpc>
              <a:spcAft>
                <a:spcPts val="0"/>
              </a:spcAft>
              <a:defRPr sz="1900"/>
            </a:lvl8pPr>
            <a:lvl9pPr>
              <a:lnSpc>
                <a:spcPts val="2600"/>
              </a:lnSpc>
              <a:spcAft>
                <a:spcPts val="0"/>
              </a:spcAft>
              <a:defRPr sz="1900"/>
            </a:lvl9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a:p>
            <a:pPr lvl="5"/>
            <a:r>
              <a:rPr lang="en-US"/>
              <a:t>6</a:t>
            </a:r>
          </a:p>
          <a:p>
            <a:pPr lvl="6"/>
            <a:r>
              <a:rPr lang="en-US"/>
              <a:t>7</a:t>
            </a:r>
          </a:p>
          <a:p>
            <a:pPr lvl="7"/>
            <a:r>
              <a:rPr lang="en-US"/>
              <a:t>8</a:t>
            </a:r>
          </a:p>
          <a:p>
            <a:pPr lvl="8"/>
            <a:r>
              <a:rPr lang="en-US"/>
              <a:t>9</a:t>
            </a:r>
            <a:endParaRPr lang="en-AU"/>
          </a:p>
        </p:txBody>
      </p:sp>
      <p:sp>
        <p:nvSpPr>
          <p:cNvPr id="16" name="Picture Placeholder 10">
            <a:extLst>
              <a:ext uri="{FF2B5EF4-FFF2-40B4-BE49-F238E27FC236}">
                <a16:creationId xmlns:a16="http://schemas.microsoft.com/office/drawing/2014/main" id="{70A8C560-9BD4-4357-AFF1-A59380404937}"/>
              </a:ext>
            </a:extLst>
          </p:cNvPr>
          <p:cNvSpPr>
            <a:spLocks noGrp="1"/>
          </p:cNvSpPr>
          <p:nvPr>
            <p:ph type="pic" sz="quarter" idx="19"/>
          </p:nvPr>
        </p:nvSpPr>
        <p:spPr>
          <a:xfrm>
            <a:off x="18095041" y="3805884"/>
            <a:ext cx="2685293" cy="1971996"/>
          </a:xfrm>
        </p:spPr>
        <p:txBody>
          <a:bodyPr anchor="ctr" anchorCtr="0"/>
          <a:lstStyle>
            <a:lvl1pPr algn="ctr">
              <a:defRPr sz="2000">
                <a:latin typeface="+mn-lt"/>
              </a:defRPr>
            </a:lvl1pPr>
          </a:lstStyle>
          <a:p>
            <a:endParaRPr lang="en-US"/>
          </a:p>
          <a:p>
            <a:r>
              <a:rPr lang="en-US"/>
              <a:t>Click to insert picture</a:t>
            </a:r>
            <a:endParaRPr lang="en-AU"/>
          </a:p>
        </p:txBody>
      </p:sp>
    </p:spTree>
    <p:extLst>
      <p:ext uri="{BB962C8B-B14F-4D97-AF65-F5344CB8AC3E}">
        <p14:creationId xmlns:p14="http://schemas.microsoft.com/office/powerpoint/2010/main" val="232568560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userDrawn="1">
  <p:cSld name="Designs Divider">
    <p:bg>
      <p:bgPr>
        <a:solidFill>
          <a:schemeClr val="accent4"/>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019600" y="2312495"/>
            <a:ext cx="17193180" cy="9361040"/>
          </a:xfrm>
        </p:spPr>
        <p:txBody>
          <a:bodyPr anchor="ctr" anchorCtr="0"/>
          <a:lstStyle>
            <a:lvl1pPr algn="l">
              <a:lnSpc>
                <a:spcPts val="15000"/>
              </a:lnSpc>
              <a:defRPr sz="12600" b="0" baseline="0">
                <a:solidFill>
                  <a:schemeClr val="tx1"/>
                </a:solidFill>
                <a:latin typeface="+mn-lt"/>
              </a:defRPr>
            </a:lvl1pPr>
          </a:lstStyle>
          <a:p>
            <a:r>
              <a:rPr lang="en-US" noProof="0"/>
              <a:t>Click to edit text</a:t>
            </a:r>
          </a:p>
        </p:txBody>
      </p:sp>
      <p:pic>
        <p:nvPicPr>
          <p:cNvPr id="9" name="Picture 8">
            <a:extLst>
              <a:ext uri="{FF2B5EF4-FFF2-40B4-BE49-F238E27FC236}">
                <a16:creationId xmlns:a16="http://schemas.microsoft.com/office/drawing/2014/main" id="{4C26962F-5A30-4336-B8A8-300FAF3E4FC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9848569" y="-607111"/>
            <a:ext cx="5169856" cy="5169856"/>
          </a:xfrm>
          <a:prstGeom prst="rect">
            <a:avLst/>
          </a:prstGeom>
        </p:spPr>
      </p:pic>
      <p:pic>
        <p:nvPicPr>
          <p:cNvPr id="11" name="Picture 10">
            <a:extLst>
              <a:ext uri="{FF2B5EF4-FFF2-40B4-BE49-F238E27FC236}">
                <a16:creationId xmlns:a16="http://schemas.microsoft.com/office/drawing/2014/main" id="{AA4BB7D5-F290-4049-9CCD-2EAC57980D67}"/>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2020450" y="12689401"/>
            <a:ext cx="2375945" cy="463335"/>
          </a:xfrm>
          <a:prstGeom prst="rect">
            <a:avLst/>
          </a:prstGeom>
        </p:spPr>
      </p:pic>
    </p:spTree>
    <p:extLst>
      <p:ext uri="{BB962C8B-B14F-4D97-AF65-F5344CB8AC3E}">
        <p14:creationId xmlns:p14="http://schemas.microsoft.com/office/powerpoint/2010/main" val="43835974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userDrawn="1">
  <p:cSld name="PBR Section Title">
    <p:bg>
      <p:bgPr>
        <a:solidFill>
          <a:schemeClr val="accent5"/>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6351413-B15C-4784-AD5E-E162538915F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7646495" y="-607111"/>
            <a:ext cx="5169856" cy="5169856"/>
          </a:xfrm>
          <a:prstGeom prst="rect">
            <a:avLst/>
          </a:prstGeom>
        </p:spPr>
      </p:pic>
      <p:sp>
        <p:nvSpPr>
          <p:cNvPr id="2" name="Title 1"/>
          <p:cNvSpPr>
            <a:spLocks noGrp="1"/>
          </p:cNvSpPr>
          <p:nvPr>
            <p:ph type="ctrTitle" hasCustomPrompt="1"/>
          </p:nvPr>
        </p:nvSpPr>
        <p:spPr>
          <a:xfrm>
            <a:off x="2019600" y="4382726"/>
            <a:ext cx="8325131" cy="2610290"/>
          </a:xfrm>
        </p:spPr>
        <p:txBody>
          <a:bodyPr anchor="b"/>
          <a:lstStyle>
            <a:lvl1pPr algn="l">
              <a:lnSpc>
                <a:spcPts val="7200"/>
              </a:lnSpc>
              <a:defRPr baseline="0">
                <a:solidFill>
                  <a:schemeClr val="tx1"/>
                </a:solidFill>
                <a:latin typeface="+mj-lt"/>
              </a:defRPr>
            </a:lvl1pPr>
          </a:lstStyle>
          <a:p>
            <a:r>
              <a:rPr lang="en-US" noProof="0"/>
              <a:t>Click to edit Master text styles</a:t>
            </a:r>
          </a:p>
        </p:txBody>
      </p:sp>
      <p:sp>
        <p:nvSpPr>
          <p:cNvPr id="7" name="Text Placeholder 6">
            <a:extLst>
              <a:ext uri="{FF2B5EF4-FFF2-40B4-BE49-F238E27FC236}">
                <a16:creationId xmlns:a16="http://schemas.microsoft.com/office/drawing/2014/main" id="{AF18CD02-94C3-483C-9553-4062A72523E8}"/>
              </a:ext>
            </a:extLst>
          </p:cNvPr>
          <p:cNvSpPr>
            <a:spLocks noGrp="1"/>
          </p:cNvSpPr>
          <p:nvPr>
            <p:ph type="body" sz="quarter" idx="10"/>
          </p:nvPr>
        </p:nvSpPr>
        <p:spPr>
          <a:xfrm>
            <a:off x="2019600" y="7573966"/>
            <a:ext cx="8325131" cy="2040959"/>
          </a:xfrm>
        </p:spPr>
        <p:txBody>
          <a:bodyPr/>
          <a:lstStyle>
            <a:lvl1pPr marL="0" algn="l">
              <a:lnSpc>
                <a:spcPts val="5000"/>
              </a:lnSpc>
              <a:spcAft>
                <a:spcPts val="600"/>
              </a:spcAft>
              <a:defRPr sz="3600" b="0">
                <a:solidFill>
                  <a:schemeClr val="tx1"/>
                </a:solidFill>
                <a:latin typeface="+mj-lt"/>
                <a:ea typeface="Open Sans SemiBold" pitchFamily="2" charset="0"/>
                <a:cs typeface="Open Sans SemiBold" pitchFamily="2" charset="0"/>
              </a:defRPr>
            </a:lvl1pPr>
            <a:lvl2pPr marL="0" algn="l">
              <a:lnSpc>
                <a:spcPts val="5000"/>
              </a:lnSpc>
              <a:spcAft>
                <a:spcPts val="600"/>
              </a:spcAft>
              <a:defRPr sz="3600">
                <a:solidFill>
                  <a:schemeClr val="tx1"/>
                </a:solidFill>
                <a:latin typeface="+mj-lt"/>
              </a:defRPr>
            </a:lvl2pPr>
            <a:lvl3pPr marL="0" indent="0" algn="l">
              <a:lnSpc>
                <a:spcPts val="5000"/>
              </a:lnSpc>
              <a:spcAft>
                <a:spcPts val="600"/>
              </a:spcAft>
              <a:buNone/>
              <a:defRPr sz="3600">
                <a:solidFill>
                  <a:schemeClr val="tx1"/>
                </a:solidFill>
                <a:latin typeface="+mj-lt"/>
              </a:defRPr>
            </a:lvl3pPr>
            <a:lvl4pPr marL="0" indent="0" algn="l">
              <a:lnSpc>
                <a:spcPts val="5000"/>
              </a:lnSpc>
              <a:spcAft>
                <a:spcPts val="600"/>
              </a:spcAft>
              <a:buNone/>
              <a:defRPr sz="3600">
                <a:solidFill>
                  <a:schemeClr val="tx1"/>
                </a:solidFill>
                <a:latin typeface="+mj-lt"/>
              </a:defRPr>
            </a:lvl4pPr>
            <a:lvl5pPr marL="0" indent="0" algn="l">
              <a:lnSpc>
                <a:spcPts val="5000"/>
              </a:lnSpc>
              <a:spcAft>
                <a:spcPts val="600"/>
              </a:spcAft>
              <a:buNone/>
              <a:defRPr sz="3600">
                <a:solidFill>
                  <a:schemeClr val="tx1"/>
                </a:solidFill>
                <a:latin typeface="+mj-lt"/>
              </a:defRPr>
            </a:lvl5pPr>
            <a:lvl6pPr marL="0" indent="0" algn="l">
              <a:lnSpc>
                <a:spcPts val="5000"/>
              </a:lnSpc>
              <a:spcAft>
                <a:spcPts val="600"/>
              </a:spcAft>
              <a:buNone/>
              <a:defRPr sz="3600">
                <a:solidFill>
                  <a:schemeClr val="tx1"/>
                </a:solidFill>
                <a:latin typeface="+mj-lt"/>
              </a:defRPr>
            </a:lvl6pPr>
            <a:lvl7pPr marL="0" indent="0" algn="l">
              <a:lnSpc>
                <a:spcPts val="5000"/>
              </a:lnSpc>
              <a:spcAft>
                <a:spcPts val="600"/>
              </a:spcAft>
              <a:buNone/>
              <a:defRPr sz="3600">
                <a:solidFill>
                  <a:schemeClr val="tx1"/>
                </a:solidFill>
                <a:latin typeface="+mj-lt"/>
              </a:defRPr>
            </a:lvl7pPr>
            <a:lvl8pPr marL="0" indent="0" algn="l">
              <a:lnSpc>
                <a:spcPts val="5000"/>
              </a:lnSpc>
              <a:spcAft>
                <a:spcPts val="600"/>
              </a:spcAft>
              <a:buNone/>
              <a:defRPr sz="3600">
                <a:solidFill>
                  <a:schemeClr val="tx1"/>
                </a:solidFill>
                <a:latin typeface="+mj-lt"/>
              </a:defRPr>
            </a:lvl8pPr>
            <a:lvl9pPr marL="0" indent="0" algn="l">
              <a:lnSpc>
                <a:spcPts val="5000"/>
              </a:lnSpc>
              <a:spcAft>
                <a:spcPts val="600"/>
              </a:spcAft>
              <a:buNone/>
              <a:defRPr sz="3600">
                <a:solidFill>
                  <a:schemeClr val="tx1"/>
                </a:solidFill>
                <a:latin typeface="+mj-lt"/>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6</a:t>
            </a:r>
          </a:p>
          <a:p>
            <a:pPr lvl="6"/>
            <a:r>
              <a:rPr lang="en-US"/>
              <a:t>7</a:t>
            </a:r>
          </a:p>
          <a:p>
            <a:pPr lvl="7"/>
            <a:r>
              <a:rPr lang="en-US"/>
              <a:t>8</a:t>
            </a:r>
          </a:p>
          <a:p>
            <a:pPr lvl="8"/>
            <a:r>
              <a:rPr lang="en-US"/>
              <a:t>9</a:t>
            </a:r>
            <a:endParaRPr lang="en-AU"/>
          </a:p>
        </p:txBody>
      </p:sp>
      <p:sp>
        <p:nvSpPr>
          <p:cNvPr id="11" name="Picture Placeholder 10">
            <a:extLst>
              <a:ext uri="{FF2B5EF4-FFF2-40B4-BE49-F238E27FC236}">
                <a16:creationId xmlns:a16="http://schemas.microsoft.com/office/drawing/2014/main" id="{44A6EF7F-028B-48EE-B228-A8C7FA52BA62}"/>
              </a:ext>
            </a:extLst>
          </p:cNvPr>
          <p:cNvSpPr>
            <a:spLocks noGrp="1"/>
          </p:cNvSpPr>
          <p:nvPr>
            <p:ph type="pic" sz="quarter" idx="12"/>
          </p:nvPr>
        </p:nvSpPr>
        <p:spPr>
          <a:xfrm>
            <a:off x="12192000" y="0"/>
            <a:ext cx="12192000" cy="13716000"/>
          </a:xfrm>
        </p:spPr>
        <p:txBody>
          <a:bodyPr anchor="ctr" anchorCtr="0"/>
          <a:lstStyle>
            <a:lvl1pPr algn="ctr">
              <a:defRPr>
                <a:solidFill>
                  <a:schemeClr val="tx1"/>
                </a:solidFill>
                <a:latin typeface="+mn-lt"/>
              </a:defRPr>
            </a:lvl1pPr>
          </a:lstStyle>
          <a:p>
            <a:endParaRPr lang="en-US"/>
          </a:p>
          <a:p>
            <a:r>
              <a:rPr lang="en-US"/>
              <a:t>Click to insert picture</a:t>
            </a:r>
            <a:endParaRPr lang="en-AU"/>
          </a:p>
        </p:txBody>
      </p:sp>
      <p:pic>
        <p:nvPicPr>
          <p:cNvPr id="13" name="Picture 12">
            <a:extLst>
              <a:ext uri="{FF2B5EF4-FFF2-40B4-BE49-F238E27FC236}">
                <a16:creationId xmlns:a16="http://schemas.microsoft.com/office/drawing/2014/main" id="{91484A36-ADAE-45FE-B29D-28B55530F963}"/>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2020452" y="12689401"/>
            <a:ext cx="2375940" cy="463335"/>
          </a:xfrm>
          <a:prstGeom prst="rect">
            <a:avLst/>
          </a:prstGeom>
        </p:spPr>
      </p:pic>
      <p:pic>
        <p:nvPicPr>
          <p:cNvPr id="9" name="Picture 8" descr="Shape&#10;&#10;Description automatically generated with medium confidence">
            <a:extLst>
              <a:ext uri="{FF2B5EF4-FFF2-40B4-BE49-F238E27FC236}">
                <a16:creationId xmlns:a16="http://schemas.microsoft.com/office/drawing/2014/main" id="{AF973507-CDAA-4D00-B5B3-937B9023DAA3}"/>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020870" y="962344"/>
            <a:ext cx="2471933" cy="1633731"/>
          </a:xfrm>
          <a:prstGeom prst="rect">
            <a:avLst/>
          </a:prstGeom>
        </p:spPr>
      </p:pic>
    </p:spTree>
    <p:extLst>
      <p:ext uri="{BB962C8B-B14F-4D97-AF65-F5344CB8AC3E}">
        <p14:creationId xmlns:p14="http://schemas.microsoft.com/office/powerpoint/2010/main" val="364863221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PBR single co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9D019D-E1A0-4DD6-A047-3CCA1A6288E6}"/>
              </a:ext>
            </a:extLst>
          </p:cNvPr>
          <p:cNvSpPr>
            <a:spLocks noGrp="1"/>
          </p:cNvSpPr>
          <p:nvPr>
            <p:ph type="title" hasCustomPrompt="1"/>
          </p:nvPr>
        </p:nvSpPr>
        <p:spPr>
          <a:xfrm>
            <a:off x="2019601" y="1096110"/>
            <a:ext cx="7987538" cy="1614521"/>
          </a:xfrm>
        </p:spPr>
        <p:txBody>
          <a:bodyPr/>
          <a:lstStyle>
            <a:lvl1pPr>
              <a:defRPr/>
            </a:lvl1pPr>
          </a:lstStyle>
          <a:p>
            <a:r>
              <a:rPr lang="en-US"/>
              <a:t>Click to edit text</a:t>
            </a:r>
            <a:endParaRPr lang="en-AU"/>
          </a:p>
        </p:txBody>
      </p:sp>
      <p:sp>
        <p:nvSpPr>
          <p:cNvPr id="6" name="Picture Placeholder 10">
            <a:extLst>
              <a:ext uri="{FF2B5EF4-FFF2-40B4-BE49-F238E27FC236}">
                <a16:creationId xmlns:a16="http://schemas.microsoft.com/office/drawing/2014/main" id="{A801C29D-10AF-48DA-B289-439F9D8DA4D8}"/>
              </a:ext>
            </a:extLst>
          </p:cNvPr>
          <p:cNvSpPr>
            <a:spLocks noGrp="1"/>
          </p:cNvSpPr>
          <p:nvPr>
            <p:ph type="pic" sz="quarter" idx="12"/>
          </p:nvPr>
        </p:nvSpPr>
        <p:spPr>
          <a:xfrm>
            <a:off x="12192000" y="0"/>
            <a:ext cx="12192000" cy="13716000"/>
          </a:xfrm>
        </p:spPr>
        <p:txBody>
          <a:bodyPr anchor="ctr" anchorCtr="0"/>
          <a:lstStyle>
            <a:lvl1pPr algn="ctr">
              <a:defRPr>
                <a:latin typeface="+mn-lt"/>
              </a:defRPr>
            </a:lvl1pPr>
          </a:lstStyle>
          <a:p>
            <a:endParaRPr lang="en-US"/>
          </a:p>
          <a:p>
            <a:r>
              <a:rPr lang="en-US"/>
              <a:t>Click to insert picture</a:t>
            </a:r>
            <a:endParaRPr lang="en-AU"/>
          </a:p>
        </p:txBody>
      </p:sp>
      <p:sp>
        <p:nvSpPr>
          <p:cNvPr id="7" name="Content Placeholder 7">
            <a:extLst>
              <a:ext uri="{FF2B5EF4-FFF2-40B4-BE49-F238E27FC236}">
                <a16:creationId xmlns:a16="http://schemas.microsoft.com/office/drawing/2014/main" id="{C23BC85A-F3A9-4C9A-BAEC-95365BDFBBEC}"/>
              </a:ext>
            </a:extLst>
          </p:cNvPr>
          <p:cNvSpPr>
            <a:spLocks noGrp="1"/>
          </p:cNvSpPr>
          <p:nvPr>
            <p:ph sz="quarter" idx="13" hasCustomPrompt="1"/>
          </p:nvPr>
        </p:nvSpPr>
        <p:spPr>
          <a:xfrm>
            <a:off x="2019300" y="3387258"/>
            <a:ext cx="7988400" cy="8146800"/>
          </a:xfrm>
        </p:spPr>
        <p:txBody>
          <a:bodyPr/>
          <a:lstStyle>
            <a:lvl1pPr>
              <a:defRPr/>
            </a:lvl1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173490402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PBR single col 4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9D019D-E1A0-4DD6-A047-3CCA1A6288E6}"/>
              </a:ext>
            </a:extLst>
          </p:cNvPr>
          <p:cNvSpPr>
            <a:spLocks noGrp="1"/>
          </p:cNvSpPr>
          <p:nvPr>
            <p:ph type="title" hasCustomPrompt="1"/>
          </p:nvPr>
        </p:nvSpPr>
        <p:spPr>
          <a:xfrm>
            <a:off x="2019601" y="1096110"/>
            <a:ext cx="7987538" cy="1614521"/>
          </a:xfrm>
        </p:spPr>
        <p:txBody>
          <a:bodyPr/>
          <a:lstStyle>
            <a:lvl1pPr>
              <a:defRPr/>
            </a:lvl1pPr>
          </a:lstStyle>
          <a:p>
            <a:r>
              <a:rPr lang="en-US"/>
              <a:t>Click to edit text</a:t>
            </a:r>
            <a:endParaRPr lang="en-AU"/>
          </a:p>
        </p:txBody>
      </p:sp>
      <p:sp>
        <p:nvSpPr>
          <p:cNvPr id="6" name="Picture Placeholder 10">
            <a:extLst>
              <a:ext uri="{FF2B5EF4-FFF2-40B4-BE49-F238E27FC236}">
                <a16:creationId xmlns:a16="http://schemas.microsoft.com/office/drawing/2014/main" id="{A801C29D-10AF-48DA-B289-439F9D8DA4D8}"/>
              </a:ext>
            </a:extLst>
          </p:cNvPr>
          <p:cNvSpPr>
            <a:spLocks noGrp="1"/>
          </p:cNvSpPr>
          <p:nvPr>
            <p:ph type="pic" sz="quarter" idx="12"/>
          </p:nvPr>
        </p:nvSpPr>
        <p:spPr>
          <a:xfrm>
            <a:off x="12192000" y="0"/>
            <a:ext cx="6098400" cy="6858000"/>
          </a:xfrm>
        </p:spPr>
        <p:txBody>
          <a:bodyPr anchor="ctr" anchorCtr="0"/>
          <a:lstStyle>
            <a:lvl1pPr algn="ctr">
              <a:defRPr>
                <a:latin typeface="+mn-lt"/>
              </a:defRPr>
            </a:lvl1pPr>
          </a:lstStyle>
          <a:p>
            <a:endParaRPr lang="en-US"/>
          </a:p>
          <a:p>
            <a:r>
              <a:rPr lang="en-US"/>
              <a:t>Click to insert picture</a:t>
            </a:r>
            <a:endParaRPr lang="en-AU"/>
          </a:p>
        </p:txBody>
      </p:sp>
      <p:sp>
        <p:nvSpPr>
          <p:cNvPr id="9" name="Picture Placeholder 10">
            <a:extLst>
              <a:ext uri="{FF2B5EF4-FFF2-40B4-BE49-F238E27FC236}">
                <a16:creationId xmlns:a16="http://schemas.microsoft.com/office/drawing/2014/main" id="{EC6620A7-9B9D-447E-9AC3-901298A16A3A}"/>
              </a:ext>
            </a:extLst>
          </p:cNvPr>
          <p:cNvSpPr>
            <a:spLocks noGrp="1"/>
          </p:cNvSpPr>
          <p:nvPr>
            <p:ph type="pic" sz="quarter" idx="14"/>
          </p:nvPr>
        </p:nvSpPr>
        <p:spPr>
          <a:xfrm>
            <a:off x="18290400" y="0"/>
            <a:ext cx="6090576" cy="6858000"/>
          </a:xfrm>
        </p:spPr>
        <p:txBody>
          <a:bodyPr anchor="ctr" anchorCtr="0"/>
          <a:lstStyle>
            <a:lvl1pPr algn="ctr">
              <a:defRPr>
                <a:latin typeface="+mn-lt"/>
              </a:defRPr>
            </a:lvl1pPr>
          </a:lstStyle>
          <a:p>
            <a:endParaRPr lang="en-US"/>
          </a:p>
          <a:p>
            <a:r>
              <a:rPr lang="en-US"/>
              <a:t>Click to insert picture</a:t>
            </a:r>
            <a:endParaRPr lang="en-AU"/>
          </a:p>
        </p:txBody>
      </p:sp>
      <p:sp>
        <p:nvSpPr>
          <p:cNvPr id="10" name="Picture Placeholder 10">
            <a:extLst>
              <a:ext uri="{FF2B5EF4-FFF2-40B4-BE49-F238E27FC236}">
                <a16:creationId xmlns:a16="http://schemas.microsoft.com/office/drawing/2014/main" id="{0C8F3431-0B4F-4A3B-8092-05EB1E43F31D}"/>
              </a:ext>
            </a:extLst>
          </p:cNvPr>
          <p:cNvSpPr>
            <a:spLocks noGrp="1"/>
          </p:cNvSpPr>
          <p:nvPr>
            <p:ph type="pic" sz="quarter" idx="15"/>
          </p:nvPr>
        </p:nvSpPr>
        <p:spPr>
          <a:xfrm>
            <a:off x="12192000" y="6842783"/>
            <a:ext cx="6098400" cy="6858000"/>
          </a:xfrm>
        </p:spPr>
        <p:txBody>
          <a:bodyPr anchor="ctr" anchorCtr="0"/>
          <a:lstStyle>
            <a:lvl1pPr algn="ctr">
              <a:defRPr>
                <a:latin typeface="+mn-lt"/>
              </a:defRPr>
            </a:lvl1pPr>
          </a:lstStyle>
          <a:p>
            <a:endParaRPr lang="en-US"/>
          </a:p>
          <a:p>
            <a:r>
              <a:rPr lang="en-US"/>
              <a:t>Click to insert picture</a:t>
            </a:r>
            <a:endParaRPr lang="en-AU"/>
          </a:p>
        </p:txBody>
      </p:sp>
      <p:sp>
        <p:nvSpPr>
          <p:cNvPr id="11" name="Picture Placeholder 10">
            <a:extLst>
              <a:ext uri="{FF2B5EF4-FFF2-40B4-BE49-F238E27FC236}">
                <a16:creationId xmlns:a16="http://schemas.microsoft.com/office/drawing/2014/main" id="{35671E3D-AEB6-4D19-B3C4-E93C5AFE03CE}"/>
              </a:ext>
            </a:extLst>
          </p:cNvPr>
          <p:cNvSpPr>
            <a:spLocks noGrp="1"/>
          </p:cNvSpPr>
          <p:nvPr>
            <p:ph type="pic" sz="quarter" idx="16"/>
          </p:nvPr>
        </p:nvSpPr>
        <p:spPr>
          <a:xfrm>
            <a:off x="18290400" y="6842783"/>
            <a:ext cx="6090576" cy="6858000"/>
          </a:xfrm>
        </p:spPr>
        <p:txBody>
          <a:bodyPr anchor="ctr" anchorCtr="0"/>
          <a:lstStyle>
            <a:lvl1pPr algn="ctr">
              <a:defRPr>
                <a:latin typeface="+mn-lt"/>
              </a:defRPr>
            </a:lvl1pPr>
          </a:lstStyle>
          <a:p>
            <a:endParaRPr lang="en-US"/>
          </a:p>
          <a:p>
            <a:r>
              <a:rPr lang="en-US"/>
              <a:t>Click to insert picture</a:t>
            </a:r>
            <a:endParaRPr lang="en-AU"/>
          </a:p>
        </p:txBody>
      </p:sp>
      <p:sp>
        <p:nvSpPr>
          <p:cNvPr id="12" name="Content Placeholder 7">
            <a:extLst>
              <a:ext uri="{FF2B5EF4-FFF2-40B4-BE49-F238E27FC236}">
                <a16:creationId xmlns:a16="http://schemas.microsoft.com/office/drawing/2014/main" id="{4F51681A-A115-4132-922C-C4E1D3D23355}"/>
              </a:ext>
            </a:extLst>
          </p:cNvPr>
          <p:cNvSpPr>
            <a:spLocks noGrp="1"/>
          </p:cNvSpPr>
          <p:nvPr>
            <p:ph sz="quarter" idx="17" hasCustomPrompt="1"/>
          </p:nvPr>
        </p:nvSpPr>
        <p:spPr>
          <a:xfrm>
            <a:off x="2019300" y="3387258"/>
            <a:ext cx="7988400" cy="8146800"/>
          </a:xfrm>
        </p:spPr>
        <p:txBody>
          <a:bodyPr/>
          <a:lstStyle>
            <a:lvl1pPr>
              <a:defRPr/>
            </a:lvl1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31203312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PBR single col 6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9D019D-E1A0-4DD6-A047-3CCA1A6288E6}"/>
              </a:ext>
            </a:extLst>
          </p:cNvPr>
          <p:cNvSpPr>
            <a:spLocks noGrp="1"/>
          </p:cNvSpPr>
          <p:nvPr>
            <p:ph type="title" hasCustomPrompt="1"/>
          </p:nvPr>
        </p:nvSpPr>
        <p:spPr>
          <a:xfrm>
            <a:off x="2019601" y="1096110"/>
            <a:ext cx="7987538" cy="1614521"/>
          </a:xfrm>
        </p:spPr>
        <p:txBody>
          <a:bodyPr/>
          <a:lstStyle>
            <a:lvl1pPr>
              <a:defRPr/>
            </a:lvl1pPr>
          </a:lstStyle>
          <a:p>
            <a:r>
              <a:rPr lang="en-US"/>
              <a:t>Click to edit text</a:t>
            </a:r>
            <a:endParaRPr lang="en-AU"/>
          </a:p>
        </p:txBody>
      </p:sp>
      <p:sp>
        <p:nvSpPr>
          <p:cNvPr id="6" name="Picture Placeholder 10">
            <a:extLst>
              <a:ext uri="{FF2B5EF4-FFF2-40B4-BE49-F238E27FC236}">
                <a16:creationId xmlns:a16="http://schemas.microsoft.com/office/drawing/2014/main" id="{A801C29D-10AF-48DA-B289-439F9D8DA4D8}"/>
              </a:ext>
            </a:extLst>
          </p:cNvPr>
          <p:cNvSpPr>
            <a:spLocks noGrp="1"/>
          </p:cNvSpPr>
          <p:nvPr>
            <p:ph type="pic" sz="quarter" idx="12"/>
          </p:nvPr>
        </p:nvSpPr>
        <p:spPr>
          <a:xfrm>
            <a:off x="12192000" y="0"/>
            <a:ext cx="6098400" cy="4572000"/>
          </a:xfrm>
        </p:spPr>
        <p:txBody>
          <a:bodyPr anchor="ctr" anchorCtr="0"/>
          <a:lstStyle>
            <a:lvl1pPr algn="ctr">
              <a:defRPr>
                <a:latin typeface="+mn-lt"/>
              </a:defRPr>
            </a:lvl1pPr>
          </a:lstStyle>
          <a:p>
            <a:endParaRPr lang="en-US"/>
          </a:p>
          <a:p>
            <a:r>
              <a:rPr lang="en-US"/>
              <a:t>Click to insert picture</a:t>
            </a:r>
            <a:endParaRPr lang="en-AU"/>
          </a:p>
        </p:txBody>
      </p:sp>
      <p:sp>
        <p:nvSpPr>
          <p:cNvPr id="9" name="Picture Placeholder 10">
            <a:extLst>
              <a:ext uri="{FF2B5EF4-FFF2-40B4-BE49-F238E27FC236}">
                <a16:creationId xmlns:a16="http://schemas.microsoft.com/office/drawing/2014/main" id="{EC6620A7-9B9D-447E-9AC3-901298A16A3A}"/>
              </a:ext>
            </a:extLst>
          </p:cNvPr>
          <p:cNvSpPr>
            <a:spLocks noGrp="1"/>
          </p:cNvSpPr>
          <p:nvPr>
            <p:ph type="pic" sz="quarter" idx="14"/>
          </p:nvPr>
        </p:nvSpPr>
        <p:spPr>
          <a:xfrm>
            <a:off x="18290400" y="0"/>
            <a:ext cx="6090576" cy="4572000"/>
          </a:xfrm>
        </p:spPr>
        <p:txBody>
          <a:bodyPr anchor="ctr" anchorCtr="0"/>
          <a:lstStyle>
            <a:lvl1pPr algn="ctr">
              <a:defRPr>
                <a:latin typeface="+mn-lt"/>
              </a:defRPr>
            </a:lvl1pPr>
          </a:lstStyle>
          <a:p>
            <a:endParaRPr lang="en-US"/>
          </a:p>
          <a:p>
            <a:r>
              <a:rPr lang="en-US"/>
              <a:t>Click to insert picture</a:t>
            </a:r>
            <a:endParaRPr lang="en-AU"/>
          </a:p>
        </p:txBody>
      </p:sp>
      <p:sp>
        <p:nvSpPr>
          <p:cNvPr id="18" name="Picture Placeholder 10">
            <a:extLst>
              <a:ext uri="{FF2B5EF4-FFF2-40B4-BE49-F238E27FC236}">
                <a16:creationId xmlns:a16="http://schemas.microsoft.com/office/drawing/2014/main" id="{D6CE8703-B809-448A-9B13-A65A4871E8E8}"/>
              </a:ext>
            </a:extLst>
          </p:cNvPr>
          <p:cNvSpPr>
            <a:spLocks noGrp="1"/>
          </p:cNvSpPr>
          <p:nvPr>
            <p:ph type="pic" sz="quarter" idx="15"/>
          </p:nvPr>
        </p:nvSpPr>
        <p:spPr>
          <a:xfrm>
            <a:off x="12192000" y="4572525"/>
            <a:ext cx="6098400" cy="4572000"/>
          </a:xfrm>
        </p:spPr>
        <p:txBody>
          <a:bodyPr anchor="ctr" anchorCtr="0"/>
          <a:lstStyle>
            <a:lvl1pPr algn="ctr">
              <a:defRPr>
                <a:latin typeface="+mn-lt"/>
              </a:defRPr>
            </a:lvl1pPr>
          </a:lstStyle>
          <a:p>
            <a:endParaRPr lang="en-US"/>
          </a:p>
          <a:p>
            <a:r>
              <a:rPr lang="en-US"/>
              <a:t>Click to insert picture</a:t>
            </a:r>
            <a:endParaRPr lang="en-AU"/>
          </a:p>
        </p:txBody>
      </p:sp>
      <p:sp>
        <p:nvSpPr>
          <p:cNvPr id="19" name="Picture Placeholder 10">
            <a:extLst>
              <a:ext uri="{FF2B5EF4-FFF2-40B4-BE49-F238E27FC236}">
                <a16:creationId xmlns:a16="http://schemas.microsoft.com/office/drawing/2014/main" id="{4C3AEED1-6387-40FD-8AAE-E56D0A3505BA}"/>
              </a:ext>
            </a:extLst>
          </p:cNvPr>
          <p:cNvSpPr>
            <a:spLocks noGrp="1"/>
          </p:cNvSpPr>
          <p:nvPr>
            <p:ph type="pic" sz="quarter" idx="16"/>
          </p:nvPr>
        </p:nvSpPr>
        <p:spPr>
          <a:xfrm>
            <a:off x="18290400" y="4572525"/>
            <a:ext cx="6090576" cy="4572000"/>
          </a:xfrm>
        </p:spPr>
        <p:txBody>
          <a:bodyPr anchor="ctr" anchorCtr="0"/>
          <a:lstStyle>
            <a:lvl1pPr algn="ctr">
              <a:defRPr>
                <a:latin typeface="+mn-lt"/>
              </a:defRPr>
            </a:lvl1pPr>
          </a:lstStyle>
          <a:p>
            <a:endParaRPr lang="en-US"/>
          </a:p>
          <a:p>
            <a:r>
              <a:rPr lang="en-US"/>
              <a:t>Click to insert picture</a:t>
            </a:r>
            <a:endParaRPr lang="en-AU"/>
          </a:p>
        </p:txBody>
      </p:sp>
      <p:sp>
        <p:nvSpPr>
          <p:cNvPr id="20" name="Picture Placeholder 10">
            <a:extLst>
              <a:ext uri="{FF2B5EF4-FFF2-40B4-BE49-F238E27FC236}">
                <a16:creationId xmlns:a16="http://schemas.microsoft.com/office/drawing/2014/main" id="{5842F514-096D-43EC-A670-E5550DFB5F82}"/>
              </a:ext>
            </a:extLst>
          </p:cNvPr>
          <p:cNvSpPr>
            <a:spLocks noGrp="1"/>
          </p:cNvSpPr>
          <p:nvPr>
            <p:ph type="pic" sz="quarter" idx="17"/>
          </p:nvPr>
        </p:nvSpPr>
        <p:spPr>
          <a:xfrm>
            <a:off x="12192000" y="9145051"/>
            <a:ext cx="6098400" cy="4572000"/>
          </a:xfrm>
        </p:spPr>
        <p:txBody>
          <a:bodyPr anchor="ctr" anchorCtr="0"/>
          <a:lstStyle>
            <a:lvl1pPr algn="ctr">
              <a:defRPr>
                <a:latin typeface="+mn-lt"/>
              </a:defRPr>
            </a:lvl1pPr>
          </a:lstStyle>
          <a:p>
            <a:endParaRPr lang="en-US"/>
          </a:p>
          <a:p>
            <a:r>
              <a:rPr lang="en-US"/>
              <a:t>Click to insert picture</a:t>
            </a:r>
            <a:endParaRPr lang="en-AU"/>
          </a:p>
        </p:txBody>
      </p:sp>
      <p:sp>
        <p:nvSpPr>
          <p:cNvPr id="21" name="Picture Placeholder 10">
            <a:extLst>
              <a:ext uri="{FF2B5EF4-FFF2-40B4-BE49-F238E27FC236}">
                <a16:creationId xmlns:a16="http://schemas.microsoft.com/office/drawing/2014/main" id="{23D925E6-EBC8-40B7-94AC-55946294709F}"/>
              </a:ext>
            </a:extLst>
          </p:cNvPr>
          <p:cNvSpPr>
            <a:spLocks noGrp="1"/>
          </p:cNvSpPr>
          <p:nvPr>
            <p:ph type="pic" sz="quarter" idx="18"/>
          </p:nvPr>
        </p:nvSpPr>
        <p:spPr>
          <a:xfrm>
            <a:off x="18290400" y="9145051"/>
            <a:ext cx="6090576" cy="4572000"/>
          </a:xfrm>
        </p:spPr>
        <p:txBody>
          <a:bodyPr anchor="ctr" anchorCtr="0"/>
          <a:lstStyle>
            <a:lvl1pPr algn="ctr">
              <a:defRPr>
                <a:latin typeface="+mn-lt"/>
              </a:defRPr>
            </a:lvl1pPr>
          </a:lstStyle>
          <a:p>
            <a:endParaRPr lang="en-US"/>
          </a:p>
          <a:p>
            <a:r>
              <a:rPr lang="en-US"/>
              <a:t>Click to insert picture</a:t>
            </a:r>
            <a:endParaRPr lang="en-AU"/>
          </a:p>
        </p:txBody>
      </p:sp>
      <p:sp>
        <p:nvSpPr>
          <p:cNvPr id="11" name="Content Placeholder 7">
            <a:extLst>
              <a:ext uri="{FF2B5EF4-FFF2-40B4-BE49-F238E27FC236}">
                <a16:creationId xmlns:a16="http://schemas.microsoft.com/office/drawing/2014/main" id="{7828D249-B659-48EB-8601-1E2B4989CC1C}"/>
              </a:ext>
            </a:extLst>
          </p:cNvPr>
          <p:cNvSpPr>
            <a:spLocks noGrp="1"/>
          </p:cNvSpPr>
          <p:nvPr>
            <p:ph sz="quarter" idx="19" hasCustomPrompt="1"/>
          </p:nvPr>
        </p:nvSpPr>
        <p:spPr>
          <a:xfrm>
            <a:off x="2019300" y="3387258"/>
            <a:ext cx="7988400" cy="8146800"/>
          </a:xfrm>
        </p:spPr>
        <p:txBody>
          <a:bodyPr/>
          <a:lstStyle>
            <a:lvl1pPr>
              <a:defRPr/>
            </a:lvl1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214220687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PBR single col w mess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9D019D-E1A0-4DD6-A047-3CCA1A6288E6}"/>
              </a:ext>
            </a:extLst>
          </p:cNvPr>
          <p:cNvSpPr>
            <a:spLocks noGrp="1"/>
          </p:cNvSpPr>
          <p:nvPr>
            <p:ph type="title" hasCustomPrompt="1"/>
          </p:nvPr>
        </p:nvSpPr>
        <p:spPr>
          <a:xfrm>
            <a:off x="2019601" y="1096110"/>
            <a:ext cx="9723032" cy="1614521"/>
          </a:xfrm>
        </p:spPr>
        <p:txBody>
          <a:bodyPr/>
          <a:lstStyle>
            <a:lvl1pPr>
              <a:defRPr/>
            </a:lvl1pPr>
          </a:lstStyle>
          <a:p>
            <a:r>
              <a:rPr lang="en-US"/>
              <a:t>Click to edit text</a:t>
            </a:r>
            <a:endParaRPr lang="en-AU"/>
          </a:p>
        </p:txBody>
      </p:sp>
      <p:sp>
        <p:nvSpPr>
          <p:cNvPr id="13" name="Rectangle 12">
            <a:extLst>
              <a:ext uri="{FF2B5EF4-FFF2-40B4-BE49-F238E27FC236}">
                <a16:creationId xmlns:a16="http://schemas.microsoft.com/office/drawing/2014/main" id="{15060360-2F6C-439F-812C-4ADACADDA58A}"/>
              </a:ext>
            </a:extLst>
          </p:cNvPr>
          <p:cNvSpPr/>
          <p:nvPr userDrawn="1"/>
        </p:nvSpPr>
        <p:spPr>
          <a:xfrm>
            <a:off x="12192000" y="856"/>
            <a:ext cx="12192000" cy="13715143"/>
          </a:xfrm>
          <a:prstGeom prst="rect">
            <a:avLst/>
          </a:prstGeom>
          <a:solidFill>
            <a:srgbClr val="FDF2D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a:solidFill>
                <a:schemeClr val="tx1"/>
              </a:solidFill>
            </a:endParaRPr>
          </a:p>
        </p:txBody>
      </p:sp>
      <p:sp>
        <p:nvSpPr>
          <p:cNvPr id="12" name="Text Placeholder 11">
            <a:extLst>
              <a:ext uri="{FF2B5EF4-FFF2-40B4-BE49-F238E27FC236}">
                <a16:creationId xmlns:a16="http://schemas.microsoft.com/office/drawing/2014/main" id="{696570A1-629B-4E02-9292-3B45994284EA}"/>
              </a:ext>
            </a:extLst>
          </p:cNvPr>
          <p:cNvSpPr>
            <a:spLocks noGrp="1"/>
          </p:cNvSpPr>
          <p:nvPr>
            <p:ph type="body" sz="quarter" idx="14" hasCustomPrompt="1"/>
          </p:nvPr>
        </p:nvSpPr>
        <p:spPr>
          <a:xfrm>
            <a:off x="12192000" y="0"/>
            <a:ext cx="12192000" cy="13714413"/>
          </a:xfrm>
        </p:spPr>
        <p:txBody>
          <a:bodyPr lIns="1044000" rIns="1224000" anchor="ctr" anchorCtr="0"/>
          <a:lstStyle>
            <a:lvl1pPr algn="l">
              <a:lnSpc>
                <a:spcPts val="13000"/>
              </a:lnSpc>
              <a:spcAft>
                <a:spcPts val="0"/>
              </a:spcAft>
              <a:defRPr sz="11000" b="0">
                <a:solidFill>
                  <a:schemeClr val="tx1"/>
                </a:solidFill>
                <a:latin typeface="+mn-lt"/>
              </a:defRPr>
            </a:lvl1pPr>
            <a:lvl2pPr algn="ctr">
              <a:lnSpc>
                <a:spcPts val="13000"/>
              </a:lnSpc>
              <a:spcAft>
                <a:spcPts val="0"/>
              </a:spcAft>
              <a:defRPr sz="11000" b="0">
                <a:solidFill>
                  <a:schemeClr val="accent1"/>
                </a:solidFill>
                <a:latin typeface="+mn-lt"/>
              </a:defRPr>
            </a:lvl2pPr>
            <a:lvl3pPr algn="ctr">
              <a:lnSpc>
                <a:spcPts val="13000"/>
              </a:lnSpc>
              <a:spcAft>
                <a:spcPts val="0"/>
              </a:spcAft>
              <a:defRPr sz="11000" b="0">
                <a:solidFill>
                  <a:schemeClr val="accent1"/>
                </a:solidFill>
                <a:latin typeface="+mn-lt"/>
              </a:defRPr>
            </a:lvl3pPr>
            <a:lvl4pPr algn="ctr">
              <a:lnSpc>
                <a:spcPts val="13000"/>
              </a:lnSpc>
              <a:spcAft>
                <a:spcPts val="0"/>
              </a:spcAft>
              <a:defRPr sz="11000" b="0">
                <a:solidFill>
                  <a:schemeClr val="accent1"/>
                </a:solidFill>
                <a:latin typeface="+mn-lt"/>
              </a:defRPr>
            </a:lvl4pPr>
            <a:lvl5pPr algn="ctr">
              <a:lnSpc>
                <a:spcPts val="13000"/>
              </a:lnSpc>
              <a:spcAft>
                <a:spcPts val="0"/>
              </a:spcAft>
              <a:defRPr sz="11000" b="0">
                <a:solidFill>
                  <a:schemeClr val="accent1"/>
                </a:solidFill>
                <a:latin typeface="+mn-lt"/>
              </a:defRPr>
            </a:lvl5pPr>
            <a:lvl6pPr algn="ctr">
              <a:lnSpc>
                <a:spcPts val="13000"/>
              </a:lnSpc>
              <a:spcAft>
                <a:spcPts val="0"/>
              </a:spcAft>
              <a:defRPr sz="11000" b="0">
                <a:solidFill>
                  <a:schemeClr val="accent1"/>
                </a:solidFill>
                <a:latin typeface="+mn-lt"/>
              </a:defRPr>
            </a:lvl6pPr>
            <a:lvl7pPr algn="ctr">
              <a:lnSpc>
                <a:spcPts val="13000"/>
              </a:lnSpc>
              <a:spcAft>
                <a:spcPts val="0"/>
              </a:spcAft>
              <a:defRPr sz="11000" b="0">
                <a:solidFill>
                  <a:schemeClr val="accent1"/>
                </a:solidFill>
                <a:latin typeface="+mn-lt"/>
              </a:defRPr>
            </a:lvl7pPr>
            <a:lvl8pPr algn="ctr">
              <a:lnSpc>
                <a:spcPts val="13000"/>
              </a:lnSpc>
              <a:spcAft>
                <a:spcPts val="0"/>
              </a:spcAft>
              <a:defRPr sz="11000" b="0">
                <a:solidFill>
                  <a:schemeClr val="accent1"/>
                </a:solidFill>
                <a:latin typeface="+mn-lt"/>
              </a:defRPr>
            </a:lvl8pPr>
            <a:lvl9pPr algn="ctr">
              <a:lnSpc>
                <a:spcPts val="13000"/>
              </a:lnSpc>
              <a:spcAft>
                <a:spcPts val="0"/>
              </a:spcAft>
              <a:defRPr sz="11000" b="0">
                <a:solidFill>
                  <a:schemeClr val="accent1"/>
                </a:solidFill>
                <a:latin typeface="+mn-lt"/>
              </a:defRPr>
            </a:lvl9pPr>
          </a:lstStyle>
          <a:p>
            <a:pPr lvl="0"/>
            <a:r>
              <a:rPr lang="en-US"/>
              <a:t>Click to edit text</a:t>
            </a:r>
          </a:p>
        </p:txBody>
      </p:sp>
      <p:sp>
        <p:nvSpPr>
          <p:cNvPr id="7" name="Content Placeholder 7">
            <a:extLst>
              <a:ext uri="{FF2B5EF4-FFF2-40B4-BE49-F238E27FC236}">
                <a16:creationId xmlns:a16="http://schemas.microsoft.com/office/drawing/2014/main" id="{84634A63-890C-4DD8-AA66-2C123451AFED}"/>
              </a:ext>
            </a:extLst>
          </p:cNvPr>
          <p:cNvSpPr>
            <a:spLocks noGrp="1"/>
          </p:cNvSpPr>
          <p:nvPr>
            <p:ph sz="quarter" idx="12" hasCustomPrompt="1"/>
          </p:nvPr>
        </p:nvSpPr>
        <p:spPr>
          <a:xfrm>
            <a:off x="2019300" y="3387258"/>
            <a:ext cx="7988400" cy="8146800"/>
          </a:xfrm>
        </p:spPr>
        <p:txBody>
          <a:bodyPr/>
          <a:lstStyle>
            <a:lvl1pPr>
              <a:defRPr/>
            </a:lvl1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158154803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PBR single col w co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9D019D-E1A0-4DD6-A047-3CCA1A6288E6}"/>
              </a:ext>
            </a:extLst>
          </p:cNvPr>
          <p:cNvSpPr>
            <a:spLocks noGrp="1"/>
          </p:cNvSpPr>
          <p:nvPr>
            <p:ph type="title" hasCustomPrompt="1"/>
          </p:nvPr>
        </p:nvSpPr>
        <p:spPr>
          <a:xfrm>
            <a:off x="2019601" y="1096110"/>
            <a:ext cx="9723032" cy="1614521"/>
          </a:xfrm>
        </p:spPr>
        <p:txBody>
          <a:bodyPr/>
          <a:lstStyle>
            <a:lvl1pPr>
              <a:defRPr/>
            </a:lvl1pPr>
          </a:lstStyle>
          <a:p>
            <a:r>
              <a:rPr lang="en-US"/>
              <a:t>Click to edit text</a:t>
            </a:r>
            <a:endParaRPr lang="en-AU"/>
          </a:p>
        </p:txBody>
      </p:sp>
      <p:sp>
        <p:nvSpPr>
          <p:cNvPr id="13" name="Rectangle 12">
            <a:extLst>
              <a:ext uri="{FF2B5EF4-FFF2-40B4-BE49-F238E27FC236}">
                <a16:creationId xmlns:a16="http://schemas.microsoft.com/office/drawing/2014/main" id="{15060360-2F6C-439F-812C-4ADACADDA58A}"/>
              </a:ext>
            </a:extLst>
          </p:cNvPr>
          <p:cNvSpPr/>
          <p:nvPr userDrawn="1"/>
        </p:nvSpPr>
        <p:spPr>
          <a:xfrm>
            <a:off x="12192000" y="856"/>
            <a:ext cx="12192000" cy="13715143"/>
          </a:xfrm>
          <a:prstGeom prst="rect">
            <a:avLst/>
          </a:prstGeom>
          <a:solidFill>
            <a:srgbClr val="FDF2D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a:solidFill>
                <a:schemeClr val="tx1"/>
              </a:solidFill>
            </a:endParaRPr>
          </a:p>
        </p:txBody>
      </p:sp>
      <p:sp>
        <p:nvSpPr>
          <p:cNvPr id="7" name="Content Placeholder 6">
            <a:extLst>
              <a:ext uri="{FF2B5EF4-FFF2-40B4-BE49-F238E27FC236}">
                <a16:creationId xmlns:a16="http://schemas.microsoft.com/office/drawing/2014/main" id="{7020D987-E371-4FD8-8801-F6EF790DABE6}"/>
              </a:ext>
            </a:extLst>
          </p:cNvPr>
          <p:cNvSpPr>
            <a:spLocks noGrp="1"/>
          </p:cNvSpPr>
          <p:nvPr>
            <p:ph sz="quarter" idx="14" hasCustomPrompt="1"/>
          </p:nvPr>
        </p:nvSpPr>
        <p:spPr>
          <a:xfrm>
            <a:off x="13182110" y="1862445"/>
            <a:ext cx="10531170" cy="10826956"/>
          </a:xfrm>
        </p:spPr>
        <p:txBody>
          <a:bodyPr/>
          <a:lstStyle>
            <a:lvl1pPr>
              <a:lnSpc>
                <a:spcPts val="3500"/>
              </a:lnSpc>
              <a:spcAft>
                <a:spcPts val="700"/>
              </a:spcAft>
              <a:defRPr sz="2500">
                <a:solidFill>
                  <a:schemeClr val="tx1"/>
                </a:solidFill>
              </a:defRPr>
            </a:lvl1pPr>
            <a:lvl2pPr>
              <a:spcAft>
                <a:spcPts val="700"/>
              </a:spcAft>
              <a:defRPr>
                <a:solidFill>
                  <a:schemeClr val="tx1"/>
                </a:solidFill>
              </a:defRPr>
            </a:lvl2pPr>
            <a:lvl3pPr>
              <a:spcAft>
                <a:spcPts val="700"/>
              </a:spcAft>
              <a:defRPr>
                <a:solidFill>
                  <a:schemeClr val="tx1"/>
                </a:solidFill>
              </a:defRPr>
            </a:lvl3pPr>
            <a:lvl4pPr>
              <a:spcAft>
                <a:spcPts val="700"/>
              </a:spcAft>
              <a:defRPr>
                <a:solidFill>
                  <a:schemeClr val="tx1"/>
                </a:solidFill>
              </a:defRPr>
            </a:lvl4pPr>
            <a:lvl5pPr>
              <a:spcAft>
                <a:spcPts val="700"/>
              </a:spcAft>
              <a:defRPr>
                <a:solidFill>
                  <a:schemeClr val="tx1"/>
                </a:solidFill>
              </a:defRPr>
            </a:lvl5pPr>
            <a:lvl6pPr>
              <a:spcAft>
                <a:spcPts val="700"/>
              </a:spcAft>
              <a:defRPr>
                <a:solidFill>
                  <a:schemeClr val="tx1"/>
                </a:solidFill>
              </a:defRPr>
            </a:lvl6pPr>
            <a:lvl7pPr>
              <a:spcAft>
                <a:spcPts val="700"/>
              </a:spcAft>
              <a:defRPr>
                <a:solidFill>
                  <a:schemeClr val="tx1"/>
                </a:solidFill>
              </a:defRPr>
            </a:lvl7pPr>
            <a:lvl8pPr>
              <a:spcAft>
                <a:spcPts val="700"/>
              </a:spcAft>
              <a:defRPr>
                <a:solidFill>
                  <a:schemeClr val="tx1"/>
                </a:solidFill>
              </a:defRPr>
            </a:lvl8pPr>
            <a:lvl9pPr>
              <a:spcAft>
                <a:spcPts val="700"/>
              </a:spcAft>
              <a:defRPr>
                <a:solidFill>
                  <a:schemeClr val="tx1"/>
                </a:solidFill>
              </a:defRPr>
            </a:lvl9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a:p>
            <a:pPr lvl="5"/>
            <a:r>
              <a:rPr lang="en-US"/>
              <a:t>6</a:t>
            </a:r>
          </a:p>
          <a:p>
            <a:pPr lvl="6"/>
            <a:r>
              <a:rPr lang="en-US"/>
              <a:t>7</a:t>
            </a:r>
          </a:p>
          <a:p>
            <a:pPr lvl="7"/>
            <a:r>
              <a:rPr lang="en-US"/>
              <a:t>8</a:t>
            </a:r>
          </a:p>
          <a:p>
            <a:pPr lvl="8"/>
            <a:r>
              <a:rPr lang="en-US"/>
              <a:t>9</a:t>
            </a:r>
            <a:endParaRPr lang="en-AU"/>
          </a:p>
        </p:txBody>
      </p:sp>
      <p:sp>
        <p:nvSpPr>
          <p:cNvPr id="9" name="Content Placeholder 7">
            <a:extLst>
              <a:ext uri="{FF2B5EF4-FFF2-40B4-BE49-F238E27FC236}">
                <a16:creationId xmlns:a16="http://schemas.microsoft.com/office/drawing/2014/main" id="{EC279EB7-6177-41FF-872F-5E493B639ED5}"/>
              </a:ext>
            </a:extLst>
          </p:cNvPr>
          <p:cNvSpPr>
            <a:spLocks noGrp="1"/>
          </p:cNvSpPr>
          <p:nvPr>
            <p:ph sz="quarter" idx="12" hasCustomPrompt="1"/>
          </p:nvPr>
        </p:nvSpPr>
        <p:spPr>
          <a:xfrm>
            <a:off x="2019300" y="3387258"/>
            <a:ext cx="7988400" cy="8146800"/>
          </a:xfrm>
        </p:spPr>
        <p:txBody>
          <a:bodyPr/>
          <a:lstStyle>
            <a:lvl1pPr>
              <a:defRPr/>
            </a:lvl1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48926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s">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D33F55C-B142-467D-B542-54CFF8CB55BF}"/>
              </a:ext>
            </a:extLst>
          </p:cNvPr>
          <p:cNvSpPr/>
          <p:nvPr userDrawn="1"/>
        </p:nvSpPr>
        <p:spPr>
          <a:xfrm>
            <a:off x="12192000" y="856"/>
            <a:ext cx="12192000" cy="13715143"/>
          </a:xfrm>
          <a:prstGeom prst="rect">
            <a:avLst/>
          </a:prstGeom>
          <a:solidFill>
            <a:srgbClr val="323E4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sz="2000">
              <a:solidFill>
                <a:schemeClr val="tx1"/>
              </a:solidFill>
            </a:endParaRPr>
          </a:p>
        </p:txBody>
      </p:sp>
      <p:sp>
        <p:nvSpPr>
          <p:cNvPr id="2" name="Title 1">
            <a:extLst>
              <a:ext uri="{FF2B5EF4-FFF2-40B4-BE49-F238E27FC236}">
                <a16:creationId xmlns:a16="http://schemas.microsoft.com/office/drawing/2014/main" id="{7E45A9AD-8EC8-4201-AB71-2C938C931E8B}"/>
              </a:ext>
            </a:extLst>
          </p:cNvPr>
          <p:cNvSpPr>
            <a:spLocks noGrp="1"/>
          </p:cNvSpPr>
          <p:nvPr>
            <p:ph type="title" hasCustomPrompt="1"/>
          </p:nvPr>
        </p:nvSpPr>
        <p:spPr>
          <a:xfrm>
            <a:off x="2019601" y="1096110"/>
            <a:ext cx="7988400" cy="1614521"/>
          </a:xfrm>
        </p:spPr>
        <p:txBody>
          <a:bodyPr/>
          <a:lstStyle/>
          <a:p>
            <a:r>
              <a:rPr lang="en-US"/>
              <a:t>Single-column page</a:t>
            </a:r>
            <a:endParaRPr lang="en-AU"/>
          </a:p>
        </p:txBody>
      </p:sp>
      <p:sp>
        <p:nvSpPr>
          <p:cNvPr id="8" name="Content Placeholder 7">
            <a:extLst>
              <a:ext uri="{FF2B5EF4-FFF2-40B4-BE49-F238E27FC236}">
                <a16:creationId xmlns:a16="http://schemas.microsoft.com/office/drawing/2014/main" id="{9DB76266-5E58-49F5-8966-29630A02C597}"/>
              </a:ext>
            </a:extLst>
          </p:cNvPr>
          <p:cNvSpPr>
            <a:spLocks noGrp="1"/>
          </p:cNvSpPr>
          <p:nvPr>
            <p:ph sz="quarter" idx="12" hasCustomPrompt="1"/>
          </p:nvPr>
        </p:nvSpPr>
        <p:spPr>
          <a:xfrm>
            <a:off x="2019300" y="3387258"/>
            <a:ext cx="7988400" cy="8146800"/>
          </a:xfrm>
        </p:spPr>
        <p:txBody>
          <a:bodyPr/>
          <a:lstStyle>
            <a:lvl1pPr>
              <a:defRPr/>
            </a:lvl1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endParaRPr lang="en-AU"/>
          </a:p>
        </p:txBody>
      </p:sp>
      <p:sp>
        <p:nvSpPr>
          <p:cNvPr id="30" name="Picture Placeholder 10">
            <a:extLst>
              <a:ext uri="{FF2B5EF4-FFF2-40B4-BE49-F238E27FC236}">
                <a16:creationId xmlns:a16="http://schemas.microsoft.com/office/drawing/2014/main" id="{258A7F8D-41C2-4530-804B-6510325FA957}"/>
              </a:ext>
            </a:extLst>
          </p:cNvPr>
          <p:cNvSpPr>
            <a:spLocks noGrp="1"/>
          </p:cNvSpPr>
          <p:nvPr>
            <p:ph type="pic" sz="quarter" idx="29"/>
          </p:nvPr>
        </p:nvSpPr>
        <p:spPr>
          <a:xfrm>
            <a:off x="12192597" y="-2685"/>
            <a:ext cx="12191403" cy="13672799"/>
          </a:xfrm>
        </p:spPr>
        <p:txBody>
          <a:bodyPr anchor="ctr" anchorCtr="0"/>
          <a:lstStyle>
            <a:lvl1pPr algn="ctr">
              <a:defRPr sz="2000">
                <a:solidFill>
                  <a:schemeClr val="bg1"/>
                </a:solidFill>
                <a:latin typeface="+mn-lt"/>
              </a:defRPr>
            </a:lvl1pPr>
          </a:lstStyle>
          <a:p>
            <a:endParaRPr lang="en-US"/>
          </a:p>
          <a:p>
            <a:r>
              <a:rPr lang="en-US"/>
              <a:t>Click to insert picture</a:t>
            </a:r>
            <a:endParaRPr lang="en-AU"/>
          </a:p>
        </p:txBody>
      </p:sp>
    </p:spTree>
    <p:extLst>
      <p:ext uri="{BB962C8B-B14F-4D97-AF65-F5344CB8AC3E}">
        <p14:creationId xmlns:p14="http://schemas.microsoft.com/office/powerpoint/2010/main" val="34616131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PBR 2 co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9D019D-E1A0-4DD6-A047-3CCA1A6288E6}"/>
              </a:ext>
            </a:extLst>
          </p:cNvPr>
          <p:cNvSpPr>
            <a:spLocks noGrp="1"/>
          </p:cNvSpPr>
          <p:nvPr>
            <p:ph type="title" hasCustomPrompt="1"/>
          </p:nvPr>
        </p:nvSpPr>
        <p:spPr>
          <a:xfrm>
            <a:off x="2019600" y="1096110"/>
            <a:ext cx="18275334" cy="1614521"/>
          </a:xfrm>
        </p:spPr>
        <p:txBody>
          <a:bodyPr/>
          <a:lstStyle>
            <a:lvl1pPr>
              <a:defRPr/>
            </a:lvl1pPr>
          </a:lstStyle>
          <a:p>
            <a:r>
              <a:rPr lang="en-US"/>
              <a:t>Click to edit text</a:t>
            </a:r>
            <a:endParaRPr lang="en-AU"/>
          </a:p>
        </p:txBody>
      </p:sp>
      <p:sp>
        <p:nvSpPr>
          <p:cNvPr id="8" name="Content Placeholder 7">
            <a:extLst>
              <a:ext uri="{FF2B5EF4-FFF2-40B4-BE49-F238E27FC236}">
                <a16:creationId xmlns:a16="http://schemas.microsoft.com/office/drawing/2014/main" id="{E0EFD8B2-D136-4F81-A5DD-3562D240B2BF}"/>
              </a:ext>
            </a:extLst>
          </p:cNvPr>
          <p:cNvSpPr>
            <a:spLocks noGrp="1"/>
          </p:cNvSpPr>
          <p:nvPr>
            <p:ph sz="quarter" idx="13" hasCustomPrompt="1"/>
          </p:nvPr>
        </p:nvSpPr>
        <p:spPr>
          <a:xfrm>
            <a:off x="2019299" y="3392488"/>
            <a:ext cx="18274618" cy="8146032"/>
          </a:xfrm>
        </p:spPr>
        <p:txBody>
          <a:bodyPr numCol="2" spcCol="3600000"/>
          <a:lstStyle>
            <a:lvl1pPr>
              <a:defRPr/>
            </a:lvl1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125798798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PBR 2 col 2 text box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9D019D-E1A0-4DD6-A047-3CCA1A6288E6}"/>
              </a:ext>
            </a:extLst>
          </p:cNvPr>
          <p:cNvSpPr>
            <a:spLocks noGrp="1"/>
          </p:cNvSpPr>
          <p:nvPr>
            <p:ph type="title" hasCustomPrompt="1"/>
          </p:nvPr>
        </p:nvSpPr>
        <p:spPr>
          <a:xfrm>
            <a:off x="2019599" y="1096110"/>
            <a:ext cx="20325679" cy="1614521"/>
          </a:xfrm>
        </p:spPr>
        <p:txBody>
          <a:bodyPr/>
          <a:lstStyle>
            <a:lvl1pPr>
              <a:defRPr/>
            </a:lvl1pPr>
          </a:lstStyle>
          <a:p>
            <a:r>
              <a:rPr lang="en-US"/>
              <a:t>Click to edit text</a:t>
            </a:r>
            <a:endParaRPr lang="en-AU"/>
          </a:p>
        </p:txBody>
      </p:sp>
      <p:sp>
        <p:nvSpPr>
          <p:cNvPr id="8" name="Content Placeholder 7">
            <a:extLst>
              <a:ext uri="{FF2B5EF4-FFF2-40B4-BE49-F238E27FC236}">
                <a16:creationId xmlns:a16="http://schemas.microsoft.com/office/drawing/2014/main" id="{E0EFD8B2-D136-4F81-A5DD-3562D240B2BF}"/>
              </a:ext>
            </a:extLst>
          </p:cNvPr>
          <p:cNvSpPr>
            <a:spLocks noGrp="1"/>
          </p:cNvSpPr>
          <p:nvPr>
            <p:ph sz="quarter" idx="13" hasCustomPrompt="1"/>
          </p:nvPr>
        </p:nvSpPr>
        <p:spPr>
          <a:xfrm>
            <a:off x="2019299" y="3392488"/>
            <a:ext cx="9677646" cy="8146032"/>
          </a:xfrm>
        </p:spPr>
        <p:txBody>
          <a:bodyPr numCol="1" spcCol="3600000"/>
          <a:lstStyle>
            <a:lvl1pPr>
              <a:defRPr/>
            </a:lvl1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endParaRPr lang="en-AU"/>
          </a:p>
        </p:txBody>
      </p:sp>
      <p:sp>
        <p:nvSpPr>
          <p:cNvPr id="9" name="Content Placeholder 7">
            <a:extLst>
              <a:ext uri="{FF2B5EF4-FFF2-40B4-BE49-F238E27FC236}">
                <a16:creationId xmlns:a16="http://schemas.microsoft.com/office/drawing/2014/main" id="{E12FD1B6-0669-4463-A3C8-B9BAE0581E8E}"/>
              </a:ext>
            </a:extLst>
          </p:cNvPr>
          <p:cNvSpPr>
            <a:spLocks noGrp="1"/>
          </p:cNvSpPr>
          <p:nvPr>
            <p:ph sz="quarter" idx="14" hasCustomPrompt="1"/>
          </p:nvPr>
        </p:nvSpPr>
        <p:spPr>
          <a:xfrm>
            <a:off x="12667633" y="3392488"/>
            <a:ext cx="9677646" cy="8146032"/>
          </a:xfrm>
        </p:spPr>
        <p:txBody>
          <a:bodyPr numCol="1" spcCol="3600000"/>
          <a:lstStyle>
            <a:lvl1pPr>
              <a:defRPr/>
            </a:lvl1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123142417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PBR 4 col 4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9D019D-E1A0-4DD6-A047-3CCA1A6288E6}"/>
              </a:ext>
            </a:extLst>
          </p:cNvPr>
          <p:cNvSpPr>
            <a:spLocks noGrp="1"/>
          </p:cNvSpPr>
          <p:nvPr>
            <p:ph type="title" hasCustomPrompt="1"/>
          </p:nvPr>
        </p:nvSpPr>
        <p:spPr>
          <a:xfrm>
            <a:off x="2027457" y="1096110"/>
            <a:ext cx="20389635" cy="1614521"/>
          </a:xfrm>
        </p:spPr>
        <p:txBody>
          <a:bodyPr/>
          <a:lstStyle>
            <a:lvl1pPr>
              <a:defRPr/>
            </a:lvl1pPr>
          </a:lstStyle>
          <a:p>
            <a:r>
              <a:rPr lang="en-US"/>
              <a:t>Click to edit text</a:t>
            </a:r>
            <a:endParaRPr lang="en-AU"/>
          </a:p>
        </p:txBody>
      </p:sp>
      <p:sp>
        <p:nvSpPr>
          <p:cNvPr id="8" name="Content Placeholder 7">
            <a:extLst>
              <a:ext uri="{FF2B5EF4-FFF2-40B4-BE49-F238E27FC236}">
                <a16:creationId xmlns:a16="http://schemas.microsoft.com/office/drawing/2014/main" id="{E0EFD8B2-D136-4F81-A5DD-3562D240B2BF}"/>
              </a:ext>
            </a:extLst>
          </p:cNvPr>
          <p:cNvSpPr>
            <a:spLocks noGrp="1"/>
          </p:cNvSpPr>
          <p:nvPr>
            <p:ph sz="quarter" idx="13" hasCustomPrompt="1"/>
          </p:nvPr>
        </p:nvSpPr>
        <p:spPr>
          <a:xfrm>
            <a:off x="2019299" y="6333613"/>
            <a:ext cx="4322051" cy="4295312"/>
          </a:xfrm>
        </p:spPr>
        <p:txBody>
          <a:bodyPr numCol="1" spcCol="3600000"/>
          <a:lstStyle>
            <a:lvl1pPr>
              <a:lnSpc>
                <a:spcPts val="2700"/>
              </a:lnSpc>
              <a:spcAft>
                <a:spcPts val="0"/>
              </a:spcAft>
              <a:defRPr sz="2500">
                <a:latin typeface="+mn-lt"/>
              </a:defRPr>
            </a:lvl1pPr>
            <a:lvl2pPr>
              <a:lnSpc>
                <a:spcPts val="2600"/>
              </a:lnSpc>
              <a:spcAft>
                <a:spcPts val="0"/>
              </a:spcAft>
              <a:defRPr sz="1900"/>
            </a:lvl2pPr>
            <a:lvl3pPr>
              <a:lnSpc>
                <a:spcPts val="2600"/>
              </a:lnSpc>
              <a:spcAft>
                <a:spcPts val="0"/>
              </a:spcAft>
              <a:defRPr sz="1900"/>
            </a:lvl3pPr>
            <a:lvl4pPr>
              <a:lnSpc>
                <a:spcPts val="2600"/>
              </a:lnSpc>
              <a:spcAft>
                <a:spcPts val="0"/>
              </a:spcAft>
              <a:defRPr sz="1900"/>
            </a:lvl4pPr>
            <a:lvl5pPr>
              <a:lnSpc>
                <a:spcPts val="2600"/>
              </a:lnSpc>
              <a:spcAft>
                <a:spcPts val="0"/>
              </a:spcAft>
              <a:defRPr sz="1900"/>
            </a:lvl5pPr>
            <a:lvl6pPr>
              <a:lnSpc>
                <a:spcPts val="2600"/>
              </a:lnSpc>
              <a:spcAft>
                <a:spcPts val="0"/>
              </a:spcAft>
              <a:defRPr sz="1900"/>
            </a:lvl6pPr>
            <a:lvl7pPr>
              <a:lnSpc>
                <a:spcPts val="2600"/>
              </a:lnSpc>
              <a:spcAft>
                <a:spcPts val="0"/>
              </a:spcAft>
              <a:defRPr sz="1900"/>
            </a:lvl7pPr>
            <a:lvl8pPr>
              <a:lnSpc>
                <a:spcPts val="2600"/>
              </a:lnSpc>
              <a:spcAft>
                <a:spcPts val="0"/>
              </a:spcAft>
              <a:defRPr sz="1900"/>
            </a:lvl8pPr>
            <a:lvl9pPr>
              <a:lnSpc>
                <a:spcPts val="2600"/>
              </a:lnSpc>
              <a:spcAft>
                <a:spcPts val="0"/>
              </a:spcAft>
              <a:defRPr sz="1900"/>
            </a:lvl9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a:p>
            <a:pPr lvl="5"/>
            <a:r>
              <a:rPr lang="en-US"/>
              <a:t>6</a:t>
            </a:r>
          </a:p>
          <a:p>
            <a:pPr lvl="6"/>
            <a:r>
              <a:rPr lang="en-US"/>
              <a:t>7</a:t>
            </a:r>
          </a:p>
          <a:p>
            <a:pPr lvl="7"/>
            <a:r>
              <a:rPr lang="en-US"/>
              <a:t>8</a:t>
            </a:r>
          </a:p>
          <a:p>
            <a:pPr lvl="8"/>
            <a:r>
              <a:rPr lang="en-US"/>
              <a:t>9</a:t>
            </a:r>
            <a:endParaRPr lang="en-AU"/>
          </a:p>
        </p:txBody>
      </p:sp>
      <p:sp>
        <p:nvSpPr>
          <p:cNvPr id="10" name="Picture Placeholder 10">
            <a:extLst>
              <a:ext uri="{FF2B5EF4-FFF2-40B4-BE49-F238E27FC236}">
                <a16:creationId xmlns:a16="http://schemas.microsoft.com/office/drawing/2014/main" id="{19A72D37-FB6D-4434-803B-3F0D81B7FB84}"/>
              </a:ext>
            </a:extLst>
          </p:cNvPr>
          <p:cNvSpPr>
            <a:spLocks noGrp="1"/>
          </p:cNvSpPr>
          <p:nvPr>
            <p:ph type="pic" sz="quarter" idx="12"/>
          </p:nvPr>
        </p:nvSpPr>
        <p:spPr>
          <a:xfrm>
            <a:off x="2019600" y="3805884"/>
            <a:ext cx="2685293" cy="1971996"/>
          </a:xfrm>
        </p:spPr>
        <p:txBody>
          <a:bodyPr anchor="ctr" anchorCtr="0"/>
          <a:lstStyle>
            <a:lvl1pPr algn="ctr">
              <a:defRPr sz="2400">
                <a:latin typeface="+mn-lt"/>
              </a:defRPr>
            </a:lvl1pPr>
          </a:lstStyle>
          <a:p>
            <a:endParaRPr lang="en-US"/>
          </a:p>
          <a:p>
            <a:r>
              <a:rPr lang="en-US"/>
              <a:t>Click to insert picture</a:t>
            </a:r>
            <a:endParaRPr lang="en-AU"/>
          </a:p>
        </p:txBody>
      </p:sp>
      <p:sp>
        <p:nvSpPr>
          <p:cNvPr id="11" name="Content Placeholder 7">
            <a:extLst>
              <a:ext uri="{FF2B5EF4-FFF2-40B4-BE49-F238E27FC236}">
                <a16:creationId xmlns:a16="http://schemas.microsoft.com/office/drawing/2014/main" id="{D7E352CC-626C-41E6-83EC-4F5C3ADD8C14}"/>
              </a:ext>
            </a:extLst>
          </p:cNvPr>
          <p:cNvSpPr>
            <a:spLocks noGrp="1"/>
          </p:cNvSpPr>
          <p:nvPr>
            <p:ph sz="quarter" idx="14" hasCustomPrompt="1"/>
          </p:nvPr>
        </p:nvSpPr>
        <p:spPr>
          <a:xfrm>
            <a:off x="7377880" y="6333613"/>
            <a:ext cx="4322051" cy="4295312"/>
          </a:xfrm>
        </p:spPr>
        <p:txBody>
          <a:bodyPr numCol="1" spcCol="3600000"/>
          <a:lstStyle>
            <a:lvl1pPr>
              <a:lnSpc>
                <a:spcPts val="2700"/>
              </a:lnSpc>
              <a:spcAft>
                <a:spcPts val="0"/>
              </a:spcAft>
              <a:defRPr sz="2500">
                <a:latin typeface="+mn-lt"/>
              </a:defRPr>
            </a:lvl1pPr>
            <a:lvl2pPr>
              <a:lnSpc>
                <a:spcPts val="2600"/>
              </a:lnSpc>
              <a:spcAft>
                <a:spcPts val="0"/>
              </a:spcAft>
              <a:defRPr sz="1900"/>
            </a:lvl2pPr>
            <a:lvl3pPr>
              <a:lnSpc>
                <a:spcPts val="2600"/>
              </a:lnSpc>
              <a:spcAft>
                <a:spcPts val="0"/>
              </a:spcAft>
              <a:defRPr sz="1900"/>
            </a:lvl3pPr>
            <a:lvl4pPr>
              <a:lnSpc>
                <a:spcPts val="2600"/>
              </a:lnSpc>
              <a:spcAft>
                <a:spcPts val="0"/>
              </a:spcAft>
              <a:defRPr sz="1900"/>
            </a:lvl4pPr>
            <a:lvl5pPr>
              <a:lnSpc>
                <a:spcPts val="2600"/>
              </a:lnSpc>
              <a:spcAft>
                <a:spcPts val="0"/>
              </a:spcAft>
              <a:defRPr sz="1900"/>
            </a:lvl5pPr>
            <a:lvl6pPr>
              <a:lnSpc>
                <a:spcPts val="2600"/>
              </a:lnSpc>
              <a:spcAft>
                <a:spcPts val="0"/>
              </a:spcAft>
              <a:defRPr sz="1900"/>
            </a:lvl6pPr>
            <a:lvl7pPr>
              <a:lnSpc>
                <a:spcPts val="2600"/>
              </a:lnSpc>
              <a:spcAft>
                <a:spcPts val="0"/>
              </a:spcAft>
              <a:defRPr sz="1900"/>
            </a:lvl7pPr>
            <a:lvl8pPr>
              <a:lnSpc>
                <a:spcPts val="2600"/>
              </a:lnSpc>
              <a:spcAft>
                <a:spcPts val="0"/>
              </a:spcAft>
              <a:defRPr sz="1900"/>
            </a:lvl8pPr>
            <a:lvl9pPr>
              <a:lnSpc>
                <a:spcPts val="2600"/>
              </a:lnSpc>
              <a:spcAft>
                <a:spcPts val="0"/>
              </a:spcAft>
              <a:defRPr sz="1900"/>
            </a:lvl9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a:p>
            <a:pPr lvl="5"/>
            <a:r>
              <a:rPr lang="en-US"/>
              <a:t>6</a:t>
            </a:r>
          </a:p>
          <a:p>
            <a:pPr lvl="6"/>
            <a:r>
              <a:rPr lang="en-US"/>
              <a:t>7</a:t>
            </a:r>
          </a:p>
          <a:p>
            <a:pPr lvl="7"/>
            <a:r>
              <a:rPr lang="en-US"/>
              <a:t>8</a:t>
            </a:r>
          </a:p>
          <a:p>
            <a:pPr lvl="8"/>
            <a:r>
              <a:rPr lang="en-US"/>
              <a:t>9</a:t>
            </a:r>
            <a:endParaRPr lang="en-AU"/>
          </a:p>
        </p:txBody>
      </p:sp>
      <p:sp>
        <p:nvSpPr>
          <p:cNvPr id="12" name="Picture Placeholder 10">
            <a:extLst>
              <a:ext uri="{FF2B5EF4-FFF2-40B4-BE49-F238E27FC236}">
                <a16:creationId xmlns:a16="http://schemas.microsoft.com/office/drawing/2014/main" id="{72B1A4BB-E43B-4A04-8826-9DADB93591FE}"/>
              </a:ext>
            </a:extLst>
          </p:cNvPr>
          <p:cNvSpPr>
            <a:spLocks noGrp="1"/>
          </p:cNvSpPr>
          <p:nvPr>
            <p:ph type="pic" sz="quarter" idx="15"/>
          </p:nvPr>
        </p:nvSpPr>
        <p:spPr>
          <a:xfrm>
            <a:off x="7378080" y="3805884"/>
            <a:ext cx="2685293" cy="1971996"/>
          </a:xfrm>
        </p:spPr>
        <p:txBody>
          <a:bodyPr anchor="ctr" anchorCtr="0"/>
          <a:lstStyle>
            <a:lvl1pPr algn="ctr">
              <a:defRPr sz="2400">
                <a:latin typeface="+mn-lt"/>
              </a:defRPr>
            </a:lvl1pPr>
          </a:lstStyle>
          <a:p>
            <a:endParaRPr lang="en-US"/>
          </a:p>
          <a:p>
            <a:r>
              <a:rPr lang="en-US"/>
              <a:t>Click to insert picture</a:t>
            </a:r>
            <a:endParaRPr lang="en-AU"/>
          </a:p>
        </p:txBody>
      </p:sp>
      <p:sp>
        <p:nvSpPr>
          <p:cNvPr id="13" name="Content Placeholder 7">
            <a:extLst>
              <a:ext uri="{FF2B5EF4-FFF2-40B4-BE49-F238E27FC236}">
                <a16:creationId xmlns:a16="http://schemas.microsoft.com/office/drawing/2014/main" id="{03970B2F-29CB-404A-9891-6B0911E83583}"/>
              </a:ext>
            </a:extLst>
          </p:cNvPr>
          <p:cNvSpPr>
            <a:spLocks noGrp="1"/>
          </p:cNvSpPr>
          <p:nvPr>
            <p:ph sz="quarter" idx="16" hasCustomPrompt="1"/>
          </p:nvPr>
        </p:nvSpPr>
        <p:spPr>
          <a:xfrm>
            <a:off x="12736461" y="6333613"/>
            <a:ext cx="4322051" cy="4295312"/>
          </a:xfrm>
        </p:spPr>
        <p:txBody>
          <a:bodyPr numCol="1" spcCol="3600000"/>
          <a:lstStyle>
            <a:lvl1pPr>
              <a:lnSpc>
                <a:spcPts val="2700"/>
              </a:lnSpc>
              <a:spcAft>
                <a:spcPts val="0"/>
              </a:spcAft>
              <a:defRPr sz="2500">
                <a:latin typeface="+mn-lt"/>
              </a:defRPr>
            </a:lvl1pPr>
            <a:lvl2pPr>
              <a:lnSpc>
                <a:spcPts val="2600"/>
              </a:lnSpc>
              <a:spcAft>
                <a:spcPts val="0"/>
              </a:spcAft>
              <a:defRPr sz="1900"/>
            </a:lvl2pPr>
            <a:lvl3pPr>
              <a:lnSpc>
                <a:spcPts val="2600"/>
              </a:lnSpc>
              <a:spcAft>
                <a:spcPts val="0"/>
              </a:spcAft>
              <a:defRPr sz="1900"/>
            </a:lvl3pPr>
            <a:lvl4pPr>
              <a:lnSpc>
                <a:spcPts val="2600"/>
              </a:lnSpc>
              <a:spcAft>
                <a:spcPts val="0"/>
              </a:spcAft>
              <a:defRPr sz="1900"/>
            </a:lvl4pPr>
            <a:lvl5pPr>
              <a:lnSpc>
                <a:spcPts val="2600"/>
              </a:lnSpc>
              <a:spcAft>
                <a:spcPts val="0"/>
              </a:spcAft>
              <a:defRPr sz="1900"/>
            </a:lvl5pPr>
            <a:lvl6pPr>
              <a:lnSpc>
                <a:spcPts val="2600"/>
              </a:lnSpc>
              <a:spcAft>
                <a:spcPts val="0"/>
              </a:spcAft>
              <a:defRPr sz="1900"/>
            </a:lvl6pPr>
            <a:lvl7pPr>
              <a:lnSpc>
                <a:spcPts val="2600"/>
              </a:lnSpc>
              <a:spcAft>
                <a:spcPts val="0"/>
              </a:spcAft>
              <a:defRPr sz="1900"/>
            </a:lvl7pPr>
            <a:lvl8pPr>
              <a:lnSpc>
                <a:spcPts val="2600"/>
              </a:lnSpc>
              <a:spcAft>
                <a:spcPts val="0"/>
              </a:spcAft>
              <a:defRPr sz="1900"/>
            </a:lvl8pPr>
            <a:lvl9pPr>
              <a:lnSpc>
                <a:spcPts val="2600"/>
              </a:lnSpc>
              <a:spcAft>
                <a:spcPts val="0"/>
              </a:spcAft>
              <a:defRPr sz="1900"/>
            </a:lvl9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a:p>
            <a:pPr lvl="5"/>
            <a:r>
              <a:rPr lang="en-US"/>
              <a:t>6</a:t>
            </a:r>
          </a:p>
          <a:p>
            <a:pPr lvl="6"/>
            <a:r>
              <a:rPr lang="en-US"/>
              <a:t>7</a:t>
            </a:r>
          </a:p>
          <a:p>
            <a:pPr lvl="7"/>
            <a:r>
              <a:rPr lang="en-US"/>
              <a:t>8</a:t>
            </a:r>
          </a:p>
          <a:p>
            <a:pPr lvl="8"/>
            <a:r>
              <a:rPr lang="en-US"/>
              <a:t>9</a:t>
            </a:r>
            <a:endParaRPr lang="en-AU"/>
          </a:p>
        </p:txBody>
      </p:sp>
      <p:sp>
        <p:nvSpPr>
          <p:cNvPr id="14" name="Picture Placeholder 10">
            <a:extLst>
              <a:ext uri="{FF2B5EF4-FFF2-40B4-BE49-F238E27FC236}">
                <a16:creationId xmlns:a16="http://schemas.microsoft.com/office/drawing/2014/main" id="{6C03BE3A-8DFC-42FB-98CF-8E3A432F70EA}"/>
              </a:ext>
            </a:extLst>
          </p:cNvPr>
          <p:cNvSpPr>
            <a:spLocks noGrp="1"/>
          </p:cNvSpPr>
          <p:nvPr>
            <p:ph type="pic" sz="quarter" idx="17"/>
          </p:nvPr>
        </p:nvSpPr>
        <p:spPr>
          <a:xfrm>
            <a:off x="12736560" y="3805884"/>
            <a:ext cx="2685293" cy="1971996"/>
          </a:xfrm>
        </p:spPr>
        <p:txBody>
          <a:bodyPr anchor="ctr" anchorCtr="0"/>
          <a:lstStyle>
            <a:lvl1pPr algn="ctr">
              <a:defRPr sz="2400">
                <a:latin typeface="+mn-lt"/>
              </a:defRPr>
            </a:lvl1pPr>
          </a:lstStyle>
          <a:p>
            <a:endParaRPr lang="en-US"/>
          </a:p>
          <a:p>
            <a:r>
              <a:rPr lang="en-US"/>
              <a:t>Click to insert picture</a:t>
            </a:r>
            <a:endParaRPr lang="en-AU"/>
          </a:p>
        </p:txBody>
      </p:sp>
      <p:sp>
        <p:nvSpPr>
          <p:cNvPr id="15" name="Content Placeholder 7">
            <a:extLst>
              <a:ext uri="{FF2B5EF4-FFF2-40B4-BE49-F238E27FC236}">
                <a16:creationId xmlns:a16="http://schemas.microsoft.com/office/drawing/2014/main" id="{70D91C31-B0BF-4FB4-86C9-4FE9AE3003FC}"/>
              </a:ext>
            </a:extLst>
          </p:cNvPr>
          <p:cNvSpPr>
            <a:spLocks noGrp="1"/>
          </p:cNvSpPr>
          <p:nvPr>
            <p:ph sz="quarter" idx="18" hasCustomPrompt="1"/>
          </p:nvPr>
        </p:nvSpPr>
        <p:spPr>
          <a:xfrm>
            <a:off x="18095041" y="6333613"/>
            <a:ext cx="4322051" cy="4295312"/>
          </a:xfrm>
        </p:spPr>
        <p:txBody>
          <a:bodyPr numCol="1" spcCol="3600000"/>
          <a:lstStyle>
            <a:lvl1pPr>
              <a:lnSpc>
                <a:spcPts val="2700"/>
              </a:lnSpc>
              <a:spcAft>
                <a:spcPts val="0"/>
              </a:spcAft>
              <a:defRPr sz="2500">
                <a:latin typeface="+mn-lt"/>
              </a:defRPr>
            </a:lvl1pPr>
            <a:lvl2pPr>
              <a:lnSpc>
                <a:spcPts val="2600"/>
              </a:lnSpc>
              <a:spcAft>
                <a:spcPts val="0"/>
              </a:spcAft>
              <a:defRPr sz="1900"/>
            </a:lvl2pPr>
            <a:lvl3pPr>
              <a:lnSpc>
                <a:spcPts val="2600"/>
              </a:lnSpc>
              <a:spcAft>
                <a:spcPts val="0"/>
              </a:spcAft>
              <a:defRPr sz="1900"/>
            </a:lvl3pPr>
            <a:lvl4pPr>
              <a:lnSpc>
                <a:spcPts val="2600"/>
              </a:lnSpc>
              <a:spcAft>
                <a:spcPts val="0"/>
              </a:spcAft>
              <a:defRPr sz="1900"/>
            </a:lvl4pPr>
            <a:lvl5pPr>
              <a:lnSpc>
                <a:spcPts val="2600"/>
              </a:lnSpc>
              <a:spcAft>
                <a:spcPts val="0"/>
              </a:spcAft>
              <a:defRPr sz="1900"/>
            </a:lvl5pPr>
            <a:lvl6pPr>
              <a:lnSpc>
                <a:spcPts val="2600"/>
              </a:lnSpc>
              <a:spcAft>
                <a:spcPts val="0"/>
              </a:spcAft>
              <a:defRPr sz="1900"/>
            </a:lvl6pPr>
            <a:lvl7pPr>
              <a:lnSpc>
                <a:spcPts val="2600"/>
              </a:lnSpc>
              <a:spcAft>
                <a:spcPts val="0"/>
              </a:spcAft>
              <a:defRPr sz="1900"/>
            </a:lvl7pPr>
            <a:lvl8pPr>
              <a:lnSpc>
                <a:spcPts val="2600"/>
              </a:lnSpc>
              <a:spcAft>
                <a:spcPts val="0"/>
              </a:spcAft>
              <a:defRPr sz="1900"/>
            </a:lvl8pPr>
            <a:lvl9pPr>
              <a:lnSpc>
                <a:spcPts val="2600"/>
              </a:lnSpc>
              <a:spcAft>
                <a:spcPts val="0"/>
              </a:spcAft>
              <a:defRPr sz="1900"/>
            </a:lvl9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a:p>
            <a:pPr lvl="5"/>
            <a:r>
              <a:rPr lang="en-US"/>
              <a:t>6</a:t>
            </a:r>
          </a:p>
          <a:p>
            <a:pPr lvl="6"/>
            <a:r>
              <a:rPr lang="en-US"/>
              <a:t>7</a:t>
            </a:r>
          </a:p>
          <a:p>
            <a:pPr lvl="7"/>
            <a:r>
              <a:rPr lang="en-US"/>
              <a:t>8</a:t>
            </a:r>
          </a:p>
          <a:p>
            <a:pPr lvl="8"/>
            <a:r>
              <a:rPr lang="en-US"/>
              <a:t>9</a:t>
            </a:r>
            <a:endParaRPr lang="en-AU"/>
          </a:p>
        </p:txBody>
      </p:sp>
      <p:sp>
        <p:nvSpPr>
          <p:cNvPr id="16" name="Picture Placeholder 10">
            <a:extLst>
              <a:ext uri="{FF2B5EF4-FFF2-40B4-BE49-F238E27FC236}">
                <a16:creationId xmlns:a16="http://schemas.microsoft.com/office/drawing/2014/main" id="{70A8C560-9BD4-4357-AFF1-A59380404937}"/>
              </a:ext>
            </a:extLst>
          </p:cNvPr>
          <p:cNvSpPr>
            <a:spLocks noGrp="1"/>
          </p:cNvSpPr>
          <p:nvPr>
            <p:ph type="pic" sz="quarter" idx="19"/>
          </p:nvPr>
        </p:nvSpPr>
        <p:spPr>
          <a:xfrm>
            <a:off x="18095041" y="3805884"/>
            <a:ext cx="2685293" cy="1971996"/>
          </a:xfrm>
        </p:spPr>
        <p:txBody>
          <a:bodyPr anchor="ctr" anchorCtr="0"/>
          <a:lstStyle>
            <a:lvl1pPr algn="ctr">
              <a:defRPr sz="2400">
                <a:latin typeface="+mn-lt"/>
              </a:defRPr>
            </a:lvl1pPr>
          </a:lstStyle>
          <a:p>
            <a:endParaRPr lang="en-US"/>
          </a:p>
          <a:p>
            <a:r>
              <a:rPr lang="en-US"/>
              <a:t>Click to insert picture</a:t>
            </a:r>
            <a:endParaRPr lang="en-AU"/>
          </a:p>
        </p:txBody>
      </p:sp>
    </p:spTree>
    <p:extLst>
      <p:ext uri="{BB962C8B-B14F-4D97-AF65-F5344CB8AC3E}">
        <p14:creationId xmlns:p14="http://schemas.microsoft.com/office/powerpoint/2010/main" val="323409403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userDrawn="1">
  <p:cSld name="PBR Divider">
    <p:bg>
      <p:bgPr>
        <a:solidFill>
          <a:schemeClr val="accent5"/>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019600" y="2312495"/>
            <a:ext cx="17193180" cy="9361040"/>
          </a:xfrm>
        </p:spPr>
        <p:txBody>
          <a:bodyPr anchor="ctr" anchorCtr="0"/>
          <a:lstStyle>
            <a:lvl1pPr algn="l">
              <a:lnSpc>
                <a:spcPts val="15000"/>
              </a:lnSpc>
              <a:defRPr sz="12600" b="0">
                <a:solidFill>
                  <a:schemeClr val="bg2"/>
                </a:solidFill>
                <a:latin typeface="+mn-lt"/>
              </a:defRPr>
            </a:lvl1pPr>
          </a:lstStyle>
          <a:p>
            <a:r>
              <a:rPr lang="en-US" noProof="0"/>
              <a:t>Click to edit text</a:t>
            </a:r>
          </a:p>
        </p:txBody>
      </p:sp>
      <p:pic>
        <p:nvPicPr>
          <p:cNvPr id="9" name="Picture 8">
            <a:extLst>
              <a:ext uri="{FF2B5EF4-FFF2-40B4-BE49-F238E27FC236}">
                <a16:creationId xmlns:a16="http://schemas.microsoft.com/office/drawing/2014/main" id="{4C26962F-5A30-4336-B8A8-300FAF3E4FC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9848569" y="-646884"/>
            <a:ext cx="5169856" cy="5169856"/>
          </a:xfrm>
          <a:prstGeom prst="rect">
            <a:avLst/>
          </a:prstGeom>
        </p:spPr>
      </p:pic>
      <p:pic>
        <p:nvPicPr>
          <p:cNvPr id="13" name="Picture 12">
            <a:extLst>
              <a:ext uri="{FF2B5EF4-FFF2-40B4-BE49-F238E27FC236}">
                <a16:creationId xmlns:a16="http://schemas.microsoft.com/office/drawing/2014/main" id="{14FECA60-B03F-4C27-825A-DB4954FEA7E8}"/>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2020452" y="12689401"/>
            <a:ext cx="2375940" cy="463335"/>
          </a:xfrm>
          <a:prstGeom prst="rect">
            <a:avLst/>
          </a:prstGeom>
        </p:spPr>
      </p:pic>
    </p:spTree>
    <p:extLst>
      <p:ext uri="{BB962C8B-B14F-4D97-AF65-F5344CB8AC3E}">
        <p14:creationId xmlns:p14="http://schemas.microsoft.com/office/powerpoint/2010/main" val="40051390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ingle col pag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9D019D-E1A0-4DD6-A047-3CCA1A6288E6}"/>
              </a:ext>
            </a:extLst>
          </p:cNvPr>
          <p:cNvSpPr>
            <a:spLocks noGrp="1"/>
          </p:cNvSpPr>
          <p:nvPr>
            <p:ph type="title" hasCustomPrompt="1"/>
          </p:nvPr>
        </p:nvSpPr>
        <p:spPr>
          <a:xfrm>
            <a:off x="2019601" y="1096110"/>
            <a:ext cx="7987538" cy="1614521"/>
          </a:xfrm>
        </p:spPr>
        <p:txBody>
          <a:bodyPr/>
          <a:lstStyle/>
          <a:p>
            <a:r>
              <a:rPr lang="en-US"/>
              <a:t>Single-column page</a:t>
            </a:r>
          </a:p>
        </p:txBody>
      </p:sp>
      <p:sp>
        <p:nvSpPr>
          <p:cNvPr id="6" name="Picture Placeholder 10">
            <a:extLst>
              <a:ext uri="{FF2B5EF4-FFF2-40B4-BE49-F238E27FC236}">
                <a16:creationId xmlns:a16="http://schemas.microsoft.com/office/drawing/2014/main" id="{A801C29D-10AF-48DA-B289-439F9D8DA4D8}"/>
              </a:ext>
            </a:extLst>
          </p:cNvPr>
          <p:cNvSpPr>
            <a:spLocks noGrp="1"/>
          </p:cNvSpPr>
          <p:nvPr>
            <p:ph type="pic" sz="quarter" idx="12"/>
          </p:nvPr>
        </p:nvSpPr>
        <p:spPr>
          <a:xfrm>
            <a:off x="12192000" y="0"/>
            <a:ext cx="12192000" cy="13716000"/>
          </a:xfrm>
        </p:spPr>
        <p:txBody>
          <a:bodyPr anchor="ctr" anchorCtr="0"/>
          <a:lstStyle>
            <a:lvl1pPr algn="ctr">
              <a:defRPr>
                <a:latin typeface="+mn-lt"/>
              </a:defRPr>
            </a:lvl1pPr>
          </a:lstStyle>
          <a:p>
            <a:endParaRPr lang="en-US"/>
          </a:p>
          <a:p>
            <a:r>
              <a:rPr lang="en-US"/>
              <a:t>Click to insert picture</a:t>
            </a:r>
            <a:endParaRPr lang="en-AU"/>
          </a:p>
        </p:txBody>
      </p:sp>
      <p:sp>
        <p:nvSpPr>
          <p:cNvPr id="7" name="Content Placeholder 7">
            <a:extLst>
              <a:ext uri="{FF2B5EF4-FFF2-40B4-BE49-F238E27FC236}">
                <a16:creationId xmlns:a16="http://schemas.microsoft.com/office/drawing/2014/main" id="{949E5F41-6732-4EA8-A86D-FF88EF154148}"/>
              </a:ext>
            </a:extLst>
          </p:cNvPr>
          <p:cNvSpPr>
            <a:spLocks noGrp="1"/>
          </p:cNvSpPr>
          <p:nvPr>
            <p:ph sz="quarter" idx="13" hasCustomPrompt="1"/>
          </p:nvPr>
        </p:nvSpPr>
        <p:spPr>
          <a:xfrm>
            <a:off x="2019300" y="3387258"/>
            <a:ext cx="7988400" cy="8146800"/>
          </a:xfrm>
        </p:spPr>
        <p:txBody>
          <a:bodyPr/>
          <a:lstStyle>
            <a:lvl1pPr>
              <a:defRPr b="0"/>
            </a:lvl1pPr>
            <a:lvl2pPr>
              <a:defRPr b="0"/>
            </a:lvl2pPr>
            <a:lvl3pPr>
              <a:defRPr b="0"/>
            </a:lvl3pPr>
            <a:lvl4pPr>
              <a:defRPr b="0"/>
            </a:lvl4pPr>
            <a:lvl5pPr>
              <a:defRPr b="0"/>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37830355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Contents">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D33F55C-B142-467D-B542-54CFF8CB55BF}"/>
              </a:ext>
            </a:extLst>
          </p:cNvPr>
          <p:cNvSpPr/>
          <p:nvPr userDrawn="1"/>
        </p:nvSpPr>
        <p:spPr>
          <a:xfrm>
            <a:off x="12192000" y="856"/>
            <a:ext cx="12192000" cy="13715143"/>
          </a:xfrm>
          <a:prstGeom prst="rect">
            <a:avLst/>
          </a:prstGeom>
          <a:solidFill>
            <a:srgbClr val="323E4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sz="2000">
              <a:solidFill>
                <a:schemeClr val="tx1"/>
              </a:solidFill>
            </a:endParaRPr>
          </a:p>
        </p:txBody>
      </p:sp>
      <p:sp>
        <p:nvSpPr>
          <p:cNvPr id="2" name="Title 1">
            <a:extLst>
              <a:ext uri="{FF2B5EF4-FFF2-40B4-BE49-F238E27FC236}">
                <a16:creationId xmlns:a16="http://schemas.microsoft.com/office/drawing/2014/main" id="{7E45A9AD-8EC8-4201-AB71-2C938C931E8B}"/>
              </a:ext>
            </a:extLst>
          </p:cNvPr>
          <p:cNvSpPr>
            <a:spLocks noGrp="1"/>
          </p:cNvSpPr>
          <p:nvPr>
            <p:ph type="title" hasCustomPrompt="1"/>
          </p:nvPr>
        </p:nvSpPr>
        <p:spPr>
          <a:xfrm>
            <a:off x="2019601" y="1096110"/>
            <a:ext cx="7988400" cy="1614521"/>
          </a:xfrm>
        </p:spPr>
        <p:txBody>
          <a:bodyPr/>
          <a:lstStyle/>
          <a:p>
            <a:r>
              <a:rPr lang="en-US"/>
              <a:t>Single-column page</a:t>
            </a:r>
            <a:endParaRPr lang="en-AU"/>
          </a:p>
        </p:txBody>
      </p:sp>
      <p:sp>
        <p:nvSpPr>
          <p:cNvPr id="8" name="Content Placeholder 7">
            <a:extLst>
              <a:ext uri="{FF2B5EF4-FFF2-40B4-BE49-F238E27FC236}">
                <a16:creationId xmlns:a16="http://schemas.microsoft.com/office/drawing/2014/main" id="{9DB76266-5E58-49F5-8966-29630A02C597}"/>
              </a:ext>
            </a:extLst>
          </p:cNvPr>
          <p:cNvSpPr>
            <a:spLocks noGrp="1"/>
          </p:cNvSpPr>
          <p:nvPr>
            <p:ph sz="quarter" idx="12" hasCustomPrompt="1"/>
          </p:nvPr>
        </p:nvSpPr>
        <p:spPr>
          <a:xfrm>
            <a:off x="2019300" y="3387258"/>
            <a:ext cx="7988400" cy="8146800"/>
          </a:xfrm>
        </p:spPr>
        <p:txBody>
          <a:bodyPr/>
          <a:lstStyle>
            <a:lvl1pPr>
              <a:defRPr/>
            </a:lvl1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endParaRPr lang="en-AU"/>
          </a:p>
        </p:txBody>
      </p:sp>
      <p:sp>
        <p:nvSpPr>
          <p:cNvPr id="30" name="Picture Placeholder 10">
            <a:extLst>
              <a:ext uri="{FF2B5EF4-FFF2-40B4-BE49-F238E27FC236}">
                <a16:creationId xmlns:a16="http://schemas.microsoft.com/office/drawing/2014/main" id="{258A7F8D-41C2-4530-804B-6510325FA957}"/>
              </a:ext>
            </a:extLst>
          </p:cNvPr>
          <p:cNvSpPr>
            <a:spLocks noGrp="1"/>
          </p:cNvSpPr>
          <p:nvPr>
            <p:ph type="pic" sz="quarter" idx="29"/>
          </p:nvPr>
        </p:nvSpPr>
        <p:spPr>
          <a:xfrm>
            <a:off x="12192597" y="-2685"/>
            <a:ext cx="12191403" cy="13672799"/>
          </a:xfrm>
          <a:solidFill>
            <a:schemeClr val="accent6"/>
          </a:solidFill>
        </p:spPr>
        <p:txBody>
          <a:bodyPr anchor="ctr" anchorCtr="0"/>
          <a:lstStyle>
            <a:lvl1pPr algn="ctr">
              <a:defRPr sz="2000">
                <a:solidFill>
                  <a:schemeClr val="bg1"/>
                </a:solidFill>
                <a:latin typeface="+mn-lt"/>
              </a:defRPr>
            </a:lvl1pPr>
          </a:lstStyle>
          <a:p>
            <a:endParaRPr lang="en-US"/>
          </a:p>
          <a:p>
            <a:r>
              <a:rPr lang="en-US"/>
              <a:t>Click to insert picture</a:t>
            </a:r>
            <a:endParaRPr lang="en-AU"/>
          </a:p>
        </p:txBody>
      </p:sp>
    </p:spTree>
    <p:extLst>
      <p:ext uri="{BB962C8B-B14F-4D97-AF65-F5344CB8AC3E}">
        <p14:creationId xmlns:p14="http://schemas.microsoft.com/office/powerpoint/2010/main" val="147505042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5.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14.xml"/><Relationship Id="rId13" Type="http://schemas.openxmlformats.org/officeDocument/2006/relationships/slideLayout" Target="../slideLayouts/slideLayout19.xml"/><Relationship Id="rId18" Type="http://schemas.openxmlformats.org/officeDocument/2006/relationships/slideLayout" Target="../slideLayouts/slideLayout24.xml"/><Relationship Id="rId26" Type="http://schemas.openxmlformats.org/officeDocument/2006/relationships/slideLayout" Target="../slideLayouts/slideLayout32.xml"/><Relationship Id="rId3" Type="http://schemas.openxmlformats.org/officeDocument/2006/relationships/slideLayout" Target="../slideLayouts/slideLayout9.xml"/><Relationship Id="rId21" Type="http://schemas.openxmlformats.org/officeDocument/2006/relationships/slideLayout" Target="../slideLayouts/slideLayout27.xml"/><Relationship Id="rId7" Type="http://schemas.openxmlformats.org/officeDocument/2006/relationships/slideLayout" Target="../slideLayouts/slideLayout13.xml"/><Relationship Id="rId12" Type="http://schemas.openxmlformats.org/officeDocument/2006/relationships/slideLayout" Target="../slideLayouts/slideLayout18.xml"/><Relationship Id="rId17" Type="http://schemas.openxmlformats.org/officeDocument/2006/relationships/slideLayout" Target="../slideLayouts/slideLayout23.xml"/><Relationship Id="rId25" Type="http://schemas.openxmlformats.org/officeDocument/2006/relationships/slideLayout" Target="../slideLayouts/slideLayout31.xml"/><Relationship Id="rId2" Type="http://schemas.openxmlformats.org/officeDocument/2006/relationships/slideLayout" Target="../slideLayouts/slideLayout8.xml"/><Relationship Id="rId16" Type="http://schemas.openxmlformats.org/officeDocument/2006/relationships/slideLayout" Target="../slideLayouts/slideLayout22.xml"/><Relationship Id="rId20" Type="http://schemas.openxmlformats.org/officeDocument/2006/relationships/slideLayout" Target="../slideLayouts/slideLayout26.xml"/><Relationship Id="rId29"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24" Type="http://schemas.openxmlformats.org/officeDocument/2006/relationships/slideLayout" Target="../slideLayouts/slideLayout30.xml"/><Relationship Id="rId5" Type="http://schemas.openxmlformats.org/officeDocument/2006/relationships/slideLayout" Target="../slideLayouts/slideLayout11.xml"/><Relationship Id="rId15" Type="http://schemas.openxmlformats.org/officeDocument/2006/relationships/slideLayout" Target="../slideLayouts/slideLayout21.xml"/><Relationship Id="rId23" Type="http://schemas.openxmlformats.org/officeDocument/2006/relationships/slideLayout" Target="../slideLayouts/slideLayout29.xml"/><Relationship Id="rId28" Type="http://schemas.openxmlformats.org/officeDocument/2006/relationships/theme" Target="../theme/theme4.xml"/><Relationship Id="rId10" Type="http://schemas.openxmlformats.org/officeDocument/2006/relationships/slideLayout" Target="../slideLayouts/slideLayout16.xml"/><Relationship Id="rId19" Type="http://schemas.openxmlformats.org/officeDocument/2006/relationships/slideLayout" Target="../slideLayouts/slideLayout25.xml"/><Relationship Id="rId4" Type="http://schemas.openxmlformats.org/officeDocument/2006/relationships/slideLayout" Target="../slideLayouts/slideLayout10.xml"/><Relationship Id="rId9" Type="http://schemas.openxmlformats.org/officeDocument/2006/relationships/slideLayout" Target="../slideLayouts/slideLayout15.xml"/><Relationship Id="rId14" Type="http://schemas.openxmlformats.org/officeDocument/2006/relationships/slideLayout" Target="../slideLayouts/slideLayout20.xml"/><Relationship Id="rId22" Type="http://schemas.openxmlformats.org/officeDocument/2006/relationships/slideLayout" Target="../slideLayouts/slideLayout28.xml"/><Relationship Id="rId27" Type="http://schemas.openxmlformats.org/officeDocument/2006/relationships/slideLayout" Target="../slideLayouts/slideLayout3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image" Target="../media/image18.png"/><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theme" Target="../theme/theme5.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1.xml"/><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image" Target="../media/image21.png"/><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theme" Target="../theme/theme6.xml"/><Relationship Id="rId5" Type="http://schemas.openxmlformats.org/officeDocument/2006/relationships/slideLayout" Target="../slideLayouts/slideLayout48.xml"/><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1.xml"/><Relationship Id="rId3" Type="http://schemas.openxmlformats.org/officeDocument/2006/relationships/slideLayout" Target="../slideLayouts/slideLayout56.xml"/><Relationship Id="rId7" Type="http://schemas.openxmlformats.org/officeDocument/2006/relationships/slideLayout" Target="../slideLayouts/slideLayout60.xml"/><Relationship Id="rId12" Type="http://schemas.openxmlformats.org/officeDocument/2006/relationships/image" Target="../media/image24.png"/><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theme" Target="../theme/theme7.xml"/><Relationship Id="rId5" Type="http://schemas.openxmlformats.org/officeDocument/2006/relationships/slideLayout" Target="../slideLayouts/slideLayout58.xml"/><Relationship Id="rId10" Type="http://schemas.openxmlformats.org/officeDocument/2006/relationships/slideLayout" Target="../slideLayouts/slideLayout63.xml"/><Relationship Id="rId4" Type="http://schemas.openxmlformats.org/officeDocument/2006/relationships/slideLayout" Target="../slideLayouts/slideLayout57.xml"/><Relationship Id="rId9" Type="http://schemas.openxmlformats.org/officeDocument/2006/relationships/slideLayout" Target="../slideLayouts/slideLayout62.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1.xml"/><Relationship Id="rId3" Type="http://schemas.openxmlformats.org/officeDocument/2006/relationships/slideLayout" Target="../slideLayouts/slideLayout66.xml"/><Relationship Id="rId7" Type="http://schemas.openxmlformats.org/officeDocument/2006/relationships/slideLayout" Target="../slideLayouts/slideLayout70.xml"/><Relationship Id="rId12" Type="http://schemas.openxmlformats.org/officeDocument/2006/relationships/image" Target="../media/image26.png"/><Relationship Id="rId2" Type="http://schemas.openxmlformats.org/officeDocument/2006/relationships/slideLayout" Target="../slideLayouts/slideLayout65.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theme" Target="../theme/theme8.xml"/><Relationship Id="rId5" Type="http://schemas.openxmlformats.org/officeDocument/2006/relationships/slideLayout" Target="../slideLayouts/slideLayout68.xml"/><Relationship Id="rId10" Type="http://schemas.openxmlformats.org/officeDocument/2006/relationships/slideLayout" Target="../slideLayouts/slideLayout73.xml"/><Relationship Id="rId4" Type="http://schemas.openxmlformats.org/officeDocument/2006/relationships/slideLayout" Target="../slideLayouts/slideLayout67.xml"/><Relationship Id="rId9" Type="http://schemas.openxmlformats.org/officeDocument/2006/relationships/slideLayout" Target="../slideLayouts/slideLayout7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019601" y="1616544"/>
            <a:ext cx="18669344" cy="1094087"/>
          </a:xfrm>
          <a:prstGeom prst="rect">
            <a:avLst/>
          </a:prstGeom>
        </p:spPr>
        <p:txBody>
          <a:bodyPr vert="horz" lIns="0" tIns="0" rIns="0" bIns="0" rtlCol="0" anchor="b">
            <a:noAutofit/>
          </a:bodyPr>
          <a:lstStyle/>
          <a:p>
            <a:r>
              <a:rPr lang="en-US" noProof="0"/>
              <a:t>Click to edit Master title style</a:t>
            </a:r>
            <a:endParaRPr lang="en-AU" noProof="0"/>
          </a:p>
        </p:txBody>
      </p:sp>
      <p:sp>
        <p:nvSpPr>
          <p:cNvPr id="3" name="Text Placeholder 2"/>
          <p:cNvSpPr>
            <a:spLocks noGrp="1"/>
          </p:cNvSpPr>
          <p:nvPr>
            <p:ph type="body" idx="1"/>
          </p:nvPr>
        </p:nvSpPr>
        <p:spPr>
          <a:xfrm>
            <a:off x="2019600" y="3431858"/>
            <a:ext cx="21588975" cy="8904202"/>
          </a:xfrm>
          <a:prstGeom prst="rect">
            <a:avLst/>
          </a:prstGeom>
        </p:spPr>
        <p:txBody>
          <a:bodyPr vert="horz" lIns="0" tIns="0" rIns="0" bIns="0" rtlCol="0">
            <a:noAutofit/>
          </a:bodyPr>
          <a:lstStyle/>
          <a:p>
            <a:pPr lvl="0"/>
            <a:r>
              <a:rPr lang="en-AU" noProof="0"/>
              <a:t>Use the increase/decrease list level buttons to change styles</a:t>
            </a:r>
          </a:p>
          <a:p>
            <a:pPr lvl="1"/>
            <a:r>
              <a:rPr lang="en-AU" noProof="0"/>
              <a:t>Second level</a:t>
            </a:r>
          </a:p>
          <a:p>
            <a:pPr lvl="2"/>
            <a:r>
              <a:rPr lang="en-AU" noProof="0"/>
              <a:t>Third level</a:t>
            </a:r>
          </a:p>
          <a:p>
            <a:pPr lvl="3"/>
            <a:r>
              <a:rPr lang="en-AU" noProof="0"/>
              <a:t>Fourth level</a:t>
            </a:r>
          </a:p>
          <a:p>
            <a:pPr lvl="4"/>
            <a:r>
              <a:rPr lang="en-AU" noProof="0"/>
              <a:t>Fifth level</a:t>
            </a:r>
          </a:p>
          <a:p>
            <a:pPr lvl="5"/>
            <a:r>
              <a:rPr lang="en-AU" noProof="0"/>
              <a:t>Sixth level</a:t>
            </a:r>
          </a:p>
          <a:p>
            <a:pPr lvl="6"/>
            <a:r>
              <a:rPr lang="en-AU" noProof="0"/>
              <a:t>Seventh level</a:t>
            </a:r>
          </a:p>
          <a:p>
            <a:pPr lvl="7"/>
            <a:r>
              <a:rPr lang="en-AU" noProof="0"/>
              <a:t>Eighth level</a:t>
            </a:r>
          </a:p>
          <a:p>
            <a:pPr lvl="8"/>
            <a:r>
              <a:rPr lang="en-AU" noProof="0"/>
              <a:t>Ninth level</a:t>
            </a:r>
          </a:p>
        </p:txBody>
      </p:sp>
      <p:sp>
        <p:nvSpPr>
          <p:cNvPr id="6" name="Slide Number Placeholder 5"/>
          <p:cNvSpPr>
            <a:spLocks noGrp="1"/>
          </p:cNvSpPr>
          <p:nvPr>
            <p:ph type="sldNum" sz="quarter" idx="4"/>
          </p:nvPr>
        </p:nvSpPr>
        <p:spPr>
          <a:xfrm>
            <a:off x="2019600" y="777600"/>
            <a:ext cx="782203" cy="318510"/>
          </a:xfrm>
          <a:prstGeom prst="rect">
            <a:avLst/>
          </a:prstGeom>
        </p:spPr>
        <p:txBody>
          <a:bodyPr vert="horz" lIns="0" tIns="0" rIns="0" bIns="0" rtlCol="0" anchor="ctr"/>
          <a:lstStyle>
            <a:lvl1pPr algn="l">
              <a:lnSpc>
                <a:spcPts val="2600"/>
              </a:lnSpc>
              <a:defRPr lang="en-AU" sz="1900" b="0" smtClean="0">
                <a:solidFill>
                  <a:schemeClr val="tx1"/>
                </a:solidFill>
                <a:latin typeface="+mj-lt"/>
                <a:ea typeface="Open Sans" pitchFamily="2" charset="0"/>
                <a:cs typeface="Open Sans" pitchFamily="2" charset="0"/>
              </a:defRPr>
            </a:lvl1pPr>
          </a:lstStyle>
          <a:p>
            <a:fld id="{CE1B70CE-F4BC-4B6F-A663-B479B5E51611}" type="slidenum">
              <a:rPr lang="en-AU" smtClean="0"/>
              <a:pPr/>
              <a:t>‹#›</a:t>
            </a:fld>
            <a:endParaRPr lang="en-AU"/>
          </a:p>
        </p:txBody>
      </p:sp>
      <p:pic>
        <p:nvPicPr>
          <p:cNvPr id="7" name="Picture 6" descr="Shape&#10;&#10;Description automatically generated with medium confidence">
            <a:extLst>
              <a:ext uri="{FF2B5EF4-FFF2-40B4-BE49-F238E27FC236}">
                <a16:creationId xmlns:a16="http://schemas.microsoft.com/office/drawing/2014/main" id="{5B41F878-ACE2-44A4-9F65-033A421B46BB}"/>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21092908" y="962344"/>
            <a:ext cx="2471933" cy="1633731"/>
          </a:xfrm>
          <a:prstGeom prst="rect">
            <a:avLst/>
          </a:prstGeom>
        </p:spPr>
      </p:pic>
    </p:spTree>
    <p:extLst>
      <p:ext uri="{BB962C8B-B14F-4D97-AF65-F5344CB8AC3E}">
        <p14:creationId xmlns:p14="http://schemas.microsoft.com/office/powerpoint/2010/main" val="625811649"/>
      </p:ext>
    </p:extLst>
  </p:cSld>
  <p:clrMap bg1="lt1" tx1="dk1" bg2="lt2" tx2="dk2" accent1="accent1" accent2="accent2" accent3="accent3" accent4="accent4" accent5="accent5" accent6="accent6" hlink="hlink" folHlink="folHlink"/>
  <p:sldLayoutIdLst>
    <p:sldLayoutId id="2147483768" r:id="rId1"/>
    <p:sldLayoutId id="2147483769" r:id="rId2"/>
    <p:sldLayoutId id="2147483770" r:id="rId3"/>
    <p:sldLayoutId id="2147483771" r:id="rId4"/>
  </p:sldLayoutIdLst>
  <p:hf hdr="0" ftr="0" dt="0"/>
  <p:txStyles>
    <p:titleStyle>
      <a:lvl1pPr algn="l" defTabSz="1892104" rtl="0" eaLnBrk="1" latinLnBrk="0" hangingPunct="1">
        <a:lnSpc>
          <a:spcPts val="6600"/>
        </a:lnSpc>
        <a:spcBef>
          <a:spcPct val="0"/>
        </a:spcBef>
        <a:buNone/>
        <a:defRPr sz="5600" b="1" kern="1200">
          <a:solidFill>
            <a:schemeClr val="tx1"/>
          </a:solidFill>
          <a:latin typeface="+mj-lt"/>
          <a:ea typeface="+mj-ea"/>
          <a:cs typeface="Arial" pitchFamily="34" charset="0"/>
        </a:defRPr>
      </a:lvl1pPr>
    </p:titleStyle>
    <p:bodyStyle>
      <a:lvl1pPr marL="0" indent="0" algn="l" defTabSz="1892104" rtl="0" eaLnBrk="1" latinLnBrk="0" hangingPunct="1">
        <a:lnSpc>
          <a:spcPts val="3800"/>
        </a:lnSpc>
        <a:spcBef>
          <a:spcPts val="0"/>
        </a:spcBef>
        <a:spcAft>
          <a:spcPts val="1100"/>
        </a:spcAft>
        <a:buFont typeface="Arial" pitchFamily="34" charset="0"/>
        <a:buNone/>
        <a:defRPr sz="2700" b="1" kern="1200" baseline="0">
          <a:solidFill>
            <a:schemeClr val="tx1"/>
          </a:solidFill>
          <a:latin typeface="+mj-lt"/>
          <a:ea typeface="+mn-ea"/>
          <a:cs typeface="Arial" pitchFamily="34" charset="0"/>
        </a:defRPr>
      </a:lvl1pPr>
      <a:lvl2pPr marL="0" indent="0" algn="l" defTabSz="1892104" rtl="0" eaLnBrk="1" latinLnBrk="0" hangingPunct="1">
        <a:lnSpc>
          <a:spcPts val="3200"/>
        </a:lnSpc>
        <a:spcBef>
          <a:spcPts val="0"/>
        </a:spcBef>
        <a:spcAft>
          <a:spcPts val="700"/>
        </a:spcAft>
        <a:buFont typeface="Arial" pitchFamily="34" charset="0"/>
        <a:buNone/>
        <a:defRPr sz="2300" kern="1200">
          <a:solidFill>
            <a:schemeClr val="tx1"/>
          </a:solidFill>
          <a:latin typeface="+mn-lt"/>
          <a:ea typeface="+mn-ea"/>
          <a:cs typeface="Arial" pitchFamily="34" charset="0"/>
        </a:defRPr>
      </a:lvl2pPr>
      <a:lvl3pPr marL="396000" indent="-396000" algn="l" defTabSz="1892104" rtl="0" eaLnBrk="1" latinLnBrk="0" hangingPunct="1">
        <a:lnSpc>
          <a:spcPts val="3200"/>
        </a:lnSpc>
        <a:spcBef>
          <a:spcPts val="0"/>
        </a:spcBef>
        <a:spcAft>
          <a:spcPts val="700"/>
        </a:spcAft>
        <a:buFont typeface="Calibri" panose="020F0502020204030204" pitchFamily="34" charset="0"/>
        <a:buChar char="•"/>
        <a:defRPr sz="2300" kern="1200">
          <a:solidFill>
            <a:schemeClr val="tx1"/>
          </a:solidFill>
          <a:latin typeface="+mn-lt"/>
          <a:ea typeface="+mn-ea"/>
          <a:cs typeface="Arial" pitchFamily="34" charset="0"/>
        </a:defRPr>
      </a:lvl3pPr>
      <a:lvl4pPr marL="792000" indent="-396000" algn="l" defTabSz="1892104" rtl="0" eaLnBrk="1" latinLnBrk="0" hangingPunct="1">
        <a:lnSpc>
          <a:spcPts val="3200"/>
        </a:lnSpc>
        <a:spcBef>
          <a:spcPts val="0"/>
        </a:spcBef>
        <a:spcAft>
          <a:spcPts val="700"/>
        </a:spcAft>
        <a:buFont typeface="Calibri" panose="020F0502020204030204" pitchFamily="34" charset="0"/>
        <a:buChar char="•"/>
        <a:defRPr sz="2300" kern="1200">
          <a:solidFill>
            <a:schemeClr val="tx1"/>
          </a:solidFill>
          <a:latin typeface="+mn-lt"/>
          <a:ea typeface="+mn-ea"/>
          <a:cs typeface="Arial" pitchFamily="34" charset="0"/>
        </a:defRPr>
      </a:lvl4pPr>
      <a:lvl5pPr marL="1188000" indent="-396000" algn="l" defTabSz="1892104" rtl="0" eaLnBrk="1" latinLnBrk="0" hangingPunct="1">
        <a:lnSpc>
          <a:spcPts val="3200"/>
        </a:lnSpc>
        <a:spcBef>
          <a:spcPts val="0"/>
        </a:spcBef>
        <a:spcAft>
          <a:spcPts val="700"/>
        </a:spcAft>
        <a:buFont typeface="Calibri" panose="020F0502020204030204" pitchFamily="34" charset="0"/>
        <a:buChar char="•"/>
        <a:defRPr sz="2300" kern="1200" baseline="0">
          <a:solidFill>
            <a:schemeClr val="tx1"/>
          </a:solidFill>
          <a:latin typeface="+mn-lt"/>
          <a:ea typeface="+mn-ea"/>
          <a:cs typeface="Arial" pitchFamily="34" charset="0"/>
        </a:defRPr>
      </a:lvl5pPr>
      <a:lvl6pPr marL="1584000" indent="-396000" algn="l" defTabSz="1892104" rtl="0" eaLnBrk="1" latinLnBrk="0" hangingPunct="1">
        <a:lnSpc>
          <a:spcPts val="3200"/>
        </a:lnSpc>
        <a:spcBef>
          <a:spcPts val="0"/>
        </a:spcBef>
        <a:spcAft>
          <a:spcPts val="700"/>
        </a:spcAft>
        <a:buFont typeface="Calibri" panose="020F0502020204030204" pitchFamily="34" charset="0"/>
        <a:buChar char="•"/>
        <a:defRPr sz="2300" kern="1200">
          <a:solidFill>
            <a:schemeClr val="tx1"/>
          </a:solidFill>
          <a:latin typeface="+mn-lt"/>
          <a:ea typeface="+mn-ea"/>
          <a:cs typeface="Arial" pitchFamily="34" charset="0"/>
        </a:defRPr>
      </a:lvl6pPr>
      <a:lvl7pPr marL="1980000" indent="-396000" algn="l" defTabSz="1892104" rtl="0" eaLnBrk="1" latinLnBrk="0" hangingPunct="1">
        <a:lnSpc>
          <a:spcPts val="3200"/>
        </a:lnSpc>
        <a:spcBef>
          <a:spcPts val="0"/>
        </a:spcBef>
        <a:spcAft>
          <a:spcPts val="700"/>
        </a:spcAft>
        <a:buFont typeface="Calibri" panose="020F0502020204030204" pitchFamily="34" charset="0"/>
        <a:buChar char="•"/>
        <a:defRPr sz="2300" kern="1200">
          <a:solidFill>
            <a:schemeClr val="tx1"/>
          </a:solidFill>
          <a:latin typeface="+mn-lt"/>
          <a:ea typeface="+mn-ea"/>
          <a:cs typeface="Arial" pitchFamily="34" charset="0"/>
        </a:defRPr>
      </a:lvl7pPr>
      <a:lvl8pPr marL="2376000" indent="-396000" algn="l" defTabSz="1892104" rtl="0" eaLnBrk="1" latinLnBrk="0" hangingPunct="1">
        <a:lnSpc>
          <a:spcPts val="3200"/>
        </a:lnSpc>
        <a:spcBef>
          <a:spcPts val="0"/>
        </a:spcBef>
        <a:spcAft>
          <a:spcPts val="700"/>
        </a:spcAft>
        <a:buFont typeface="Calibri" panose="020F0502020204030204" pitchFamily="34" charset="0"/>
        <a:buChar char="•"/>
        <a:defRPr sz="2300" kern="1200">
          <a:solidFill>
            <a:schemeClr val="tx1"/>
          </a:solidFill>
          <a:latin typeface="+mn-lt"/>
          <a:ea typeface="+mn-ea"/>
          <a:cs typeface="Arial" pitchFamily="34" charset="0"/>
        </a:defRPr>
      </a:lvl8pPr>
      <a:lvl9pPr marL="2772000" indent="-396000" algn="l" defTabSz="1892104" rtl="0" eaLnBrk="1" latinLnBrk="0" hangingPunct="1">
        <a:lnSpc>
          <a:spcPts val="3200"/>
        </a:lnSpc>
        <a:spcBef>
          <a:spcPts val="0"/>
        </a:spcBef>
        <a:spcAft>
          <a:spcPts val="700"/>
        </a:spcAft>
        <a:buFont typeface="Calibri" panose="020F0502020204030204" pitchFamily="34" charset="0"/>
        <a:buChar char="•"/>
        <a:defRPr sz="2300" kern="1200">
          <a:solidFill>
            <a:schemeClr val="tx1"/>
          </a:solidFill>
          <a:latin typeface="+mn-lt"/>
          <a:ea typeface="+mn-ea"/>
          <a:cs typeface="Arial" pitchFamily="34" charset="0"/>
        </a:defRPr>
      </a:lvl9pPr>
    </p:bodyStyle>
    <p:otherStyle>
      <a:defPPr>
        <a:defRPr lang="en-US"/>
      </a:defPPr>
      <a:lvl1pPr marL="0" algn="l" defTabSz="1892104" rtl="0" eaLnBrk="1" latinLnBrk="0" hangingPunct="1">
        <a:defRPr sz="3809" kern="1200">
          <a:solidFill>
            <a:schemeClr val="tx1"/>
          </a:solidFill>
          <a:latin typeface="+mn-lt"/>
          <a:ea typeface="+mn-ea"/>
          <a:cs typeface="+mn-cs"/>
        </a:defRPr>
      </a:lvl1pPr>
      <a:lvl2pPr marL="946052" algn="l" defTabSz="1892104" rtl="0" eaLnBrk="1" latinLnBrk="0" hangingPunct="1">
        <a:defRPr sz="3809" kern="1200">
          <a:solidFill>
            <a:schemeClr val="tx1"/>
          </a:solidFill>
          <a:latin typeface="+mn-lt"/>
          <a:ea typeface="+mn-ea"/>
          <a:cs typeface="+mn-cs"/>
        </a:defRPr>
      </a:lvl2pPr>
      <a:lvl3pPr marL="1892104" algn="l" defTabSz="1892104" rtl="0" eaLnBrk="1" latinLnBrk="0" hangingPunct="1">
        <a:defRPr sz="3809" kern="1200">
          <a:solidFill>
            <a:schemeClr val="tx1"/>
          </a:solidFill>
          <a:latin typeface="+mn-lt"/>
          <a:ea typeface="+mn-ea"/>
          <a:cs typeface="+mn-cs"/>
        </a:defRPr>
      </a:lvl3pPr>
      <a:lvl4pPr marL="2838155" algn="l" defTabSz="1892104" rtl="0" eaLnBrk="1" latinLnBrk="0" hangingPunct="1">
        <a:defRPr sz="3809" kern="1200">
          <a:solidFill>
            <a:schemeClr val="tx1"/>
          </a:solidFill>
          <a:latin typeface="+mn-lt"/>
          <a:ea typeface="+mn-ea"/>
          <a:cs typeface="+mn-cs"/>
        </a:defRPr>
      </a:lvl4pPr>
      <a:lvl5pPr marL="3784207" algn="l" defTabSz="1892104" rtl="0" eaLnBrk="1" latinLnBrk="0" hangingPunct="1">
        <a:defRPr sz="3809" kern="1200">
          <a:solidFill>
            <a:schemeClr val="tx1"/>
          </a:solidFill>
          <a:latin typeface="+mn-lt"/>
          <a:ea typeface="+mn-ea"/>
          <a:cs typeface="+mn-cs"/>
        </a:defRPr>
      </a:lvl5pPr>
      <a:lvl6pPr marL="4730259" algn="l" defTabSz="1892104" rtl="0" eaLnBrk="1" latinLnBrk="0" hangingPunct="1">
        <a:defRPr sz="3809" kern="1200">
          <a:solidFill>
            <a:schemeClr val="tx1"/>
          </a:solidFill>
          <a:latin typeface="+mn-lt"/>
          <a:ea typeface="+mn-ea"/>
          <a:cs typeface="+mn-cs"/>
        </a:defRPr>
      </a:lvl6pPr>
      <a:lvl7pPr marL="5676311" algn="l" defTabSz="1892104" rtl="0" eaLnBrk="1" latinLnBrk="0" hangingPunct="1">
        <a:defRPr sz="3809" kern="1200">
          <a:solidFill>
            <a:schemeClr val="tx1"/>
          </a:solidFill>
          <a:latin typeface="+mn-lt"/>
          <a:ea typeface="+mn-ea"/>
          <a:cs typeface="+mn-cs"/>
        </a:defRPr>
      </a:lvl7pPr>
      <a:lvl8pPr marL="6622363" algn="l" defTabSz="1892104" rtl="0" eaLnBrk="1" latinLnBrk="0" hangingPunct="1">
        <a:defRPr sz="3809" kern="1200">
          <a:solidFill>
            <a:schemeClr val="tx1"/>
          </a:solidFill>
          <a:latin typeface="+mn-lt"/>
          <a:ea typeface="+mn-ea"/>
          <a:cs typeface="+mn-cs"/>
        </a:defRPr>
      </a:lvl8pPr>
      <a:lvl9pPr marL="7568414" algn="l" defTabSz="1892104" rtl="0" eaLnBrk="1" latinLnBrk="0" hangingPunct="1">
        <a:defRPr sz="3809"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7816">
          <p15:clr>
            <a:srgbClr val="F26B43"/>
          </p15:clr>
        </p15:guide>
        <p15:guide id="2" pos="440">
          <p15:clr>
            <a:srgbClr val="F26B43"/>
          </p15:clr>
        </p15:guide>
        <p15:guide id="3" pos="14856">
          <p15:clr>
            <a:srgbClr val="F26B43"/>
          </p15:clr>
        </p15:guide>
        <p15:guide id="4" orient="horz" pos="2182">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019600" y="1616544"/>
            <a:ext cx="21588975" cy="1094087"/>
          </a:xfrm>
          <a:prstGeom prst="rect">
            <a:avLst/>
          </a:prstGeom>
        </p:spPr>
        <p:txBody>
          <a:bodyPr vert="horz" lIns="0" tIns="0" rIns="0" bIns="0" rtlCol="0" anchor="b">
            <a:noAutofit/>
          </a:bodyPr>
          <a:lstStyle/>
          <a:p>
            <a:r>
              <a:rPr lang="en-US" noProof="0"/>
              <a:t>Click to edit Master title style</a:t>
            </a:r>
            <a:endParaRPr lang="en-AU" noProof="0"/>
          </a:p>
        </p:txBody>
      </p:sp>
      <p:sp>
        <p:nvSpPr>
          <p:cNvPr id="3" name="Text Placeholder 2"/>
          <p:cNvSpPr>
            <a:spLocks noGrp="1"/>
          </p:cNvSpPr>
          <p:nvPr>
            <p:ph type="body" idx="1"/>
          </p:nvPr>
        </p:nvSpPr>
        <p:spPr>
          <a:xfrm>
            <a:off x="2019600" y="3431858"/>
            <a:ext cx="21588975" cy="8904202"/>
          </a:xfrm>
          <a:prstGeom prst="rect">
            <a:avLst/>
          </a:prstGeom>
        </p:spPr>
        <p:txBody>
          <a:bodyPr vert="horz" lIns="0" tIns="0" rIns="0" bIns="0" rtlCol="0">
            <a:noAutofit/>
          </a:bodyPr>
          <a:lstStyle/>
          <a:p>
            <a:pPr lvl="0"/>
            <a:r>
              <a:rPr lang="en-AU" noProof="0"/>
              <a:t>Use the increase/decrease list level buttons to change styles</a:t>
            </a:r>
          </a:p>
          <a:p>
            <a:pPr lvl="1"/>
            <a:r>
              <a:rPr lang="en-AU" noProof="0"/>
              <a:t>Second level</a:t>
            </a:r>
          </a:p>
          <a:p>
            <a:pPr lvl="2"/>
            <a:r>
              <a:rPr lang="en-AU" noProof="0"/>
              <a:t>Third level</a:t>
            </a:r>
          </a:p>
          <a:p>
            <a:pPr lvl="3"/>
            <a:r>
              <a:rPr lang="en-AU" noProof="0"/>
              <a:t>Fourth level</a:t>
            </a:r>
          </a:p>
          <a:p>
            <a:pPr lvl="4"/>
            <a:r>
              <a:rPr lang="en-AU" noProof="0"/>
              <a:t>Fifth level</a:t>
            </a:r>
          </a:p>
          <a:p>
            <a:pPr lvl="5"/>
            <a:r>
              <a:rPr lang="en-AU" noProof="0"/>
              <a:t>Sixth level</a:t>
            </a:r>
          </a:p>
          <a:p>
            <a:pPr lvl="6"/>
            <a:r>
              <a:rPr lang="en-AU" noProof="0"/>
              <a:t>Seventh level</a:t>
            </a:r>
          </a:p>
          <a:p>
            <a:pPr lvl="7"/>
            <a:r>
              <a:rPr lang="en-AU" noProof="0"/>
              <a:t>Eighth level</a:t>
            </a:r>
          </a:p>
          <a:p>
            <a:pPr lvl="8"/>
            <a:r>
              <a:rPr lang="en-AU" noProof="0"/>
              <a:t>Ninth level</a:t>
            </a:r>
          </a:p>
        </p:txBody>
      </p:sp>
    </p:spTree>
    <p:extLst>
      <p:ext uri="{BB962C8B-B14F-4D97-AF65-F5344CB8AC3E}">
        <p14:creationId xmlns:p14="http://schemas.microsoft.com/office/powerpoint/2010/main" val="1960663254"/>
      </p:ext>
    </p:extLst>
  </p:cSld>
  <p:clrMap bg1="lt1" tx1="dk1" bg2="lt2" tx2="dk2" accent1="accent1" accent2="accent2" accent3="accent3" accent4="accent4" accent5="accent5" accent6="accent6" hlink="hlink" folHlink="folHlink"/>
  <p:sldLayoutIdLst>
    <p:sldLayoutId id="2147483774" r:id="rId1"/>
  </p:sldLayoutIdLst>
  <p:hf hdr="0" ftr="0" dt="0"/>
  <p:txStyles>
    <p:titleStyle>
      <a:lvl1pPr algn="l" defTabSz="1892104" rtl="0" eaLnBrk="1" latinLnBrk="0" hangingPunct="1">
        <a:lnSpc>
          <a:spcPts val="6600"/>
        </a:lnSpc>
        <a:spcBef>
          <a:spcPct val="0"/>
        </a:spcBef>
        <a:buNone/>
        <a:defRPr sz="5600" b="1" kern="1200">
          <a:solidFill>
            <a:schemeClr val="tx1"/>
          </a:solidFill>
          <a:latin typeface="+mj-lt"/>
          <a:ea typeface="+mj-ea"/>
          <a:cs typeface="Arial" pitchFamily="34" charset="0"/>
        </a:defRPr>
      </a:lvl1pPr>
    </p:titleStyle>
    <p:bodyStyle>
      <a:lvl1pPr marL="0" indent="0" algn="l" defTabSz="1892104" rtl="0" eaLnBrk="1" latinLnBrk="0" hangingPunct="1">
        <a:lnSpc>
          <a:spcPts val="3800"/>
        </a:lnSpc>
        <a:spcBef>
          <a:spcPts val="0"/>
        </a:spcBef>
        <a:spcAft>
          <a:spcPts val="1100"/>
        </a:spcAft>
        <a:buFont typeface="Arial" pitchFamily="34" charset="0"/>
        <a:buNone/>
        <a:defRPr sz="2700" b="1" kern="1200" baseline="0">
          <a:solidFill>
            <a:schemeClr val="tx1"/>
          </a:solidFill>
          <a:latin typeface="+mj-lt"/>
          <a:ea typeface="+mn-ea"/>
          <a:cs typeface="Arial" pitchFamily="34" charset="0"/>
        </a:defRPr>
      </a:lvl1pPr>
      <a:lvl2pPr marL="0" indent="0" algn="l" defTabSz="1892104" rtl="0" eaLnBrk="1" latinLnBrk="0" hangingPunct="1">
        <a:lnSpc>
          <a:spcPts val="3200"/>
        </a:lnSpc>
        <a:spcBef>
          <a:spcPts val="0"/>
        </a:spcBef>
        <a:spcAft>
          <a:spcPts val="700"/>
        </a:spcAft>
        <a:buFont typeface="Arial" pitchFamily="34" charset="0"/>
        <a:buNone/>
        <a:defRPr sz="2300" kern="1200">
          <a:solidFill>
            <a:schemeClr val="tx1"/>
          </a:solidFill>
          <a:latin typeface="+mn-lt"/>
          <a:ea typeface="+mn-ea"/>
          <a:cs typeface="Arial" pitchFamily="34" charset="0"/>
        </a:defRPr>
      </a:lvl2pPr>
      <a:lvl3pPr marL="396000" indent="-396000" algn="l" defTabSz="1892104" rtl="0" eaLnBrk="1" latinLnBrk="0" hangingPunct="1">
        <a:lnSpc>
          <a:spcPts val="3200"/>
        </a:lnSpc>
        <a:spcBef>
          <a:spcPts val="0"/>
        </a:spcBef>
        <a:spcAft>
          <a:spcPts val="700"/>
        </a:spcAft>
        <a:buFont typeface="Calibri" panose="020F0502020204030204" pitchFamily="34" charset="0"/>
        <a:buChar char="•"/>
        <a:defRPr sz="2300" kern="1200">
          <a:solidFill>
            <a:schemeClr val="tx1"/>
          </a:solidFill>
          <a:latin typeface="+mn-lt"/>
          <a:ea typeface="+mn-ea"/>
          <a:cs typeface="Arial" pitchFamily="34" charset="0"/>
        </a:defRPr>
      </a:lvl3pPr>
      <a:lvl4pPr marL="792000" indent="-396000" algn="l" defTabSz="1892104" rtl="0" eaLnBrk="1" latinLnBrk="0" hangingPunct="1">
        <a:lnSpc>
          <a:spcPts val="3200"/>
        </a:lnSpc>
        <a:spcBef>
          <a:spcPts val="0"/>
        </a:spcBef>
        <a:spcAft>
          <a:spcPts val="700"/>
        </a:spcAft>
        <a:buFont typeface="Calibri" panose="020F0502020204030204" pitchFamily="34" charset="0"/>
        <a:buChar char="•"/>
        <a:defRPr sz="2300" kern="1200">
          <a:solidFill>
            <a:schemeClr val="tx1"/>
          </a:solidFill>
          <a:latin typeface="+mn-lt"/>
          <a:ea typeface="+mn-ea"/>
          <a:cs typeface="Arial" pitchFamily="34" charset="0"/>
        </a:defRPr>
      </a:lvl4pPr>
      <a:lvl5pPr marL="1188000" indent="-396000" algn="l" defTabSz="1892104" rtl="0" eaLnBrk="1" latinLnBrk="0" hangingPunct="1">
        <a:lnSpc>
          <a:spcPts val="3200"/>
        </a:lnSpc>
        <a:spcBef>
          <a:spcPts val="0"/>
        </a:spcBef>
        <a:spcAft>
          <a:spcPts val="700"/>
        </a:spcAft>
        <a:buFont typeface="Calibri" panose="020F0502020204030204" pitchFamily="34" charset="0"/>
        <a:buChar char="•"/>
        <a:defRPr sz="2300" kern="1200" baseline="0">
          <a:solidFill>
            <a:schemeClr val="tx1"/>
          </a:solidFill>
          <a:latin typeface="+mn-lt"/>
          <a:ea typeface="+mn-ea"/>
          <a:cs typeface="Arial" pitchFamily="34" charset="0"/>
        </a:defRPr>
      </a:lvl5pPr>
      <a:lvl6pPr marL="1584000" indent="-396000" algn="l" defTabSz="1892104" rtl="0" eaLnBrk="1" latinLnBrk="0" hangingPunct="1">
        <a:lnSpc>
          <a:spcPts val="3200"/>
        </a:lnSpc>
        <a:spcBef>
          <a:spcPts val="0"/>
        </a:spcBef>
        <a:spcAft>
          <a:spcPts val="700"/>
        </a:spcAft>
        <a:buFont typeface="Calibri" panose="020F0502020204030204" pitchFamily="34" charset="0"/>
        <a:buChar char="•"/>
        <a:defRPr sz="2300" kern="1200">
          <a:solidFill>
            <a:schemeClr val="tx1"/>
          </a:solidFill>
          <a:latin typeface="+mn-lt"/>
          <a:ea typeface="+mn-ea"/>
          <a:cs typeface="Arial" pitchFamily="34" charset="0"/>
        </a:defRPr>
      </a:lvl6pPr>
      <a:lvl7pPr marL="1980000" indent="-396000" algn="l" defTabSz="1892104" rtl="0" eaLnBrk="1" latinLnBrk="0" hangingPunct="1">
        <a:lnSpc>
          <a:spcPts val="3200"/>
        </a:lnSpc>
        <a:spcBef>
          <a:spcPts val="0"/>
        </a:spcBef>
        <a:spcAft>
          <a:spcPts val="700"/>
        </a:spcAft>
        <a:buFont typeface="Calibri" panose="020F0502020204030204" pitchFamily="34" charset="0"/>
        <a:buChar char="•"/>
        <a:defRPr sz="2300" kern="1200">
          <a:solidFill>
            <a:schemeClr val="tx1"/>
          </a:solidFill>
          <a:latin typeface="+mn-lt"/>
          <a:ea typeface="+mn-ea"/>
          <a:cs typeface="Arial" pitchFamily="34" charset="0"/>
        </a:defRPr>
      </a:lvl7pPr>
      <a:lvl8pPr marL="2376000" indent="-396000" algn="l" defTabSz="1892104" rtl="0" eaLnBrk="1" latinLnBrk="0" hangingPunct="1">
        <a:lnSpc>
          <a:spcPts val="3200"/>
        </a:lnSpc>
        <a:spcBef>
          <a:spcPts val="0"/>
        </a:spcBef>
        <a:spcAft>
          <a:spcPts val="700"/>
        </a:spcAft>
        <a:buFont typeface="Calibri" panose="020F0502020204030204" pitchFamily="34" charset="0"/>
        <a:buChar char="•"/>
        <a:defRPr sz="2300" kern="1200">
          <a:solidFill>
            <a:schemeClr val="tx1"/>
          </a:solidFill>
          <a:latin typeface="+mn-lt"/>
          <a:ea typeface="+mn-ea"/>
          <a:cs typeface="Arial" pitchFamily="34" charset="0"/>
        </a:defRPr>
      </a:lvl8pPr>
      <a:lvl9pPr marL="2772000" indent="-396000" algn="l" defTabSz="1892104" rtl="0" eaLnBrk="1" latinLnBrk="0" hangingPunct="1">
        <a:lnSpc>
          <a:spcPts val="3200"/>
        </a:lnSpc>
        <a:spcBef>
          <a:spcPts val="0"/>
        </a:spcBef>
        <a:spcAft>
          <a:spcPts val="700"/>
        </a:spcAft>
        <a:buFont typeface="Calibri" panose="020F0502020204030204" pitchFamily="34" charset="0"/>
        <a:buChar char="•"/>
        <a:defRPr sz="2300" kern="1200">
          <a:solidFill>
            <a:schemeClr val="tx1"/>
          </a:solidFill>
          <a:latin typeface="+mn-lt"/>
          <a:ea typeface="+mn-ea"/>
          <a:cs typeface="Arial" pitchFamily="34" charset="0"/>
        </a:defRPr>
      </a:lvl9pPr>
    </p:bodyStyle>
    <p:otherStyle>
      <a:defPPr>
        <a:defRPr lang="en-US"/>
      </a:defPPr>
      <a:lvl1pPr marL="0" algn="l" defTabSz="1892104" rtl="0" eaLnBrk="1" latinLnBrk="0" hangingPunct="1">
        <a:defRPr sz="3809" kern="1200">
          <a:solidFill>
            <a:schemeClr val="tx1"/>
          </a:solidFill>
          <a:latin typeface="+mn-lt"/>
          <a:ea typeface="+mn-ea"/>
          <a:cs typeface="+mn-cs"/>
        </a:defRPr>
      </a:lvl1pPr>
      <a:lvl2pPr marL="946052" algn="l" defTabSz="1892104" rtl="0" eaLnBrk="1" latinLnBrk="0" hangingPunct="1">
        <a:defRPr sz="3809" kern="1200">
          <a:solidFill>
            <a:schemeClr val="tx1"/>
          </a:solidFill>
          <a:latin typeface="+mn-lt"/>
          <a:ea typeface="+mn-ea"/>
          <a:cs typeface="+mn-cs"/>
        </a:defRPr>
      </a:lvl2pPr>
      <a:lvl3pPr marL="1892104" algn="l" defTabSz="1892104" rtl="0" eaLnBrk="1" latinLnBrk="0" hangingPunct="1">
        <a:defRPr sz="3809" kern="1200">
          <a:solidFill>
            <a:schemeClr val="tx1"/>
          </a:solidFill>
          <a:latin typeface="+mn-lt"/>
          <a:ea typeface="+mn-ea"/>
          <a:cs typeface="+mn-cs"/>
        </a:defRPr>
      </a:lvl3pPr>
      <a:lvl4pPr marL="2838155" algn="l" defTabSz="1892104" rtl="0" eaLnBrk="1" latinLnBrk="0" hangingPunct="1">
        <a:defRPr sz="3809" kern="1200">
          <a:solidFill>
            <a:schemeClr val="tx1"/>
          </a:solidFill>
          <a:latin typeface="+mn-lt"/>
          <a:ea typeface="+mn-ea"/>
          <a:cs typeface="+mn-cs"/>
        </a:defRPr>
      </a:lvl4pPr>
      <a:lvl5pPr marL="3784207" algn="l" defTabSz="1892104" rtl="0" eaLnBrk="1" latinLnBrk="0" hangingPunct="1">
        <a:defRPr sz="3809" kern="1200">
          <a:solidFill>
            <a:schemeClr val="tx1"/>
          </a:solidFill>
          <a:latin typeface="+mn-lt"/>
          <a:ea typeface="+mn-ea"/>
          <a:cs typeface="+mn-cs"/>
        </a:defRPr>
      </a:lvl5pPr>
      <a:lvl6pPr marL="4730259" algn="l" defTabSz="1892104" rtl="0" eaLnBrk="1" latinLnBrk="0" hangingPunct="1">
        <a:defRPr sz="3809" kern="1200">
          <a:solidFill>
            <a:schemeClr val="tx1"/>
          </a:solidFill>
          <a:latin typeface="+mn-lt"/>
          <a:ea typeface="+mn-ea"/>
          <a:cs typeface="+mn-cs"/>
        </a:defRPr>
      </a:lvl6pPr>
      <a:lvl7pPr marL="5676311" algn="l" defTabSz="1892104" rtl="0" eaLnBrk="1" latinLnBrk="0" hangingPunct="1">
        <a:defRPr sz="3809" kern="1200">
          <a:solidFill>
            <a:schemeClr val="tx1"/>
          </a:solidFill>
          <a:latin typeface="+mn-lt"/>
          <a:ea typeface="+mn-ea"/>
          <a:cs typeface="+mn-cs"/>
        </a:defRPr>
      </a:lvl7pPr>
      <a:lvl8pPr marL="6622363" algn="l" defTabSz="1892104" rtl="0" eaLnBrk="1" latinLnBrk="0" hangingPunct="1">
        <a:defRPr sz="3809" kern="1200">
          <a:solidFill>
            <a:schemeClr val="tx1"/>
          </a:solidFill>
          <a:latin typeface="+mn-lt"/>
          <a:ea typeface="+mn-ea"/>
          <a:cs typeface="+mn-cs"/>
        </a:defRPr>
      </a:lvl8pPr>
      <a:lvl9pPr marL="7568414" algn="l" defTabSz="1892104" rtl="0" eaLnBrk="1" latinLnBrk="0" hangingPunct="1">
        <a:defRPr sz="3809"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7816">
          <p15:clr>
            <a:srgbClr val="F26B43"/>
          </p15:clr>
        </p15:guide>
        <p15:guide id="2" pos="440">
          <p15:clr>
            <a:srgbClr val="F26B43"/>
          </p15:clr>
        </p15:guide>
        <p15:guide id="3" pos="14856">
          <p15:clr>
            <a:srgbClr val="F26B43"/>
          </p15:clr>
        </p15:guide>
        <p15:guide id="4" orient="horz" pos="2182">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019600" y="1616544"/>
            <a:ext cx="21588975" cy="1094087"/>
          </a:xfrm>
          <a:prstGeom prst="rect">
            <a:avLst/>
          </a:prstGeom>
        </p:spPr>
        <p:txBody>
          <a:bodyPr vert="horz" lIns="0" tIns="0" rIns="0" bIns="0" rtlCol="0" anchor="b">
            <a:noAutofit/>
          </a:bodyPr>
          <a:lstStyle/>
          <a:p>
            <a:r>
              <a:rPr lang="en-US" noProof="0"/>
              <a:t>Click to edit Master title style</a:t>
            </a:r>
            <a:endParaRPr lang="en-AU" noProof="0"/>
          </a:p>
        </p:txBody>
      </p:sp>
      <p:sp>
        <p:nvSpPr>
          <p:cNvPr id="3" name="Text Placeholder 2"/>
          <p:cNvSpPr>
            <a:spLocks noGrp="1"/>
          </p:cNvSpPr>
          <p:nvPr>
            <p:ph type="body" idx="1"/>
          </p:nvPr>
        </p:nvSpPr>
        <p:spPr>
          <a:xfrm>
            <a:off x="2019600" y="3431858"/>
            <a:ext cx="21588975" cy="8904202"/>
          </a:xfrm>
          <a:prstGeom prst="rect">
            <a:avLst/>
          </a:prstGeom>
        </p:spPr>
        <p:txBody>
          <a:bodyPr vert="horz" lIns="0" tIns="0" rIns="0" bIns="0" rtlCol="0">
            <a:noAutofit/>
          </a:bodyPr>
          <a:lstStyle/>
          <a:p>
            <a:pPr lvl="0"/>
            <a:r>
              <a:rPr lang="en-AU" noProof="0"/>
              <a:t>Use the increase/decrease list level buttons to change styles</a:t>
            </a:r>
          </a:p>
          <a:p>
            <a:pPr lvl="1"/>
            <a:r>
              <a:rPr lang="en-AU" noProof="0"/>
              <a:t>Second level</a:t>
            </a:r>
          </a:p>
          <a:p>
            <a:pPr lvl="2"/>
            <a:r>
              <a:rPr lang="en-AU" noProof="0"/>
              <a:t>Third level</a:t>
            </a:r>
          </a:p>
          <a:p>
            <a:pPr lvl="3"/>
            <a:r>
              <a:rPr lang="en-AU" noProof="0"/>
              <a:t>Fourth level</a:t>
            </a:r>
          </a:p>
          <a:p>
            <a:pPr lvl="4"/>
            <a:r>
              <a:rPr lang="en-AU" noProof="0"/>
              <a:t>Fifth level</a:t>
            </a:r>
          </a:p>
          <a:p>
            <a:pPr lvl="5"/>
            <a:r>
              <a:rPr lang="en-AU" noProof="0"/>
              <a:t>Sixth level</a:t>
            </a:r>
          </a:p>
          <a:p>
            <a:pPr lvl="6"/>
            <a:r>
              <a:rPr lang="en-AU" noProof="0"/>
              <a:t>Seventh level</a:t>
            </a:r>
          </a:p>
          <a:p>
            <a:pPr lvl="7"/>
            <a:r>
              <a:rPr lang="en-AU" noProof="0"/>
              <a:t>Eighth level</a:t>
            </a:r>
          </a:p>
          <a:p>
            <a:pPr lvl="8"/>
            <a:r>
              <a:rPr lang="en-AU" noProof="0"/>
              <a:t>Ninth level</a:t>
            </a:r>
          </a:p>
        </p:txBody>
      </p:sp>
    </p:spTree>
    <p:extLst>
      <p:ext uri="{BB962C8B-B14F-4D97-AF65-F5344CB8AC3E}">
        <p14:creationId xmlns:p14="http://schemas.microsoft.com/office/powerpoint/2010/main" val="973913135"/>
      </p:ext>
    </p:extLst>
  </p:cSld>
  <p:clrMap bg1="lt1" tx1="dk1" bg2="lt2" tx2="dk2" accent1="accent1" accent2="accent2" accent3="accent3" accent4="accent4" accent5="accent5" accent6="accent6" hlink="hlink" folHlink="folHlink"/>
  <p:sldLayoutIdLst>
    <p:sldLayoutId id="2147483776" r:id="rId1"/>
  </p:sldLayoutIdLst>
  <p:hf hdr="0" ftr="0" dt="0"/>
  <p:txStyles>
    <p:titleStyle>
      <a:lvl1pPr algn="l" defTabSz="1892104" rtl="0" eaLnBrk="1" latinLnBrk="0" hangingPunct="1">
        <a:lnSpc>
          <a:spcPts val="6600"/>
        </a:lnSpc>
        <a:spcBef>
          <a:spcPct val="0"/>
        </a:spcBef>
        <a:buNone/>
        <a:defRPr sz="5600" b="1" kern="1200">
          <a:solidFill>
            <a:schemeClr val="tx1"/>
          </a:solidFill>
          <a:latin typeface="+mj-lt"/>
          <a:ea typeface="+mj-ea"/>
          <a:cs typeface="Arial" pitchFamily="34" charset="0"/>
        </a:defRPr>
      </a:lvl1pPr>
    </p:titleStyle>
    <p:bodyStyle>
      <a:lvl1pPr marL="0" indent="0" algn="l" defTabSz="1892104" rtl="0" eaLnBrk="1" latinLnBrk="0" hangingPunct="1">
        <a:lnSpc>
          <a:spcPts val="3800"/>
        </a:lnSpc>
        <a:spcBef>
          <a:spcPts val="0"/>
        </a:spcBef>
        <a:spcAft>
          <a:spcPts val="1100"/>
        </a:spcAft>
        <a:buFont typeface="Arial" pitchFamily="34" charset="0"/>
        <a:buNone/>
        <a:defRPr sz="2700" b="1" kern="1200" baseline="0">
          <a:solidFill>
            <a:schemeClr val="tx1"/>
          </a:solidFill>
          <a:latin typeface="+mj-lt"/>
          <a:ea typeface="+mn-ea"/>
          <a:cs typeface="Arial" pitchFamily="34" charset="0"/>
        </a:defRPr>
      </a:lvl1pPr>
      <a:lvl2pPr marL="0" indent="0" algn="l" defTabSz="1892104" rtl="0" eaLnBrk="1" latinLnBrk="0" hangingPunct="1">
        <a:lnSpc>
          <a:spcPts val="3200"/>
        </a:lnSpc>
        <a:spcBef>
          <a:spcPts val="0"/>
        </a:spcBef>
        <a:spcAft>
          <a:spcPts val="700"/>
        </a:spcAft>
        <a:buFont typeface="Arial" pitchFamily="34" charset="0"/>
        <a:buNone/>
        <a:defRPr sz="2300" kern="1200">
          <a:solidFill>
            <a:schemeClr val="tx1"/>
          </a:solidFill>
          <a:latin typeface="+mn-lt"/>
          <a:ea typeface="+mn-ea"/>
          <a:cs typeface="Arial" pitchFamily="34" charset="0"/>
        </a:defRPr>
      </a:lvl2pPr>
      <a:lvl3pPr marL="396000" indent="-396000" algn="l" defTabSz="1892104" rtl="0" eaLnBrk="1" latinLnBrk="0" hangingPunct="1">
        <a:lnSpc>
          <a:spcPts val="3200"/>
        </a:lnSpc>
        <a:spcBef>
          <a:spcPts val="0"/>
        </a:spcBef>
        <a:spcAft>
          <a:spcPts val="700"/>
        </a:spcAft>
        <a:buFont typeface="Calibri" panose="020F0502020204030204" pitchFamily="34" charset="0"/>
        <a:buChar char="•"/>
        <a:defRPr sz="2300" kern="1200">
          <a:solidFill>
            <a:schemeClr val="tx1"/>
          </a:solidFill>
          <a:latin typeface="+mn-lt"/>
          <a:ea typeface="+mn-ea"/>
          <a:cs typeface="Arial" pitchFamily="34" charset="0"/>
        </a:defRPr>
      </a:lvl3pPr>
      <a:lvl4pPr marL="792000" indent="-396000" algn="l" defTabSz="1892104" rtl="0" eaLnBrk="1" latinLnBrk="0" hangingPunct="1">
        <a:lnSpc>
          <a:spcPts val="3200"/>
        </a:lnSpc>
        <a:spcBef>
          <a:spcPts val="0"/>
        </a:spcBef>
        <a:spcAft>
          <a:spcPts val="700"/>
        </a:spcAft>
        <a:buFont typeface="Calibri" panose="020F0502020204030204" pitchFamily="34" charset="0"/>
        <a:buChar char="•"/>
        <a:defRPr sz="2300" kern="1200">
          <a:solidFill>
            <a:schemeClr val="tx1"/>
          </a:solidFill>
          <a:latin typeface="+mn-lt"/>
          <a:ea typeface="+mn-ea"/>
          <a:cs typeface="Arial" pitchFamily="34" charset="0"/>
        </a:defRPr>
      </a:lvl4pPr>
      <a:lvl5pPr marL="1188000" indent="-396000" algn="l" defTabSz="1892104" rtl="0" eaLnBrk="1" latinLnBrk="0" hangingPunct="1">
        <a:lnSpc>
          <a:spcPts val="3200"/>
        </a:lnSpc>
        <a:spcBef>
          <a:spcPts val="0"/>
        </a:spcBef>
        <a:spcAft>
          <a:spcPts val="700"/>
        </a:spcAft>
        <a:buFont typeface="Calibri" panose="020F0502020204030204" pitchFamily="34" charset="0"/>
        <a:buChar char="•"/>
        <a:defRPr sz="2300" kern="1200" baseline="0">
          <a:solidFill>
            <a:schemeClr val="tx1"/>
          </a:solidFill>
          <a:latin typeface="+mn-lt"/>
          <a:ea typeface="+mn-ea"/>
          <a:cs typeface="Arial" pitchFamily="34" charset="0"/>
        </a:defRPr>
      </a:lvl5pPr>
      <a:lvl6pPr marL="1584000" indent="-396000" algn="l" defTabSz="1892104" rtl="0" eaLnBrk="1" latinLnBrk="0" hangingPunct="1">
        <a:lnSpc>
          <a:spcPts val="3200"/>
        </a:lnSpc>
        <a:spcBef>
          <a:spcPts val="0"/>
        </a:spcBef>
        <a:spcAft>
          <a:spcPts val="700"/>
        </a:spcAft>
        <a:buFont typeface="Calibri" panose="020F0502020204030204" pitchFamily="34" charset="0"/>
        <a:buChar char="•"/>
        <a:defRPr sz="2300" kern="1200">
          <a:solidFill>
            <a:schemeClr val="tx1"/>
          </a:solidFill>
          <a:latin typeface="+mn-lt"/>
          <a:ea typeface="+mn-ea"/>
          <a:cs typeface="Arial" pitchFamily="34" charset="0"/>
        </a:defRPr>
      </a:lvl6pPr>
      <a:lvl7pPr marL="1980000" indent="-396000" algn="l" defTabSz="1892104" rtl="0" eaLnBrk="1" latinLnBrk="0" hangingPunct="1">
        <a:lnSpc>
          <a:spcPts val="3200"/>
        </a:lnSpc>
        <a:spcBef>
          <a:spcPts val="0"/>
        </a:spcBef>
        <a:spcAft>
          <a:spcPts val="700"/>
        </a:spcAft>
        <a:buFont typeface="Calibri" panose="020F0502020204030204" pitchFamily="34" charset="0"/>
        <a:buChar char="•"/>
        <a:defRPr sz="2300" kern="1200">
          <a:solidFill>
            <a:schemeClr val="tx1"/>
          </a:solidFill>
          <a:latin typeface="+mn-lt"/>
          <a:ea typeface="+mn-ea"/>
          <a:cs typeface="Arial" pitchFamily="34" charset="0"/>
        </a:defRPr>
      </a:lvl7pPr>
      <a:lvl8pPr marL="2376000" indent="-396000" algn="l" defTabSz="1892104" rtl="0" eaLnBrk="1" latinLnBrk="0" hangingPunct="1">
        <a:lnSpc>
          <a:spcPts val="3200"/>
        </a:lnSpc>
        <a:spcBef>
          <a:spcPts val="0"/>
        </a:spcBef>
        <a:spcAft>
          <a:spcPts val="700"/>
        </a:spcAft>
        <a:buFont typeface="Calibri" panose="020F0502020204030204" pitchFamily="34" charset="0"/>
        <a:buChar char="•"/>
        <a:defRPr sz="2300" kern="1200">
          <a:solidFill>
            <a:schemeClr val="tx1"/>
          </a:solidFill>
          <a:latin typeface="+mn-lt"/>
          <a:ea typeface="+mn-ea"/>
          <a:cs typeface="Arial" pitchFamily="34" charset="0"/>
        </a:defRPr>
      </a:lvl8pPr>
      <a:lvl9pPr marL="2772000" indent="-396000" algn="l" defTabSz="1892104" rtl="0" eaLnBrk="1" latinLnBrk="0" hangingPunct="1">
        <a:lnSpc>
          <a:spcPts val="3200"/>
        </a:lnSpc>
        <a:spcBef>
          <a:spcPts val="0"/>
        </a:spcBef>
        <a:spcAft>
          <a:spcPts val="700"/>
        </a:spcAft>
        <a:buFont typeface="Calibri" panose="020F0502020204030204" pitchFamily="34" charset="0"/>
        <a:buChar char="•"/>
        <a:defRPr sz="2300" kern="1200">
          <a:solidFill>
            <a:schemeClr val="tx1"/>
          </a:solidFill>
          <a:latin typeface="+mn-lt"/>
          <a:ea typeface="+mn-ea"/>
          <a:cs typeface="Arial" pitchFamily="34" charset="0"/>
        </a:defRPr>
      </a:lvl9pPr>
    </p:bodyStyle>
    <p:otherStyle>
      <a:defPPr>
        <a:defRPr lang="en-US"/>
      </a:defPPr>
      <a:lvl1pPr marL="0" algn="l" defTabSz="1892104" rtl="0" eaLnBrk="1" latinLnBrk="0" hangingPunct="1">
        <a:defRPr sz="3809" kern="1200">
          <a:solidFill>
            <a:schemeClr val="tx1"/>
          </a:solidFill>
          <a:latin typeface="+mn-lt"/>
          <a:ea typeface="+mn-ea"/>
          <a:cs typeface="+mn-cs"/>
        </a:defRPr>
      </a:lvl1pPr>
      <a:lvl2pPr marL="946052" algn="l" defTabSz="1892104" rtl="0" eaLnBrk="1" latinLnBrk="0" hangingPunct="1">
        <a:defRPr sz="3809" kern="1200">
          <a:solidFill>
            <a:schemeClr val="tx1"/>
          </a:solidFill>
          <a:latin typeface="+mn-lt"/>
          <a:ea typeface="+mn-ea"/>
          <a:cs typeface="+mn-cs"/>
        </a:defRPr>
      </a:lvl2pPr>
      <a:lvl3pPr marL="1892104" algn="l" defTabSz="1892104" rtl="0" eaLnBrk="1" latinLnBrk="0" hangingPunct="1">
        <a:defRPr sz="3809" kern="1200">
          <a:solidFill>
            <a:schemeClr val="tx1"/>
          </a:solidFill>
          <a:latin typeface="+mn-lt"/>
          <a:ea typeface="+mn-ea"/>
          <a:cs typeface="+mn-cs"/>
        </a:defRPr>
      </a:lvl3pPr>
      <a:lvl4pPr marL="2838155" algn="l" defTabSz="1892104" rtl="0" eaLnBrk="1" latinLnBrk="0" hangingPunct="1">
        <a:defRPr sz="3809" kern="1200">
          <a:solidFill>
            <a:schemeClr val="tx1"/>
          </a:solidFill>
          <a:latin typeface="+mn-lt"/>
          <a:ea typeface="+mn-ea"/>
          <a:cs typeface="+mn-cs"/>
        </a:defRPr>
      </a:lvl4pPr>
      <a:lvl5pPr marL="3784207" algn="l" defTabSz="1892104" rtl="0" eaLnBrk="1" latinLnBrk="0" hangingPunct="1">
        <a:defRPr sz="3809" kern="1200">
          <a:solidFill>
            <a:schemeClr val="tx1"/>
          </a:solidFill>
          <a:latin typeface="+mn-lt"/>
          <a:ea typeface="+mn-ea"/>
          <a:cs typeface="+mn-cs"/>
        </a:defRPr>
      </a:lvl5pPr>
      <a:lvl6pPr marL="4730259" algn="l" defTabSz="1892104" rtl="0" eaLnBrk="1" latinLnBrk="0" hangingPunct="1">
        <a:defRPr sz="3809" kern="1200">
          <a:solidFill>
            <a:schemeClr val="tx1"/>
          </a:solidFill>
          <a:latin typeface="+mn-lt"/>
          <a:ea typeface="+mn-ea"/>
          <a:cs typeface="+mn-cs"/>
        </a:defRPr>
      </a:lvl6pPr>
      <a:lvl7pPr marL="5676311" algn="l" defTabSz="1892104" rtl="0" eaLnBrk="1" latinLnBrk="0" hangingPunct="1">
        <a:defRPr sz="3809" kern="1200">
          <a:solidFill>
            <a:schemeClr val="tx1"/>
          </a:solidFill>
          <a:latin typeface="+mn-lt"/>
          <a:ea typeface="+mn-ea"/>
          <a:cs typeface="+mn-cs"/>
        </a:defRPr>
      </a:lvl7pPr>
      <a:lvl8pPr marL="6622363" algn="l" defTabSz="1892104" rtl="0" eaLnBrk="1" latinLnBrk="0" hangingPunct="1">
        <a:defRPr sz="3809" kern="1200">
          <a:solidFill>
            <a:schemeClr val="tx1"/>
          </a:solidFill>
          <a:latin typeface="+mn-lt"/>
          <a:ea typeface="+mn-ea"/>
          <a:cs typeface="+mn-cs"/>
        </a:defRPr>
      </a:lvl8pPr>
      <a:lvl9pPr marL="7568414" algn="l" defTabSz="1892104" rtl="0" eaLnBrk="1" latinLnBrk="0" hangingPunct="1">
        <a:defRPr sz="3809"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7816">
          <p15:clr>
            <a:srgbClr val="F26B43"/>
          </p15:clr>
        </p15:guide>
        <p15:guide id="2" pos="440">
          <p15:clr>
            <a:srgbClr val="F26B43"/>
          </p15:clr>
        </p15:guide>
        <p15:guide id="3" pos="14856">
          <p15:clr>
            <a:srgbClr val="F26B43"/>
          </p15:clr>
        </p15:guide>
        <p15:guide id="4" orient="horz" pos="2182">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019600" y="1616544"/>
            <a:ext cx="21588975" cy="1094087"/>
          </a:xfrm>
          <a:prstGeom prst="rect">
            <a:avLst/>
          </a:prstGeom>
        </p:spPr>
        <p:txBody>
          <a:bodyPr vert="horz" lIns="0" tIns="0" rIns="0" bIns="0" rtlCol="0" anchor="b">
            <a:noAutofit/>
          </a:bodyPr>
          <a:lstStyle/>
          <a:p>
            <a:r>
              <a:rPr lang="en-US" noProof="0"/>
              <a:t>Click to edit Master title style</a:t>
            </a:r>
            <a:endParaRPr lang="en-AU" noProof="0"/>
          </a:p>
        </p:txBody>
      </p:sp>
      <p:sp>
        <p:nvSpPr>
          <p:cNvPr id="3" name="Text Placeholder 2"/>
          <p:cNvSpPr>
            <a:spLocks noGrp="1"/>
          </p:cNvSpPr>
          <p:nvPr>
            <p:ph type="body" idx="1"/>
          </p:nvPr>
        </p:nvSpPr>
        <p:spPr>
          <a:xfrm>
            <a:off x="2019600" y="3431858"/>
            <a:ext cx="21588975" cy="8904202"/>
          </a:xfrm>
          <a:prstGeom prst="rect">
            <a:avLst/>
          </a:prstGeom>
        </p:spPr>
        <p:txBody>
          <a:bodyPr vert="horz" lIns="0" tIns="0" rIns="0" bIns="0" rtlCol="0">
            <a:noAutofit/>
          </a:bodyPr>
          <a:lstStyle/>
          <a:p>
            <a:pPr lvl="0"/>
            <a:r>
              <a:rPr lang="en-AU" noProof="0"/>
              <a:t>Use the increase/decrease list level buttons to change styles</a:t>
            </a:r>
          </a:p>
          <a:p>
            <a:pPr lvl="1"/>
            <a:r>
              <a:rPr lang="en-AU" noProof="0"/>
              <a:t>Second level</a:t>
            </a:r>
          </a:p>
          <a:p>
            <a:pPr lvl="2"/>
            <a:r>
              <a:rPr lang="en-AU" noProof="0"/>
              <a:t>Third level</a:t>
            </a:r>
          </a:p>
          <a:p>
            <a:pPr lvl="3"/>
            <a:r>
              <a:rPr lang="en-AU" noProof="0"/>
              <a:t>Fourth level</a:t>
            </a:r>
          </a:p>
          <a:p>
            <a:pPr lvl="4"/>
            <a:r>
              <a:rPr lang="en-AU" noProof="0"/>
              <a:t>Fifth level</a:t>
            </a:r>
          </a:p>
          <a:p>
            <a:pPr lvl="5"/>
            <a:r>
              <a:rPr lang="en-AU" noProof="0"/>
              <a:t>Sixth level</a:t>
            </a:r>
          </a:p>
          <a:p>
            <a:pPr lvl="6"/>
            <a:r>
              <a:rPr lang="en-AU" noProof="0"/>
              <a:t>Seventh level</a:t>
            </a:r>
          </a:p>
          <a:p>
            <a:pPr lvl="7"/>
            <a:r>
              <a:rPr lang="en-AU" noProof="0"/>
              <a:t>Eighth level</a:t>
            </a:r>
          </a:p>
          <a:p>
            <a:pPr lvl="8"/>
            <a:r>
              <a:rPr lang="en-AU" noProof="0"/>
              <a:t>Ninth level</a:t>
            </a:r>
          </a:p>
        </p:txBody>
      </p:sp>
      <p:pic>
        <p:nvPicPr>
          <p:cNvPr id="5" name="Picture 4" descr="Logo&#10;&#10;Description automatically generated">
            <a:extLst>
              <a:ext uri="{FF2B5EF4-FFF2-40B4-BE49-F238E27FC236}">
                <a16:creationId xmlns:a16="http://schemas.microsoft.com/office/drawing/2014/main" id="{E43BD77A-62AE-458C-9060-3433BBFDE5A4}"/>
              </a:ext>
            </a:extLst>
          </p:cNvPr>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2019600" y="12689401"/>
            <a:ext cx="2685293" cy="521209"/>
          </a:xfrm>
          <a:prstGeom prst="rect">
            <a:avLst/>
          </a:prstGeom>
        </p:spPr>
      </p:pic>
    </p:spTree>
    <p:extLst>
      <p:ext uri="{BB962C8B-B14F-4D97-AF65-F5344CB8AC3E}">
        <p14:creationId xmlns:p14="http://schemas.microsoft.com/office/powerpoint/2010/main" val="2063454087"/>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783" r:id="rId3"/>
    <p:sldLayoutId id="2147483693" r:id="rId4"/>
    <p:sldLayoutId id="2147483782" r:id="rId5"/>
    <p:sldLayoutId id="2147483787" r:id="rId6"/>
    <p:sldLayoutId id="2147483788" r:id="rId7"/>
    <p:sldLayoutId id="2147483781" r:id="rId8"/>
    <p:sldLayoutId id="2147483780" r:id="rId9"/>
    <p:sldLayoutId id="2147483792" r:id="rId10"/>
    <p:sldLayoutId id="2147483786" r:id="rId11"/>
    <p:sldLayoutId id="2147483694" r:id="rId12"/>
    <p:sldLayoutId id="2147483778" r:id="rId13"/>
    <p:sldLayoutId id="2147483696" r:id="rId14"/>
    <p:sldLayoutId id="2147483779" r:id="rId15"/>
    <p:sldLayoutId id="2147483695" r:id="rId16"/>
    <p:sldLayoutId id="2147483791" r:id="rId17"/>
    <p:sldLayoutId id="2147483784" r:id="rId18"/>
    <p:sldLayoutId id="2147483697" r:id="rId19"/>
    <p:sldLayoutId id="2147483701" r:id="rId20"/>
    <p:sldLayoutId id="2147483698" r:id="rId21"/>
    <p:sldLayoutId id="2147483789" r:id="rId22"/>
    <p:sldLayoutId id="2147483790" r:id="rId23"/>
    <p:sldLayoutId id="2147483699" r:id="rId24"/>
    <p:sldLayoutId id="2147483785" r:id="rId25"/>
    <p:sldLayoutId id="2147483700" r:id="rId26"/>
    <p:sldLayoutId id="2147483777" r:id="rId27"/>
  </p:sldLayoutIdLst>
  <p:hf hdr="0" ftr="0" dt="0"/>
  <p:txStyles>
    <p:titleStyle>
      <a:lvl1pPr algn="l" defTabSz="1892104" rtl="0" eaLnBrk="1" latinLnBrk="0" hangingPunct="1">
        <a:lnSpc>
          <a:spcPts val="6600"/>
        </a:lnSpc>
        <a:spcBef>
          <a:spcPct val="0"/>
        </a:spcBef>
        <a:buNone/>
        <a:defRPr sz="5600" b="1" kern="1200">
          <a:solidFill>
            <a:schemeClr val="tx1"/>
          </a:solidFill>
          <a:latin typeface="+mj-lt"/>
          <a:ea typeface="+mj-ea"/>
          <a:cs typeface="Arial" pitchFamily="34" charset="0"/>
        </a:defRPr>
      </a:lvl1pPr>
    </p:titleStyle>
    <p:bodyStyle>
      <a:lvl1pPr marL="0" indent="0" algn="l" defTabSz="1892104" rtl="0" eaLnBrk="1" latinLnBrk="0" hangingPunct="1">
        <a:lnSpc>
          <a:spcPts val="3800"/>
        </a:lnSpc>
        <a:spcBef>
          <a:spcPts val="0"/>
        </a:spcBef>
        <a:spcAft>
          <a:spcPts val="1100"/>
        </a:spcAft>
        <a:buFont typeface="Arial" pitchFamily="34" charset="0"/>
        <a:buNone/>
        <a:defRPr sz="2700" b="0" kern="1200" baseline="0">
          <a:solidFill>
            <a:schemeClr val="tx1"/>
          </a:solidFill>
          <a:latin typeface="+mj-lt"/>
          <a:ea typeface="+mn-ea"/>
          <a:cs typeface="Arial" pitchFamily="34" charset="0"/>
        </a:defRPr>
      </a:lvl1pPr>
      <a:lvl2pPr marL="0" indent="0" algn="l" defTabSz="1892104" rtl="0" eaLnBrk="1" latinLnBrk="0" hangingPunct="1">
        <a:lnSpc>
          <a:spcPts val="3200"/>
        </a:lnSpc>
        <a:spcBef>
          <a:spcPts val="0"/>
        </a:spcBef>
        <a:spcAft>
          <a:spcPts val="700"/>
        </a:spcAft>
        <a:buFont typeface="Arial" pitchFamily="34" charset="0"/>
        <a:buNone/>
        <a:defRPr sz="2300" b="0" kern="1200">
          <a:solidFill>
            <a:schemeClr val="tx1"/>
          </a:solidFill>
          <a:latin typeface="+mn-lt"/>
          <a:ea typeface="+mn-ea"/>
          <a:cs typeface="Arial" pitchFamily="34" charset="0"/>
        </a:defRPr>
      </a:lvl2pPr>
      <a:lvl3pPr marL="396000" indent="-396000" algn="l" defTabSz="1892104" rtl="0" eaLnBrk="1" latinLnBrk="0" hangingPunct="1">
        <a:lnSpc>
          <a:spcPts val="3200"/>
        </a:lnSpc>
        <a:spcBef>
          <a:spcPts val="0"/>
        </a:spcBef>
        <a:spcAft>
          <a:spcPts val="700"/>
        </a:spcAft>
        <a:buFont typeface="Calibri" panose="020F0502020204030204" pitchFamily="34" charset="0"/>
        <a:buChar char="•"/>
        <a:defRPr sz="2300" b="0" kern="1200">
          <a:solidFill>
            <a:schemeClr val="tx1"/>
          </a:solidFill>
          <a:latin typeface="+mn-lt"/>
          <a:ea typeface="+mn-ea"/>
          <a:cs typeface="Arial" pitchFamily="34" charset="0"/>
        </a:defRPr>
      </a:lvl3pPr>
      <a:lvl4pPr marL="792000" indent="-396000" algn="l" defTabSz="1892104" rtl="0" eaLnBrk="1" latinLnBrk="0" hangingPunct="1">
        <a:lnSpc>
          <a:spcPts val="3200"/>
        </a:lnSpc>
        <a:spcBef>
          <a:spcPts val="0"/>
        </a:spcBef>
        <a:spcAft>
          <a:spcPts val="700"/>
        </a:spcAft>
        <a:buFont typeface="Calibri" panose="020F0502020204030204" pitchFamily="34" charset="0"/>
        <a:buChar char="•"/>
        <a:defRPr sz="2300" b="0" kern="1200">
          <a:solidFill>
            <a:schemeClr val="tx1"/>
          </a:solidFill>
          <a:latin typeface="+mn-lt"/>
          <a:ea typeface="+mn-ea"/>
          <a:cs typeface="Arial" pitchFamily="34" charset="0"/>
        </a:defRPr>
      </a:lvl4pPr>
      <a:lvl5pPr marL="1188000" indent="-396000" algn="l" defTabSz="1892104" rtl="0" eaLnBrk="1" latinLnBrk="0" hangingPunct="1">
        <a:lnSpc>
          <a:spcPts val="3200"/>
        </a:lnSpc>
        <a:spcBef>
          <a:spcPts val="0"/>
        </a:spcBef>
        <a:spcAft>
          <a:spcPts val="700"/>
        </a:spcAft>
        <a:buFont typeface="Calibri" panose="020F0502020204030204" pitchFamily="34" charset="0"/>
        <a:buChar char="•"/>
        <a:defRPr sz="2300" b="0" kern="1200" baseline="0">
          <a:solidFill>
            <a:schemeClr val="tx1"/>
          </a:solidFill>
          <a:latin typeface="+mn-lt"/>
          <a:ea typeface="+mn-ea"/>
          <a:cs typeface="Arial" pitchFamily="34" charset="0"/>
        </a:defRPr>
      </a:lvl5pPr>
      <a:lvl6pPr marL="1584000" indent="-396000" algn="l" defTabSz="1892104" rtl="0" eaLnBrk="1" latinLnBrk="0" hangingPunct="1">
        <a:lnSpc>
          <a:spcPts val="3200"/>
        </a:lnSpc>
        <a:spcBef>
          <a:spcPts val="0"/>
        </a:spcBef>
        <a:spcAft>
          <a:spcPts val="700"/>
        </a:spcAft>
        <a:buFont typeface="Calibri" panose="020F0502020204030204" pitchFamily="34" charset="0"/>
        <a:buChar char="•"/>
        <a:defRPr sz="2300" b="0" kern="1200">
          <a:solidFill>
            <a:schemeClr val="tx1"/>
          </a:solidFill>
          <a:latin typeface="+mn-lt"/>
          <a:ea typeface="+mn-ea"/>
          <a:cs typeface="Arial" pitchFamily="34" charset="0"/>
        </a:defRPr>
      </a:lvl6pPr>
      <a:lvl7pPr marL="1980000" indent="-396000" algn="l" defTabSz="1892104" rtl="0" eaLnBrk="1" latinLnBrk="0" hangingPunct="1">
        <a:lnSpc>
          <a:spcPts val="3200"/>
        </a:lnSpc>
        <a:spcBef>
          <a:spcPts val="0"/>
        </a:spcBef>
        <a:spcAft>
          <a:spcPts val="700"/>
        </a:spcAft>
        <a:buFont typeface="Calibri" panose="020F0502020204030204" pitchFamily="34" charset="0"/>
        <a:buChar char="•"/>
        <a:defRPr sz="2300" b="0" kern="1200">
          <a:solidFill>
            <a:schemeClr val="tx1"/>
          </a:solidFill>
          <a:latin typeface="+mn-lt"/>
          <a:ea typeface="+mn-ea"/>
          <a:cs typeface="Arial" pitchFamily="34" charset="0"/>
        </a:defRPr>
      </a:lvl7pPr>
      <a:lvl8pPr marL="2376000" indent="-396000" algn="l" defTabSz="1892104" rtl="0" eaLnBrk="1" latinLnBrk="0" hangingPunct="1">
        <a:lnSpc>
          <a:spcPts val="3200"/>
        </a:lnSpc>
        <a:spcBef>
          <a:spcPts val="0"/>
        </a:spcBef>
        <a:spcAft>
          <a:spcPts val="700"/>
        </a:spcAft>
        <a:buFont typeface="Calibri" panose="020F0502020204030204" pitchFamily="34" charset="0"/>
        <a:buChar char="•"/>
        <a:defRPr sz="2300" b="0" kern="1200">
          <a:solidFill>
            <a:schemeClr val="tx1"/>
          </a:solidFill>
          <a:latin typeface="+mn-lt"/>
          <a:ea typeface="+mn-ea"/>
          <a:cs typeface="Arial" pitchFamily="34" charset="0"/>
        </a:defRPr>
      </a:lvl8pPr>
      <a:lvl9pPr marL="2772000" indent="-396000" algn="l" defTabSz="1892104" rtl="0" eaLnBrk="1" latinLnBrk="0" hangingPunct="1">
        <a:lnSpc>
          <a:spcPts val="3200"/>
        </a:lnSpc>
        <a:spcBef>
          <a:spcPts val="0"/>
        </a:spcBef>
        <a:spcAft>
          <a:spcPts val="700"/>
        </a:spcAft>
        <a:buFont typeface="Calibri" panose="020F0502020204030204" pitchFamily="34" charset="0"/>
        <a:buChar char="•"/>
        <a:defRPr sz="2300" b="0" kern="1200">
          <a:solidFill>
            <a:schemeClr val="tx1"/>
          </a:solidFill>
          <a:latin typeface="+mn-lt"/>
          <a:ea typeface="+mn-ea"/>
          <a:cs typeface="Arial" pitchFamily="34" charset="0"/>
        </a:defRPr>
      </a:lvl9pPr>
    </p:bodyStyle>
    <p:otherStyle>
      <a:defPPr>
        <a:defRPr lang="en-US"/>
      </a:defPPr>
      <a:lvl1pPr marL="0" algn="l" defTabSz="1892104" rtl="0" eaLnBrk="1" latinLnBrk="0" hangingPunct="1">
        <a:defRPr sz="3809" kern="1200">
          <a:solidFill>
            <a:schemeClr val="tx1"/>
          </a:solidFill>
          <a:latin typeface="+mn-lt"/>
          <a:ea typeface="+mn-ea"/>
          <a:cs typeface="+mn-cs"/>
        </a:defRPr>
      </a:lvl1pPr>
      <a:lvl2pPr marL="946052" algn="l" defTabSz="1892104" rtl="0" eaLnBrk="1" latinLnBrk="0" hangingPunct="1">
        <a:defRPr sz="3809" kern="1200">
          <a:solidFill>
            <a:schemeClr val="tx1"/>
          </a:solidFill>
          <a:latin typeface="+mn-lt"/>
          <a:ea typeface="+mn-ea"/>
          <a:cs typeface="+mn-cs"/>
        </a:defRPr>
      </a:lvl2pPr>
      <a:lvl3pPr marL="1892104" algn="l" defTabSz="1892104" rtl="0" eaLnBrk="1" latinLnBrk="0" hangingPunct="1">
        <a:defRPr sz="3809" kern="1200">
          <a:solidFill>
            <a:schemeClr val="tx1"/>
          </a:solidFill>
          <a:latin typeface="+mn-lt"/>
          <a:ea typeface="+mn-ea"/>
          <a:cs typeface="+mn-cs"/>
        </a:defRPr>
      </a:lvl3pPr>
      <a:lvl4pPr marL="2838155" algn="l" defTabSz="1892104" rtl="0" eaLnBrk="1" latinLnBrk="0" hangingPunct="1">
        <a:defRPr sz="3809" kern="1200">
          <a:solidFill>
            <a:schemeClr val="tx1"/>
          </a:solidFill>
          <a:latin typeface="+mn-lt"/>
          <a:ea typeface="+mn-ea"/>
          <a:cs typeface="+mn-cs"/>
        </a:defRPr>
      </a:lvl4pPr>
      <a:lvl5pPr marL="3784207" algn="l" defTabSz="1892104" rtl="0" eaLnBrk="1" latinLnBrk="0" hangingPunct="1">
        <a:defRPr sz="3809" kern="1200">
          <a:solidFill>
            <a:schemeClr val="tx1"/>
          </a:solidFill>
          <a:latin typeface="+mn-lt"/>
          <a:ea typeface="+mn-ea"/>
          <a:cs typeface="+mn-cs"/>
        </a:defRPr>
      </a:lvl5pPr>
      <a:lvl6pPr marL="4730259" algn="l" defTabSz="1892104" rtl="0" eaLnBrk="1" latinLnBrk="0" hangingPunct="1">
        <a:defRPr sz="3809" kern="1200">
          <a:solidFill>
            <a:schemeClr val="tx1"/>
          </a:solidFill>
          <a:latin typeface="+mn-lt"/>
          <a:ea typeface="+mn-ea"/>
          <a:cs typeface="+mn-cs"/>
        </a:defRPr>
      </a:lvl6pPr>
      <a:lvl7pPr marL="5676311" algn="l" defTabSz="1892104" rtl="0" eaLnBrk="1" latinLnBrk="0" hangingPunct="1">
        <a:defRPr sz="3809" kern="1200">
          <a:solidFill>
            <a:schemeClr val="tx1"/>
          </a:solidFill>
          <a:latin typeface="+mn-lt"/>
          <a:ea typeface="+mn-ea"/>
          <a:cs typeface="+mn-cs"/>
        </a:defRPr>
      </a:lvl7pPr>
      <a:lvl8pPr marL="6622363" algn="l" defTabSz="1892104" rtl="0" eaLnBrk="1" latinLnBrk="0" hangingPunct="1">
        <a:defRPr sz="3809" kern="1200">
          <a:solidFill>
            <a:schemeClr val="tx1"/>
          </a:solidFill>
          <a:latin typeface="+mn-lt"/>
          <a:ea typeface="+mn-ea"/>
          <a:cs typeface="+mn-cs"/>
        </a:defRPr>
      </a:lvl8pPr>
      <a:lvl9pPr marL="7568414" algn="l" defTabSz="1892104" rtl="0" eaLnBrk="1" latinLnBrk="0" hangingPunct="1">
        <a:defRPr sz="3809"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7816">
          <p15:clr>
            <a:srgbClr val="F26B43"/>
          </p15:clr>
        </p15:guide>
        <p15:guide id="2" pos="440">
          <p15:clr>
            <a:srgbClr val="F26B43"/>
          </p15:clr>
        </p15:guide>
        <p15:guide id="3" pos="14856">
          <p15:clr>
            <a:srgbClr val="F26B43"/>
          </p15:clr>
        </p15:guide>
        <p15:guide id="4" orient="horz" pos="2182">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019600" y="1616544"/>
            <a:ext cx="21588975" cy="1094087"/>
          </a:xfrm>
          <a:prstGeom prst="rect">
            <a:avLst/>
          </a:prstGeom>
        </p:spPr>
        <p:txBody>
          <a:bodyPr vert="horz" lIns="0" tIns="0" rIns="0" bIns="0" rtlCol="0" anchor="b">
            <a:noAutofit/>
          </a:bodyPr>
          <a:lstStyle/>
          <a:p>
            <a:r>
              <a:rPr lang="en-AU" noProof="0"/>
              <a:t>Click to edit Master title style</a:t>
            </a:r>
          </a:p>
        </p:txBody>
      </p:sp>
      <p:sp>
        <p:nvSpPr>
          <p:cNvPr id="3" name="Text Placeholder 2"/>
          <p:cNvSpPr>
            <a:spLocks noGrp="1"/>
          </p:cNvSpPr>
          <p:nvPr>
            <p:ph type="body" idx="1"/>
          </p:nvPr>
        </p:nvSpPr>
        <p:spPr>
          <a:xfrm>
            <a:off x="2019600" y="3431858"/>
            <a:ext cx="21588975" cy="8904202"/>
          </a:xfrm>
          <a:prstGeom prst="rect">
            <a:avLst/>
          </a:prstGeom>
        </p:spPr>
        <p:txBody>
          <a:bodyPr vert="horz" lIns="0" tIns="0" rIns="0" bIns="0" rtlCol="0">
            <a:noAutofit/>
          </a:bodyPr>
          <a:lstStyle/>
          <a:p>
            <a:pPr lvl="0"/>
            <a:r>
              <a:rPr lang="en-AU" noProof="0"/>
              <a:t>Use the increase/decrease list level buttons to change styles</a:t>
            </a:r>
          </a:p>
          <a:p>
            <a:pPr lvl="1"/>
            <a:r>
              <a:rPr lang="en-AU" noProof="0"/>
              <a:t>Second level</a:t>
            </a:r>
          </a:p>
          <a:p>
            <a:pPr lvl="2"/>
            <a:r>
              <a:rPr lang="en-AU" noProof="0"/>
              <a:t>Third level</a:t>
            </a:r>
          </a:p>
          <a:p>
            <a:pPr lvl="3"/>
            <a:r>
              <a:rPr lang="en-AU" noProof="0"/>
              <a:t>Fourth level</a:t>
            </a:r>
          </a:p>
          <a:p>
            <a:pPr lvl="4"/>
            <a:r>
              <a:rPr lang="en-AU" noProof="0"/>
              <a:t>Fifth level</a:t>
            </a:r>
          </a:p>
          <a:p>
            <a:pPr lvl="5"/>
            <a:r>
              <a:rPr lang="en-AU" noProof="0"/>
              <a:t>Sixth level</a:t>
            </a:r>
          </a:p>
          <a:p>
            <a:pPr lvl="6"/>
            <a:r>
              <a:rPr lang="en-AU" noProof="0"/>
              <a:t>Seventh level</a:t>
            </a:r>
          </a:p>
          <a:p>
            <a:pPr lvl="7"/>
            <a:r>
              <a:rPr lang="en-AU" noProof="0"/>
              <a:t>Eighth level</a:t>
            </a:r>
          </a:p>
          <a:p>
            <a:pPr lvl="8"/>
            <a:r>
              <a:rPr lang="en-AU" noProof="0"/>
              <a:t>Ninth level</a:t>
            </a:r>
          </a:p>
        </p:txBody>
      </p:sp>
      <p:pic>
        <p:nvPicPr>
          <p:cNvPr id="5" name="Picture 4">
            <a:extLst>
              <a:ext uri="{FF2B5EF4-FFF2-40B4-BE49-F238E27FC236}">
                <a16:creationId xmlns:a16="http://schemas.microsoft.com/office/drawing/2014/main" id="{584E40D7-7ED7-4079-AE87-BF9B02A7B950}"/>
              </a:ext>
            </a:extLst>
          </p:cNvPr>
          <p:cNvPicPr>
            <a:picLocks noChangeAspect="1"/>
          </p:cNvPicPr>
          <p:nvPr userDrawn="1"/>
        </p:nvPicPr>
        <p:blipFill>
          <a:blip r:embed="rId12">
            <a:extLst>
              <a:ext uri="{28A0092B-C50C-407E-A947-70E740481C1C}">
                <a14:useLocalDpi xmlns:a14="http://schemas.microsoft.com/office/drawing/2010/main" val="0"/>
              </a:ext>
            </a:extLst>
          </a:blip>
          <a:srcRect/>
          <a:stretch/>
        </p:blipFill>
        <p:spPr>
          <a:xfrm>
            <a:off x="2019600" y="12689401"/>
            <a:ext cx="2377646" cy="463336"/>
          </a:xfrm>
          <a:prstGeom prst="rect">
            <a:avLst/>
          </a:prstGeom>
        </p:spPr>
      </p:pic>
    </p:spTree>
    <p:extLst>
      <p:ext uri="{BB962C8B-B14F-4D97-AF65-F5344CB8AC3E}">
        <p14:creationId xmlns:p14="http://schemas.microsoft.com/office/powerpoint/2010/main" val="1102561451"/>
      </p:ext>
    </p:extLst>
  </p:cSld>
  <p:clrMap bg1="lt1" tx1="dk1" bg2="lt2" tx2="dk2" accent1="accent1" accent2="accent2" accent3="accent3" accent4="accent4" accent5="accent5" accent6="accent6" hlink="hlink" folHlink="folHlink"/>
  <p:sldLayoutIdLst>
    <p:sldLayoutId id="2147483703"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Lst>
  <p:hf hdr="0" ftr="0" dt="0"/>
  <p:txStyles>
    <p:titleStyle>
      <a:lvl1pPr algn="l" defTabSz="1892104" rtl="0" eaLnBrk="1" latinLnBrk="0" hangingPunct="1">
        <a:lnSpc>
          <a:spcPts val="6600"/>
        </a:lnSpc>
        <a:spcBef>
          <a:spcPct val="0"/>
        </a:spcBef>
        <a:buNone/>
        <a:defRPr sz="5600" b="1" kern="1200">
          <a:solidFill>
            <a:schemeClr val="tx1"/>
          </a:solidFill>
          <a:latin typeface="+mj-lt"/>
          <a:ea typeface="+mj-ea"/>
          <a:cs typeface="Arial" pitchFamily="34" charset="0"/>
        </a:defRPr>
      </a:lvl1pPr>
    </p:titleStyle>
    <p:bodyStyle>
      <a:lvl1pPr marL="0" indent="0" algn="l" defTabSz="1892104" rtl="0" eaLnBrk="1" latinLnBrk="0" hangingPunct="1">
        <a:lnSpc>
          <a:spcPts val="3800"/>
        </a:lnSpc>
        <a:spcBef>
          <a:spcPts val="0"/>
        </a:spcBef>
        <a:spcAft>
          <a:spcPts val="1100"/>
        </a:spcAft>
        <a:buFont typeface="Arial" pitchFamily="34" charset="0"/>
        <a:buNone/>
        <a:defRPr sz="2700" b="1" kern="1200" baseline="0">
          <a:solidFill>
            <a:schemeClr val="tx1"/>
          </a:solidFill>
          <a:latin typeface="+mj-lt"/>
          <a:ea typeface="+mn-ea"/>
          <a:cs typeface="Arial" pitchFamily="34" charset="0"/>
        </a:defRPr>
      </a:lvl1pPr>
      <a:lvl2pPr marL="0" indent="0" algn="l" defTabSz="1892104" rtl="0" eaLnBrk="1" latinLnBrk="0" hangingPunct="1">
        <a:lnSpc>
          <a:spcPts val="3200"/>
        </a:lnSpc>
        <a:spcBef>
          <a:spcPts val="0"/>
        </a:spcBef>
        <a:spcAft>
          <a:spcPts val="700"/>
        </a:spcAft>
        <a:buFont typeface="Arial" pitchFamily="34" charset="0"/>
        <a:buNone/>
        <a:defRPr sz="2300" kern="1200">
          <a:solidFill>
            <a:schemeClr val="tx1"/>
          </a:solidFill>
          <a:latin typeface="+mn-lt"/>
          <a:ea typeface="+mn-ea"/>
          <a:cs typeface="Arial" pitchFamily="34" charset="0"/>
        </a:defRPr>
      </a:lvl2pPr>
      <a:lvl3pPr marL="396000" indent="-396000" algn="l" defTabSz="1892104" rtl="0" eaLnBrk="1" latinLnBrk="0" hangingPunct="1">
        <a:lnSpc>
          <a:spcPts val="3200"/>
        </a:lnSpc>
        <a:spcBef>
          <a:spcPts val="0"/>
        </a:spcBef>
        <a:spcAft>
          <a:spcPts val="700"/>
        </a:spcAft>
        <a:buFont typeface="Calibri" panose="020F0502020204030204" pitchFamily="34" charset="0"/>
        <a:buChar char="•"/>
        <a:defRPr sz="2300" kern="1200">
          <a:solidFill>
            <a:schemeClr val="tx1"/>
          </a:solidFill>
          <a:latin typeface="+mn-lt"/>
          <a:ea typeface="+mn-ea"/>
          <a:cs typeface="Arial" pitchFamily="34" charset="0"/>
        </a:defRPr>
      </a:lvl3pPr>
      <a:lvl4pPr marL="792000" indent="-396000" algn="l" defTabSz="1892104" rtl="0" eaLnBrk="1" latinLnBrk="0" hangingPunct="1">
        <a:lnSpc>
          <a:spcPts val="3200"/>
        </a:lnSpc>
        <a:spcBef>
          <a:spcPts val="0"/>
        </a:spcBef>
        <a:spcAft>
          <a:spcPts val="700"/>
        </a:spcAft>
        <a:buFont typeface="Calibri" panose="020F0502020204030204" pitchFamily="34" charset="0"/>
        <a:buChar char="•"/>
        <a:defRPr sz="2300" kern="1200">
          <a:solidFill>
            <a:schemeClr val="tx1"/>
          </a:solidFill>
          <a:latin typeface="+mn-lt"/>
          <a:ea typeface="+mn-ea"/>
          <a:cs typeface="Arial" pitchFamily="34" charset="0"/>
        </a:defRPr>
      </a:lvl4pPr>
      <a:lvl5pPr marL="1188000" indent="-396000" algn="l" defTabSz="1892104" rtl="0" eaLnBrk="1" latinLnBrk="0" hangingPunct="1">
        <a:lnSpc>
          <a:spcPts val="3200"/>
        </a:lnSpc>
        <a:spcBef>
          <a:spcPts val="0"/>
        </a:spcBef>
        <a:spcAft>
          <a:spcPts val="700"/>
        </a:spcAft>
        <a:buFont typeface="Calibri" panose="020F0502020204030204" pitchFamily="34" charset="0"/>
        <a:buChar char="•"/>
        <a:defRPr sz="2300" kern="1200" baseline="0">
          <a:solidFill>
            <a:schemeClr val="tx1"/>
          </a:solidFill>
          <a:latin typeface="+mn-lt"/>
          <a:ea typeface="+mn-ea"/>
          <a:cs typeface="Arial" pitchFamily="34" charset="0"/>
        </a:defRPr>
      </a:lvl5pPr>
      <a:lvl6pPr marL="1584000" indent="-396000" algn="l" defTabSz="1892104" rtl="0" eaLnBrk="1" latinLnBrk="0" hangingPunct="1">
        <a:lnSpc>
          <a:spcPts val="3200"/>
        </a:lnSpc>
        <a:spcBef>
          <a:spcPts val="0"/>
        </a:spcBef>
        <a:spcAft>
          <a:spcPts val="700"/>
        </a:spcAft>
        <a:buFont typeface="Calibri" panose="020F0502020204030204" pitchFamily="34" charset="0"/>
        <a:buChar char="•"/>
        <a:defRPr sz="2300" kern="1200">
          <a:solidFill>
            <a:schemeClr val="tx1"/>
          </a:solidFill>
          <a:latin typeface="+mn-lt"/>
          <a:ea typeface="+mn-ea"/>
          <a:cs typeface="Arial" pitchFamily="34" charset="0"/>
        </a:defRPr>
      </a:lvl6pPr>
      <a:lvl7pPr marL="1980000" indent="-396000" algn="l" defTabSz="1892104" rtl="0" eaLnBrk="1" latinLnBrk="0" hangingPunct="1">
        <a:lnSpc>
          <a:spcPts val="3200"/>
        </a:lnSpc>
        <a:spcBef>
          <a:spcPts val="0"/>
        </a:spcBef>
        <a:spcAft>
          <a:spcPts val="700"/>
        </a:spcAft>
        <a:buFont typeface="Calibri" panose="020F0502020204030204" pitchFamily="34" charset="0"/>
        <a:buChar char="•"/>
        <a:defRPr sz="2300" kern="1200">
          <a:solidFill>
            <a:schemeClr val="tx1"/>
          </a:solidFill>
          <a:latin typeface="+mn-lt"/>
          <a:ea typeface="+mn-ea"/>
          <a:cs typeface="Arial" pitchFamily="34" charset="0"/>
        </a:defRPr>
      </a:lvl7pPr>
      <a:lvl8pPr marL="2376000" indent="-396000" algn="l" defTabSz="1892104" rtl="0" eaLnBrk="1" latinLnBrk="0" hangingPunct="1">
        <a:lnSpc>
          <a:spcPts val="3200"/>
        </a:lnSpc>
        <a:spcBef>
          <a:spcPts val="0"/>
        </a:spcBef>
        <a:spcAft>
          <a:spcPts val="700"/>
        </a:spcAft>
        <a:buFont typeface="Calibri" panose="020F0502020204030204" pitchFamily="34" charset="0"/>
        <a:buChar char="•"/>
        <a:defRPr sz="2300" kern="1200">
          <a:solidFill>
            <a:schemeClr val="tx1"/>
          </a:solidFill>
          <a:latin typeface="+mn-lt"/>
          <a:ea typeface="+mn-ea"/>
          <a:cs typeface="Arial" pitchFamily="34" charset="0"/>
        </a:defRPr>
      </a:lvl8pPr>
      <a:lvl9pPr marL="2772000" indent="-396000" algn="l" defTabSz="1892104" rtl="0" eaLnBrk="1" latinLnBrk="0" hangingPunct="1">
        <a:lnSpc>
          <a:spcPts val="3200"/>
        </a:lnSpc>
        <a:spcBef>
          <a:spcPts val="0"/>
        </a:spcBef>
        <a:spcAft>
          <a:spcPts val="700"/>
        </a:spcAft>
        <a:buFont typeface="Calibri" panose="020F0502020204030204" pitchFamily="34" charset="0"/>
        <a:buChar char="•"/>
        <a:defRPr sz="2300" kern="1200">
          <a:solidFill>
            <a:schemeClr val="tx1"/>
          </a:solidFill>
          <a:latin typeface="+mn-lt"/>
          <a:ea typeface="+mn-ea"/>
          <a:cs typeface="Arial" pitchFamily="34" charset="0"/>
        </a:defRPr>
      </a:lvl9pPr>
    </p:bodyStyle>
    <p:otherStyle>
      <a:defPPr>
        <a:defRPr lang="en-US"/>
      </a:defPPr>
      <a:lvl1pPr marL="0" algn="l" defTabSz="1892104" rtl="0" eaLnBrk="1" latinLnBrk="0" hangingPunct="1">
        <a:defRPr sz="3809" kern="1200">
          <a:solidFill>
            <a:schemeClr val="tx1"/>
          </a:solidFill>
          <a:latin typeface="+mn-lt"/>
          <a:ea typeface="+mn-ea"/>
          <a:cs typeface="+mn-cs"/>
        </a:defRPr>
      </a:lvl1pPr>
      <a:lvl2pPr marL="946052" algn="l" defTabSz="1892104" rtl="0" eaLnBrk="1" latinLnBrk="0" hangingPunct="1">
        <a:defRPr sz="3809" kern="1200">
          <a:solidFill>
            <a:schemeClr val="tx1"/>
          </a:solidFill>
          <a:latin typeface="+mn-lt"/>
          <a:ea typeface="+mn-ea"/>
          <a:cs typeface="+mn-cs"/>
        </a:defRPr>
      </a:lvl2pPr>
      <a:lvl3pPr marL="1892104" algn="l" defTabSz="1892104" rtl="0" eaLnBrk="1" latinLnBrk="0" hangingPunct="1">
        <a:defRPr sz="3809" kern="1200">
          <a:solidFill>
            <a:schemeClr val="tx1"/>
          </a:solidFill>
          <a:latin typeface="+mn-lt"/>
          <a:ea typeface="+mn-ea"/>
          <a:cs typeface="+mn-cs"/>
        </a:defRPr>
      </a:lvl3pPr>
      <a:lvl4pPr marL="2838155" algn="l" defTabSz="1892104" rtl="0" eaLnBrk="1" latinLnBrk="0" hangingPunct="1">
        <a:defRPr sz="3809" kern="1200">
          <a:solidFill>
            <a:schemeClr val="tx1"/>
          </a:solidFill>
          <a:latin typeface="+mn-lt"/>
          <a:ea typeface="+mn-ea"/>
          <a:cs typeface="+mn-cs"/>
        </a:defRPr>
      </a:lvl4pPr>
      <a:lvl5pPr marL="3784207" algn="l" defTabSz="1892104" rtl="0" eaLnBrk="1" latinLnBrk="0" hangingPunct="1">
        <a:defRPr sz="3809" kern="1200">
          <a:solidFill>
            <a:schemeClr val="tx1"/>
          </a:solidFill>
          <a:latin typeface="+mn-lt"/>
          <a:ea typeface="+mn-ea"/>
          <a:cs typeface="+mn-cs"/>
        </a:defRPr>
      </a:lvl5pPr>
      <a:lvl6pPr marL="4730259" algn="l" defTabSz="1892104" rtl="0" eaLnBrk="1" latinLnBrk="0" hangingPunct="1">
        <a:defRPr sz="3809" kern="1200">
          <a:solidFill>
            <a:schemeClr val="tx1"/>
          </a:solidFill>
          <a:latin typeface="+mn-lt"/>
          <a:ea typeface="+mn-ea"/>
          <a:cs typeface="+mn-cs"/>
        </a:defRPr>
      </a:lvl6pPr>
      <a:lvl7pPr marL="5676311" algn="l" defTabSz="1892104" rtl="0" eaLnBrk="1" latinLnBrk="0" hangingPunct="1">
        <a:defRPr sz="3809" kern="1200">
          <a:solidFill>
            <a:schemeClr val="tx1"/>
          </a:solidFill>
          <a:latin typeface="+mn-lt"/>
          <a:ea typeface="+mn-ea"/>
          <a:cs typeface="+mn-cs"/>
        </a:defRPr>
      </a:lvl7pPr>
      <a:lvl8pPr marL="6622363" algn="l" defTabSz="1892104" rtl="0" eaLnBrk="1" latinLnBrk="0" hangingPunct="1">
        <a:defRPr sz="3809" kern="1200">
          <a:solidFill>
            <a:schemeClr val="tx1"/>
          </a:solidFill>
          <a:latin typeface="+mn-lt"/>
          <a:ea typeface="+mn-ea"/>
          <a:cs typeface="+mn-cs"/>
        </a:defRPr>
      </a:lvl8pPr>
      <a:lvl9pPr marL="7568414" algn="l" defTabSz="1892104" rtl="0" eaLnBrk="1" latinLnBrk="0" hangingPunct="1">
        <a:defRPr sz="3809"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7816" userDrawn="1">
          <p15:clr>
            <a:srgbClr val="F26B43"/>
          </p15:clr>
        </p15:guide>
        <p15:guide id="2" pos="440" userDrawn="1">
          <p15:clr>
            <a:srgbClr val="F26B43"/>
          </p15:clr>
        </p15:guide>
        <p15:guide id="3" pos="14856" userDrawn="1">
          <p15:clr>
            <a:srgbClr val="F26B43"/>
          </p15:clr>
        </p15:guide>
        <p15:guide id="4" orient="horz" pos="2182" userDrawn="1">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019600" y="1616544"/>
            <a:ext cx="21588975" cy="1094087"/>
          </a:xfrm>
          <a:prstGeom prst="rect">
            <a:avLst/>
          </a:prstGeom>
        </p:spPr>
        <p:txBody>
          <a:bodyPr vert="horz" lIns="0" tIns="0" rIns="0" bIns="0" rtlCol="0" anchor="b">
            <a:noAutofit/>
          </a:bodyPr>
          <a:lstStyle/>
          <a:p>
            <a:r>
              <a:rPr lang="en-AU" noProof="0"/>
              <a:t>Click to edit Master title style</a:t>
            </a:r>
          </a:p>
        </p:txBody>
      </p:sp>
      <p:sp>
        <p:nvSpPr>
          <p:cNvPr id="3" name="Text Placeholder 2"/>
          <p:cNvSpPr>
            <a:spLocks noGrp="1"/>
          </p:cNvSpPr>
          <p:nvPr>
            <p:ph type="body" idx="1"/>
          </p:nvPr>
        </p:nvSpPr>
        <p:spPr>
          <a:xfrm>
            <a:off x="2019600" y="3431858"/>
            <a:ext cx="21588975" cy="8904202"/>
          </a:xfrm>
          <a:prstGeom prst="rect">
            <a:avLst/>
          </a:prstGeom>
        </p:spPr>
        <p:txBody>
          <a:bodyPr vert="horz" lIns="0" tIns="0" rIns="0" bIns="0" rtlCol="0">
            <a:noAutofit/>
          </a:bodyPr>
          <a:lstStyle/>
          <a:p>
            <a:pPr lvl="0"/>
            <a:r>
              <a:rPr lang="en-AU" noProof="0"/>
              <a:t>Use the increase/decrease list level buttons to change styles</a:t>
            </a:r>
          </a:p>
          <a:p>
            <a:pPr lvl="1"/>
            <a:r>
              <a:rPr lang="en-AU" noProof="0"/>
              <a:t>Second level</a:t>
            </a:r>
          </a:p>
          <a:p>
            <a:pPr lvl="2"/>
            <a:r>
              <a:rPr lang="en-AU" noProof="0"/>
              <a:t>Third level</a:t>
            </a:r>
          </a:p>
          <a:p>
            <a:pPr lvl="3"/>
            <a:r>
              <a:rPr lang="en-AU" noProof="0"/>
              <a:t>Fourth level</a:t>
            </a:r>
          </a:p>
          <a:p>
            <a:pPr lvl="4"/>
            <a:r>
              <a:rPr lang="en-AU" noProof="0"/>
              <a:t>Fifth level</a:t>
            </a:r>
          </a:p>
          <a:p>
            <a:pPr lvl="5"/>
            <a:r>
              <a:rPr lang="en-AU" noProof="0"/>
              <a:t>Sixth level</a:t>
            </a:r>
          </a:p>
          <a:p>
            <a:pPr lvl="6"/>
            <a:r>
              <a:rPr lang="en-AU" noProof="0"/>
              <a:t>Seventh level</a:t>
            </a:r>
          </a:p>
          <a:p>
            <a:pPr lvl="7"/>
            <a:r>
              <a:rPr lang="en-AU" noProof="0"/>
              <a:t>Eighth level</a:t>
            </a:r>
          </a:p>
          <a:p>
            <a:pPr lvl="8"/>
            <a:r>
              <a:rPr lang="en-AU" noProof="0"/>
              <a:t>Ninth level</a:t>
            </a:r>
          </a:p>
        </p:txBody>
      </p:sp>
      <p:pic>
        <p:nvPicPr>
          <p:cNvPr id="5" name="Picture 4">
            <a:extLst>
              <a:ext uri="{FF2B5EF4-FFF2-40B4-BE49-F238E27FC236}">
                <a16:creationId xmlns:a16="http://schemas.microsoft.com/office/drawing/2014/main" id="{05E96068-B526-43E4-81F3-A0C4F19AA652}"/>
              </a:ext>
            </a:extLst>
          </p:cNvPr>
          <p:cNvPicPr>
            <a:picLocks noChangeAspect="1"/>
          </p:cNvPicPr>
          <p:nvPr userDrawn="1"/>
        </p:nvPicPr>
        <p:blipFill>
          <a:blip r:embed="rId12">
            <a:extLst>
              <a:ext uri="{28A0092B-C50C-407E-A947-70E740481C1C}">
                <a14:useLocalDpi xmlns:a14="http://schemas.microsoft.com/office/drawing/2010/main" val="0"/>
              </a:ext>
            </a:extLst>
          </a:blip>
          <a:srcRect/>
          <a:stretch/>
        </p:blipFill>
        <p:spPr>
          <a:xfrm>
            <a:off x="2020450" y="12689401"/>
            <a:ext cx="2375945" cy="463336"/>
          </a:xfrm>
          <a:prstGeom prst="rect">
            <a:avLst/>
          </a:prstGeom>
        </p:spPr>
      </p:pic>
    </p:spTree>
    <p:extLst>
      <p:ext uri="{BB962C8B-B14F-4D97-AF65-F5344CB8AC3E}">
        <p14:creationId xmlns:p14="http://schemas.microsoft.com/office/powerpoint/2010/main" val="1943785903"/>
      </p:ext>
    </p:extLst>
  </p:cSld>
  <p:clrMap bg1="lt1" tx1="dk1" bg2="lt2" tx2="dk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 id="2147483725" r:id="rId8"/>
    <p:sldLayoutId id="2147483726" r:id="rId9"/>
    <p:sldLayoutId id="2147483727" r:id="rId10"/>
  </p:sldLayoutIdLst>
  <p:hf hdr="0" ftr="0" dt="0"/>
  <p:txStyles>
    <p:titleStyle>
      <a:lvl1pPr algn="l" defTabSz="1892104" rtl="0" eaLnBrk="1" latinLnBrk="0" hangingPunct="1">
        <a:lnSpc>
          <a:spcPts val="6600"/>
        </a:lnSpc>
        <a:spcBef>
          <a:spcPct val="0"/>
        </a:spcBef>
        <a:buNone/>
        <a:defRPr sz="5600" b="1" kern="1200">
          <a:solidFill>
            <a:schemeClr val="tx1"/>
          </a:solidFill>
          <a:latin typeface="+mj-lt"/>
          <a:ea typeface="+mj-ea"/>
          <a:cs typeface="Arial" pitchFamily="34" charset="0"/>
        </a:defRPr>
      </a:lvl1pPr>
    </p:titleStyle>
    <p:bodyStyle>
      <a:lvl1pPr marL="0" indent="0" algn="l" defTabSz="1892104" rtl="0" eaLnBrk="1" latinLnBrk="0" hangingPunct="1">
        <a:lnSpc>
          <a:spcPts val="3800"/>
        </a:lnSpc>
        <a:spcBef>
          <a:spcPts val="0"/>
        </a:spcBef>
        <a:spcAft>
          <a:spcPts val="1100"/>
        </a:spcAft>
        <a:buFont typeface="Arial" pitchFamily="34" charset="0"/>
        <a:buNone/>
        <a:defRPr sz="2700" b="1" kern="1200" baseline="0">
          <a:solidFill>
            <a:schemeClr val="tx1"/>
          </a:solidFill>
          <a:latin typeface="+mj-lt"/>
          <a:ea typeface="+mn-ea"/>
          <a:cs typeface="Arial" pitchFamily="34" charset="0"/>
        </a:defRPr>
      </a:lvl1pPr>
      <a:lvl2pPr marL="0" indent="0" algn="l" defTabSz="1892104" rtl="0" eaLnBrk="1" latinLnBrk="0" hangingPunct="1">
        <a:lnSpc>
          <a:spcPts val="3200"/>
        </a:lnSpc>
        <a:spcBef>
          <a:spcPts val="0"/>
        </a:spcBef>
        <a:spcAft>
          <a:spcPts val="700"/>
        </a:spcAft>
        <a:buFont typeface="Arial" pitchFamily="34" charset="0"/>
        <a:buNone/>
        <a:defRPr sz="2300" kern="1200">
          <a:solidFill>
            <a:schemeClr val="tx1"/>
          </a:solidFill>
          <a:latin typeface="+mn-lt"/>
          <a:ea typeface="+mn-ea"/>
          <a:cs typeface="Arial" pitchFamily="34" charset="0"/>
        </a:defRPr>
      </a:lvl2pPr>
      <a:lvl3pPr marL="396000" indent="-396000" algn="l" defTabSz="1892104" rtl="0" eaLnBrk="1" latinLnBrk="0" hangingPunct="1">
        <a:lnSpc>
          <a:spcPts val="3200"/>
        </a:lnSpc>
        <a:spcBef>
          <a:spcPts val="0"/>
        </a:spcBef>
        <a:spcAft>
          <a:spcPts val="700"/>
        </a:spcAft>
        <a:buFont typeface="Calibri" panose="020F0502020204030204" pitchFamily="34" charset="0"/>
        <a:buChar char="•"/>
        <a:defRPr sz="2300" kern="1200">
          <a:solidFill>
            <a:schemeClr val="tx1"/>
          </a:solidFill>
          <a:latin typeface="+mn-lt"/>
          <a:ea typeface="+mn-ea"/>
          <a:cs typeface="Arial" pitchFamily="34" charset="0"/>
        </a:defRPr>
      </a:lvl3pPr>
      <a:lvl4pPr marL="792000" indent="-396000" algn="l" defTabSz="1892104" rtl="0" eaLnBrk="1" latinLnBrk="0" hangingPunct="1">
        <a:lnSpc>
          <a:spcPts val="3200"/>
        </a:lnSpc>
        <a:spcBef>
          <a:spcPts val="0"/>
        </a:spcBef>
        <a:spcAft>
          <a:spcPts val="700"/>
        </a:spcAft>
        <a:buFont typeface="Calibri" panose="020F0502020204030204" pitchFamily="34" charset="0"/>
        <a:buChar char="•"/>
        <a:defRPr sz="2300" kern="1200">
          <a:solidFill>
            <a:schemeClr val="tx1"/>
          </a:solidFill>
          <a:latin typeface="+mn-lt"/>
          <a:ea typeface="+mn-ea"/>
          <a:cs typeface="Arial" pitchFamily="34" charset="0"/>
        </a:defRPr>
      </a:lvl4pPr>
      <a:lvl5pPr marL="1188000" indent="-396000" algn="l" defTabSz="1892104" rtl="0" eaLnBrk="1" latinLnBrk="0" hangingPunct="1">
        <a:lnSpc>
          <a:spcPts val="3200"/>
        </a:lnSpc>
        <a:spcBef>
          <a:spcPts val="0"/>
        </a:spcBef>
        <a:spcAft>
          <a:spcPts val="700"/>
        </a:spcAft>
        <a:buFont typeface="Calibri" panose="020F0502020204030204" pitchFamily="34" charset="0"/>
        <a:buChar char="•"/>
        <a:defRPr sz="2300" kern="1200" baseline="0">
          <a:solidFill>
            <a:schemeClr val="tx1"/>
          </a:solidFill>
          <a:latin typeface="+mn-lt"/>
          <a:ea typeface="+mn-ea"/>
          <a:cs typeface="Arial" pitchFamily="34" charset="0"/>
        </a:defRPr>
      </a:lvl5pPr>
      <a:lvl6pPr marL="1584000" indent="-396000" algn="l" defTabSz="1892104" rtl="0" eaLnBrk="1" latinLnBrk="0" hangingPunct="1">
        <a:lnSpc>
          <a:spcPts val="3200"/>
        </a:lnSpc>
        <a:spcBef>
          <a:spcPts val="0"/>
        </a:spcBef>
        <a:spcAft>
          <a:spcPts val="700"/>
        </a:spcAft>
        <a:buFont typeface="Calibri" panose="020F0502020204030204" pitchFamily="34" charset="0"/>
        <a:buChar char="•"/>
        <a:defRPr sz="2300" kern="1200">
          <a:solidFill>
            <a:schemeClr val="tx1"/>
          </a:solidFill>
          <a:latin typeface="+mn-lt"/>
          <a:ea typeface="+mn-ea"/>
          <a:cs typeface="Arial" pitchFamily="34" charset="0"/>
        </a:defRPr>
      </a:lvl6pPr>
      <a:lvl7pPr marL="1980000" indent="-396000" algn="l" defTabSz="1892104" rtl="0" eaLnBrk="1" latinLnBrk="0" hangingPunct="1">
        <a:lnSpc>
          <a:spcPts val="3200"/>
        </a:lnSpc>
        <a:spcBef>
          <a:spcPts val="0"/>
        </a:spcBef>
        <a:spcAft>
          <a:spcPts val="700"/>
        </a:spcAft>
        <a:buFont typeface="Calibri" panose="020F0502020204030204" pitchFamily="34" charset="0"/>
        <a:buChar char="•"/>
        <a:defRPr sz="2300" kern="1200">
          <a:solidFill>
            <a:schemeClr val="tx1"/>
          </a:solidFill>
          <a:latin typeface="+mn-lt"/>
          <a:ea typeface="+mn-ea"/>
          <a:cs typeface="Arial" pitchFamily="34" charset="0"/>
        </a:defRPr>
      </a:lvl7pPr>
      <a:lvl8pPr marL="2376000" indent="-396000" algn="l" defTabSz="1892104" rtl="0" eaLnBrk="1" latinLnBrk="0" hangingPunct="1">
        <a:lnSpc>
          <a:spcPts val="3200"/>
        </a:lnSpc>
        <a:spcBef>
          <a:spcPts val="0"/>
        </a:spcBef>
        <a:spcAft>
          <a:spcPts val="700"/>
        </a:spcAft>
        <a:buFont typeface="Calibri" panose="020F0502020204030204" pitchFamily="34" charset="0"/>
        <a:buChar char="•"/>
        <a:defRPr sz="2300" kern="1200">
          <a:solidFill>
            <a:schemeClr val="tx1"/>
          </a:solidFill>
          <a:latin typeface="+mn-lt"/>
          <a:ea typeface="+mn-ea"/>
          <a:cs typeface="Arial" pitchFamily="34" charset="0"/>
        </a:defRPr>
      </a:lvl8pPr>
      <a:lvl9pPr marL="2772000" indent="-396000" algn="l" defTabSz="1892104" rtl="0" eaLnBrk="1" latinLnBrk="0" hangingPunct="1">
        <a:lnSpc>
          <a:spcPts val="3200"/>
        </a:lnSpc>
        <a:spcBef>
          <a:spcPts val="0"/>
        </a:spcBef>
        <a:spcAft>
          <a:spcPts val="700"/>
        </a:spcAft>
        <a:buFont typeface="Calibri" panose="020F0502020204030204" pitchFamily="34" charset="0"/>
        <a:buChar char="•"/>
        <a:defRPr sz="2300" kern="1200">
          <a:solidFill>
            <a:schemeClr val="tx1"/>
          </a:solidFill>
          <a:latin typeface="+mn-lt"/>
          <a:ea typeface="+mn-ea"/>
          <a:cs typeface="Arial" pitchFamily="34" charset="0"/>
        </a:defRPr>
      </a:lvl9pPr>
    </p:bodyStyle>
    <p:otherStyle>
      <a:defPPr>
        <a:defRPr lang="en-US"/>
      </a:defPPr>
      <a:lvl1pPr marL="0" algn="l" defTabSz="1892104" rtl="0" eaLnBrk="1" latinLnBrk="0" hangingPunct="1">
        <a:defRPr sz="3809" kern="1200">
          <a:solidFill>
            <a:schemeClr val="tx1"/>
          </a:solidFill>
          <a:latin typeface="+mn-lt"/>
          <a:ea typeface="+mn-ea"/>
          <a:cs typeface="+mn-cs"/>
        </a:defRPr>
      </a:lvl1pPr>
      <a:lvl2pPr marL="946052" algn="l" defTabSz="1892104" rtl="0" eaLnBrk="1" latinLnBrk="0" hangingPunct="1">
        <a:defRPr sz="3809" kern="1200">
          <a:solidFill>
            <a:schemeClr val="tx1"/>
          </a:solidFill>
          <a:latin typeface="+mn-lt"/>
          <a:ea typeface="+mn-ea"/>
          <a:cs typeface="+mn-cs"/>
        </a:defRPr>
      </a:lvl2pPr>
      <a:lvl3pPr marL="1892104" algn="l" defTabSz="1892104" rtl="0" eaLnBrk="1" latinLnBrk="0" hangingPunct="1">
        <a:defRPr sz="3809" kern="1200">
          <a:solidFill>
            <a:schemeClr val="tx1"/>
          </a:solidFill>
          <a:latin typeface="+mn-lt"/>
          <a:ea typeface="+mn-ea"/>
          <a:cs typeface="+mn-cs"/>
        </a:defRPr>
      </a:lvl3pPr>
      <a:lvl4pPr marL="2838155" algn="l" defTabSz="1892104" rtl="0" eaLnBrk="1" latinLnBrk="0" hangingPunct="1">
        <a:defRPr sz="3809" kern="1200">
          <a:solidFill>
            <a:schemeClr val="tx1"/>
          </a:solidFill>
          <a:latin typeface="+mn-lt"/>
          <a:ea typeface="+mn-ea"/>
          <a:cs typeface="+mn-cs"/>
        </a:defRPr>
      </a:lvl4pPr>
      <a:lvl5pPr marL="3784207" algn="l" defTabSz="1892104" rtl="0" eaLnBrk="1" latinLnBrk="0" hangingPunct="1">
        <a:defRPr sz="3809" kern="1200">
          <a:solidFill>
            <a:schemeClr val="tx1"/>
          </a:solidFill>
          <a:latin typeface="+mn-lt"/>
          <a:ea typeface="+mn-ea"/>
          <a:cs typeface="+mn-cs"/>
        </a:defRPr>
      </a:lvl5pPr>
      <a:lvl6pPr marL="4730259" algn="l" defTabSz="1892104" rtl="0" eaLnBrk="1" latinLnBrk="0" hangingPunct="1">
        <a:defRPr sz="3809" kern="1200">
          <a:solidFill>
            <a:schemeClr val="tx1"/>
          </a:solidFill>
          <a:latin typeface="+mn-lt"/>
          <a:ea typeface="+mn-ea"/>
          <a:cs typeface="+mn-cs"/>
        </a:defRPr>
      </a:lvl6pPr>
      <a:lvl7pPr marL="5676311" algn="l" defTabSz="1892104" rtl="0" eaLnBrk="1" latinLnBrk="0" hangingPunct="1">
        <a:defRPr sz="3809" kern="1200">
          <a:solidFill>
            <a:schemeClr val="tx1"/>
          </a:solidFill>
          <a:latin typeface="+mn-lt"/>
          <a:ea typeface="+mn-ea"/>
          <a:cs typeface="+mn-cs"/>
        </a:defRPr>
      </a:lvl7pPr>
      <a:lvl8pPr marL="6622363" algn="l" defTabSz="1892104" rtl="0" eaLnBrk="1" latinLnBrk="0" hangingPunct="1">
        <a:defRPr sz="3809" kern="1200">
          <a:solidFill>
            <a:schemeClr val="tx1"/>
          </a:solidFill>
          <a:latin typeface="+mn-lt"/>
          <a:ea typeface="+mn-ea"/>
          <a:cs typeface="+mn-cs"/>
        </a:defRPr>
      </a:lvl8pPr>
      <a:lvl9pPr marL="7568414" algn="l" defTabSz="1892104" rtl="0" eaLnBrk="1" latinLnBrk="0" hangingPunct="1">
        <a:defRPr sz="3809"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7816" userDrawn="1">
          <p15:clr>
            <a:srgbClr val="F26B43"/>
          </p15:clr>
        </p15:guide>
        <p15:guide id="2" pos="440" userDrawn="1">
          <p15:clr>
            <a:srgbClr val="F26B43"/>
          </p15:clr>
        </p15:guide>
        <p15:guide id="3" pos="14856" userDrawn="1">
          <p15:clr>
            <a:srgbClr val="F26B43"/>
          </p15:clr>
        </p15:guide>
        <p15:guide id="4" orient="horz" pos="2182" userDrawn="1">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019600" y="1616544"/>
            <a:ext cx="21588975" cy="1094087"/>
          </a:xfrm>
          <a:prstGeom prst="rect">
            <a:avLst/>
          </a:prstGeom>
        </p:spPr>
        <p:txBody>
          <a:bodyPr vert="horz" lIns="0" tIns="0" rIns="0" bIns="0" rtlCol="0" anchor="b">
            <a:noAutofit/>
          </a:bodyPr>
          <a:lstStyle/>
          <a:p>
            <a:r>
              <a:rPr lang="en-AU" noProof="0"/>
              <a:t>Click to edit Master title style</a:t>
            </a:r>
          </a:p>
        </p:txBody>
      </p:sp>
      <p:sp>
        <p:nvSpPr>
          <p:cNvPr id="3" name="Text Placeholder 2"/>
          <p:cNvSpPr>
            <a:spLocks noGrp="1"/>
          </p:cNvSpPr>
          <p:nvPr>
            <p:ph type="body" idx="1"/>
          </p:nvPr>
        </p:nvSpPr>
        <p:spPr>
          <a:xfrm>
            <a:off x="2019600" y="3431858"/>
            <a:ext cx="21588975" cy="8904202"/>
          </a:xfrm>
          <a:prstGeom prst="rect">
            <a:avLst/>
          </a:prstGeom>
        </p:spPr>
        <p:txBody>
          <a:bodyPr vert="horz" lIns="0" tIns="0" rIns="0" bIns="0" rtlCol="0">
            <a:noAutofit/>
          </a:bodyPr>
          <a:lstStyle/>
          <a:p>
            <a:pPr lvl="0"/>
            <a:r>
              <a:rPr lang="en-AU" noProof="0"/>
              <a:t>Use the increase/decrease list level buttons to change styles</a:t>
            </a:r>
          </a:p>
          <a:p>
            <a:pPr lvl="1"/>
            <a:r>
              <a:rPr lang="en-AU" noProof="0"/>
              <a:t>Second level</a:t>
            </a:r>
          </a:p>
          <a:p>
            <a:pPr lvl="2"/>
            <a:r>
              <a:rPr lang="en-AU" noProof="0"/>
              <a:t>Third level</a:t>
            </a:r>
          </a:p>
          <a:p>
            <a:pPr lvl="3"/>
            <a:r>
              <a:rPr lang="en-AU" noProof="0"/>
              <a:t>Fourth level</a:t>
            </a:r>
          </a:p>
          <a:p>
            <a:pPr lvl="4"/>
            <a:r>
              <a:rPr lang="en-AU" noProof="0"/>
              <a:t>Fifth level</a:t>
            </a:r>
          </a:p>
          <a:p>
            <a:pPr lvl="5"/>
            <a:r>
              <a:rPr lang="en-AU" noProof="0"/>
              <a:t>Sixth level</a:t>
            </a:r>
          </a:p>
          <a:p>
            <a:pPr lvl="6"/>
            <a:r>
              <a:rPr lang="en-AU" noProof="0"/>
              <a:t>Seventh level</a:t>
            </a:r>
          </a:p>
          <a:p>
            <a:pPr lvl="7"/>
            <a:r>
              <a:rPr lang="en-AU" noProof="0"/>
              <a:t>Eighth level</a:t>
            </a:r>
          </a:p>
          <a:p>
            <a:pPr lvl="8"/>
            <a:r>
              <a:rPr lang="en-AU" noProof="0"/>
              <a:t>Ninth level</a:t>
            </a:r>
          </a:p>
        </p:txBody>
      </p:sp>
      <p:pic>
        <p:nvPicPr>
          <p:cNvPr id="7" name="Picture 6">
            <a:extLst>
              <a:ext uri="{FF2B5EF4-FFF2-40B4-BE49-F238E27FC236}">
                <a16:creationId xmlns:a16="http://schemas.microsoft.com/office/drawing/2014/main" id="{2D4F95C7-0007-445C-8C36-3C1166563A86}"/>
              </a:ext>
            </a:extLst>
          </p:cNvPr>
          <p:cNvPicPr>
            <a:picLocks noChangeAspect="1"/>
          </p:cNvPicPr>
          <p:nvPr userDrawn="1"/>
        </p:nvPicPr>
        <p:blipFill>
          <a:blip r:embed="rId12">
            <a:extLst>
              <a:ext uri="{28A0092B-C50C-407E-A947-70E740481C1C}">
                <a14:useLocalDpi xmlns:a14="http://schemas.microsoft.com/office/drawing/2010/main" val="0"/>
              </a:ext>
            </a:extLst>
          </a:blip>
          <a:srcRect/>
          <a:stretch/>
        </p:blipFill>
        <p:spPr>
          <a:xfrm>
            <a:off x="2020450" y="12689401"/>
            <a:ext cx="2375945" cy="463335"/>
          </a:xfrm>
          <a:prstGeom prst="rect">
            <a:avLst/>
          </a:prstGeom>
        </p:spPr>
      </p:pic>
    </p:spTree>
    <p:extLst>
      <p:ext uri="{BB962C8B-B14F-4D97-AF65-F5344CB8AC3E}">
        <p14:creationId xmlns:p14="http://schemas.microsoft.com/office/powerpoint/2010/main" val="3140687500"/>
      </p:ext>
    </p:extLst>
  </p:cSld>
  <p:clrMap bg1="lt1" tx1="dk1" bg2="lt2" tx2="dk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 id="2147483735" r:id="rId6"/>
    <p:sldLayoutId id="2147483736" r:id="rId7"/>
    <p:sldLayoutId id="2147483737" r:id="rId8"/>
    <p:sldLayoutId id="2147483738" r:id="rId9"/>
    <p:sldLayoutId id="2147483739" r:id="rId10"/>
  </p:sldLayoutIdLst>
  <p:hf hdr="0" ftr="0" dt="0"/>
  <p:txStyles>
    <p:titleStyle>
      <a:lvl1pPr algn="l" defTabSz="1892104" rtl="0" eaLnBrk="1" latinLnBrk="0" hangingPunct="1">
        <a:lnSpc>
          <a:spcPts val="6600"/>
        </a:lnSpc>
        <a:spcBef>
          <a:spcPct val="0"/>
        </a:spcBef>
        <a:buNone/>
        <a:defRPr sz="5600" b="1" kern="1200">
          <a:solidFill>
            <a:schemeClr val="tx1"/>
          </a:solidFill>
          <a:latin typeface="+mj-lt"/>
          <a:ea typeface="+mj-ea"/>
          <a:cs typeface="Arial" pitchFamily="34" charset="0"/>
        </a:defRPr>
      </a:lvl1pPr>
    </p:titleStyle>
    <p:bodyStyle>
      <a:lvl1pPr marL="0" indent="0" algn="l" defTabSz="1892104" rtl="0" eaLnBrk="1" latinLnBrk="0" hangingPunct="1">
        <a:lnSpc>
          <a:spcPts val="3800"/>
        </a:lnSpc>
        <a:spcBef>
          <a:spcPts val="0"/>
        </a:spcBef>
        <a:spcAft>
          <a:spcPts val="1100"/>
        </a:spcAft>
        <a:buFont typeface="Arial" pitchFamily="34" charset="0"/>
        <a:buNone/>
        <a:defRPr sz="2700" b="1" kern="1200" baseline="0">
          <a:solidFill>
            <a:schemeClr val="tx1"/>
          </a:solidFill>
          <a:latin typeface="+mj-lt"/>
          <a:ea typeface="+mn-ea"/>
          <a:cs typeface="Arial" pitchFamily="34" charset="0"/>
        </a:defRPr>
      </a:lvl1pPr>
      <a:lvl2pPr marL="0" indent="0" algn="l" defTabSz="1892104" rtl="0" eaLnBrk="1" latinLnBrk="0" hangingPunct="1">
        <a:lnSpc>
          <a:spcPts val="3200"/>
        </a:lnSpc>
        <a:spcBef>
          <a:spcPts val="0"/>
        </a:spcBef>
        <a:spcAft>
          <a:spcPts val="700"/>
        </a:spcAft>
        <a:buFont typeface="Arial" pitchFamily="34" charset="0"/>
        <a:buNone/>
        <a:defRPr sz="2300" kern="1200">
          <a:solidFill>
            <a:schemeClr val="tx1"/>
          </a:solidFill>
          <a:latin typeface="+mn-lt"/>
          <a:ea typeface="+mn-ea"/>
          <a:cs typeface="Arial" pitchFamily="34" charset="0"/>
        </a:defRPr>
      </a:lvl2pPr>
      <a:lvl3pPr marL="396000" indent="-396000" algn="l" defTabSz="1892104" rtl="0" eaLnBrk="1" latinLnBrk="0" hangingPunct="1">
        <a:lnSpc>
          <a:spcPts val="3200"/>
        </a:lnSpc>
        <a:spcBef>
          <a:spcPts val="0"/>
        </a:spcBef>
        <a:spcAft>
          <a:spcPts val="700"/>
        </a:spcAft>
        <a:buFont typeface="Calibri" panose="020F0502020204030204" pitchFamily="34" charset="0"/>
        <a:buChar char="•"/>
        <a:defRPr sz="2300" kern="1200">
          <a:solidFill>
            <a:schemeClr val="tx1"/>
          </a:solidFill>
          <a:latin typeface="+mn-lt"/>
          <a:ea typeface="+mn-ea"/>
          <a:cs typeface="Arial" pitchFamily="34" charset="0"/>
        </a:defRPr>
      </a:lvl3pPr>
      <a:lvl4pPr marL="792000" indent="-396000" algn="l" defTabSz="1892104" rtl="0" eaLnBrk="1" latinLnBrk="0" hangingPunct="1">
        <a:lnSpc>
          <a:spcPts val="3200"/>
        </a:lnSpc>
        <a:spcBef>
          <a:spcPts val="0"/>
        </a:spcBef>
        <a:spcAft>
          <a:spcPts val="700"/>
        </a:spcAft>
        <a:buFont typeface="Calibri" panose="020F0502020204030204" pitchFamily="34" charset="0"/>
        <a:buChar char="•"/>
        <a:defRPr sz="2300" kern="1200">
          <a:solidFill>
            <a:schemeClr val="tx1"/>
          </a:solidFill>
          <a:latin typeface="+mn-lt"/>
          <a:ea typeface="+mn-ea"/>
          <a:cs typeface="Arial" pitchFamily="34" charset="0"/>
        </a:defRPr>
      </a:lvl4pPr>
      <a:lvl5pPr marL="1188000" indent="-396000" algn="l" defTabSz="1892104" rtl="0" eaLnBrk="1" latinLnBrk="0" hangingPunct="1">
        <a:lnSpc>
          <a:spcPts val="3200"/>
        </a:lnSpc>
        <a:spcBef>
          <a:spcPts val="0"/>
        </a:spcBef>
        <a:spcAft>
          <a:spcPts val="700"/>
        </a:spcAft>
        <a:buFont typeface="Calibri" panose="020F0502020204030204" pitchFamily="34" charset="0"/>
        <a:buChar char="•"/>
        <a:defRPr sz="2300" kern="1200" baseline="0">
          <a:solidFill>
            <a:schemeClr val="tx1"/>
          </a:solidFill>
          <a:latin typeface="+mn-lt"/>
          <a:ea typeface="+mn-ea"/>
          <a:cs typeface="Arial" pitchFamily="34" charset="0"/>
        </a:defRPr>
      </a:lvl5pPr>
      <a:lvl6pPr marL="1584000" indent="-396000" algn="l" defTabSz="1892104" rtl="0" eaLnBrk="1" latinLnBrk="0" hangingPunct="1">
        <a:lnSpc>
          <a:spcPts val="3200"/>
        </a:lnSpc>
        <a:spcBef>
          <a:spcPts val="0"/>
        </a:spcBef>
        <a:spcAft>
          <a:spcPts val="700"/>
        </a:spcAft>
        <a:buFont typeface="Calibri" panose="020F0502020204030204" pitchFamily="34" charset="0"/>
        <a:buChar char="•"/>
        <a:defRPr sz="2300" kern="1200">
          <a:solidFill>
            <a:schemeClr val="tx1"/>
          </a:solidFill>
          <a:latin typeface="+mn-lt"/>
          <a:ea typeface="+mn-ea"/>
          <a:cs typeface="Arial" pitchFamily="34" charset="0"/>
        </a:defRPr>
      </a:lvl6pPr>
      <a:lvl7pPr marL="1980000" indent="-396000" algn="l" defTabSz="1892104" rtl="0" eaLnBrk="1" latinLnBrk="0" hangingPunct="1">
        <a:lnSpc>
          <a:spcPts val="3200"/>
        </a:lnSpc>
        <a:spcBef>
          <a:spcPts val="0"/>
        </a:spcBef>
        <a:spcAft>
          <a:spcPts val="700"/>
        </a:spcAft>
        <a:buFont typeface="Calibri" panose="020F0502020204030204" pitchFamily="34" charset="0"/>
        <a:buChar char="•"/>
        <a:defRPr sz="2300" kern="1200">
          <a:solidFill>
            <a:schemeClr val="tx1"/>
          </a:solidFill>
          <a:latin typeface="+mn-lt"/>
          <a:ea typeface="+mn-ea"/>
          <a:cs typeface="Arial" pitchFamily="34" charset="0"/>
        </a:defRPr>
      </a:lvl7pPr>
      <a:lvl8pPr marL="2376000" indent="-396000" algn="l" defTabSz="1892104" rtl="0" eaLnBrk="1" latinLnBrk="0" hangingPunct="1">
        <a:lnSpc>
          <a:spcPts val="3200"/>
        </a:lnSpc>
        <a:spcBef>
          <a:spcPts val="0"/>
        </a:spcBef>
        <a:spcAft>
          <a:spcPts val="700"/>
        </a:spcAft>
        <a:buFont typeface="Calibri" panose="020F0502020204030204" pitchFamily="34" charset="0"/>
        <a:buChar char="•"/>
        <a:defRPr sz="2300" kern="1200">
          <a:solidFill>
            <a:schemeClr val="tx1"/>
          </a:solidFill>
          <a:latin typeface="+mn-lt"/>
          <a:ea typeface="+mn-ea"/>
          <a:cs typeface="Arial" pitchFamily="34" charset="0"/>
        </a:defRPr>
      </a:lvl8pPr>
      <a:lvl9pPr marL="2772000" indent="-396000" algn="l" defTabSz="1892104" rtl="0" eaLnBrk="1" latinLnBrk="0" hangingPunct="1">
        <a:lnSpc>
          <a:spcPts val="3200"/>
        </a:lnSpc>
        <a:spcBef>
          <a:spcPts val="0"/>
        </a:spcBef>
        <a:spcAft>
          <a:spcPts val="700"/>
        </a:spcAft>
        <a:buFont typeface="Calibri" panose="020F0502020204030204" pitchFamily="34" charset="0"/>
        <a:buChar char="•"/>
        <a:defRPr sz="2300" kern="1200">
          <a:solidFill>
            <a:schemeClr val="tx1"/>
          </a:solidFill>
          <a:latin typeface="+mn-lt"/>
          <a:ea typeface="+mn-ea"/>
          <a:cs typeface="Arial" pitchFamily="34" charset="0"/>
        </a:defRPr>
      </a:lvl9pPr>
    </p:bodyStyle>
    <p:otherStyle>
      <a:defPPr>
        <a:defRPr lang="en-US"/>
      </a:defPPr>
      <a:lvl1pPr marL="0" algn="l" defTabSz="1892104" rtl="0" eaLnBrk="1" latinLnBrk="0" hangingPunct="1">
        <a:defRPr sz="3809" kern="1200">
          <a:solidFill>
            <a:schemeClr val="tx1"/>
          </a:solidFill>
          <a:latin typeface="+mn-lt"/>
          <a:ea typeface="+mn-ea"/>
          <a:cs typeface="+mn-cs"/>
        </a:defRPr>
      </a:lvl1pPr>
      <a:lvl2pPr marL="946052" algn="l" defTabSz="1892104" rtl="0" eaLnBrk="1" latinLnBrk="0" hangingPunct="1">
        <a:defRPr sz="3809" kern="1200">
          <a:solidFill>
            <a:schemeClr val="tx1"/>
          </a:solidFill>
          <a:latin typeface="+mn-lt"/>
          <a:ea typeface="+mn-ea"/>
          <a:cs typeface="+mn-cs"/>
        </a:defRPr>
      </a:lvl2pPr>
      <a:lvl3pPr marL="1892104" algn="l" defTabSz="1892104" rtl="0" eaLnBrk="1" latinLnBrk="0" hangingPunct="1">
        <a:defRPr sz="3809" kern="1200">
          <a:solidFill>
            <a:schemeClr val="tx1"/>
          </a:solidFill>
          <a:latin typeface="+mn-lt"/>
          <a:ea typeface="+mn-ea"/>
          <a:cs typeface="+mn-cs"/>
        </a:defRPr>
      </a:lvl3pPr>
      <a:lvl4pPr marL="2838155" algn="l" defTabSz="1892104" rtl="0" eaLnBrk="1" latinLnBrk="0" hangingPunct="1">
        <a:defRPr sz="3809" kern="1200">
          <a:solidFill>
            <a:schemeClr val="tx1"/>
          </a:solidFill>
          <a:latin typeface="+mn-lt"/>
          <a:ea typeface="+mn-ea"/>
          <a:cs typeface="+mn-cs"/>
        </a:defRPr>
      </a:lvl4pPr>
      <a:lvl5pPr marL="3784207" algn="l" defTabSz="1892104" rtl="0" eaLnBrk="1" latinLnBrk="0" hangingPunct="1">
        <a:defRPr sz="3809" kern="1200">
          <a:solidFill>
            <a:schemeClr val="tx1"/>
          </a:solidFill>
          <a:latin typeface="+mn-lt"/>
          <a:ea typeface="+mn-ea"/>
          <a:cs typeface="+mn-cs"/>
        </a:defRPr>
      </a:lvl5pPr>
      <a:lvl6pPr marL="4730259" algn="l" defTabSz="1892104" rtl="0" eaLnBrk="1" latinLnBrk="0" hangingPunct="1">
        <a:defRPr sz="3809" kern="1200">
          <a:solidFill>
            <a:schemeClr val="tx1"/>
          </a:solidFill>
          <a:latin typeface="+mn-lt"/>
          <a:ea typeface="+mn-ea"/>
          <a:cs typeface="+mn-cs"/>
        </a:defRPr>
      </a:lvl6pPr>
      <a:lvl7pPr marL="5676311" algn="l" defTabSz="1892104" rtl="0" eaLnBrk="1" latinLnBrk="0" hangingPunct="1">
        <a:defRPr sz="3809" kern="1200">
          <a:solidFill>
            <a:schemeClr val="tx1"/>
          </a:solidFill>
          <a:latin typeface="+mn-lt"/>
          <a:ea typeface="+mn-ea"/>
          <a:cs typeface="+mn-cs"/>
        </a:defRPr>
      </a:lvl7pPr>
      <a:lvl8pPr marL="6622363" algn="l" defTabSz="1892104" rtl="0" eaLnBrk="1" latinLnBrk="0" hangingPunct="1">
        <a:defRPr sz="3809" kern="1200">
          <a:solidFill>
            <a:schemeClr val="tx1"/>
          </a:solidFill>
          <a:latin typeface="+mn-lt"/>
          <a:ea typeface="+mn-ea"/>
          <a:cs typeface="+mn-cs"/>
        </a:defRPr>
      </a:lvl8pPr>
      <a:lvl9pPr marL="7568414" algn="l" defTabSz="1892104" rtl="0" eaLnBrk="1" latinLnBrk="0" hangingPunct="1">
        <a:defRPr sz="3809"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7816" userDrawn="1">
          <p15:clr>
            <a:srgbClr val="F26B43"/>
          </p15:clr>
        </p15:guide>
        <p15:guide id="2" pos="440" userDrawn="1">
          <p15:clr>
            <a:srgbClr val="F26B43"/>
          </p15:clr>
        </p15:guide>
        <p15:guide id="3" pos="14856" userDrawn="1">
          <p15:clr>
            <a:srgbClr val="F26B43"/>
          </p15:clr>
        </p15:guide>
        <p15:guide id="4" orient="horz" pos="2182" userDrawn="1">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019600" y="1616544"/>
            <a:ext cx="21588975" cy="1094087"/>
          </a:xfrm>
          <a:prstGeom prst="rect">
            <a:avLst/>
          </a:prstGeom>
        </p:spPr>
        <p:txBody>
          <a:bodyPr vert="horz" lIns="0" tIns="0" rIns="0" bIns="0" rtlCol="0" anchor="b">
            <a:noAutofit/>
          </a:bodyPr>
          <a:lstStyle/>
          <a:p>
            <a:r>
              <a:rPr lang="en-AU" noProof="0"/>
              <a:t>Click to edit Master title style</a:t>
            </a:r>
          </a:p>
        </p:txBody>
      </p:sp>
      <p:sp>
        <p:nvSpPr>
          <p:cNvPr id="3" name="Text Placeholder 2"/>
          <p:cNvSpPr>
            <a:spLocks noGrp="1"/>
          </p:cNvSpPr>
          <p:nvPr>
            <p:ph type="body" idx="1"/>
          </p:nvPr>
        </p:nvSpPr>
        <p:spPr>
          <a:xfrm>
            <a:off x="2019600" y="3431858"/>
            <a:ext cx="21588975" cy="8904202"/>
          </a:xfrm>
          <a:prstGeom prst="rect">
            <a:avLst/>
          </a:prstGeom>
        </p:spPr>
        <p:txBody>
          <a:bodyPr vert="horz" lIns="0" tIns="0" rIns="0" bIns="0" rtlCol="0">
            <a:noAutofit/>
          </a:bodyPr>
          <a:lstStyle/>
          <a:p>
            <a:pPr lvl="0"/>
            <a:r>
              <a:rPr lang="en-AU" noProof="0"/>
              <a:t>Use the increase/decrease list level buttons to change styles</a:t>
            </a:r>
          </a:p>
          <a:p>
            <a:pPr lvl="1"/>
            <a:r>
              <a:rPr lang="en-AU" noProof="0"/>
              <a:t>Second level</a:t>
            </a:r>
          </a:p>
          <a:p>
            <a:pPr lvl="2"/>
            <a:r>
              <a:rPr lang="en-AU" noProof="0"/>
              <a:t>Third level</a:t>
            </a:r>
          </a:p>
          <a:p>
            <a:pPr lvl="3"/>
            <a:r>
              <a:rPr lang="en-AU" noProof="0"/>
              <a:t>Fourth level</a:t>
            </a:r>
          </a:p>
          <a:p>
            <a:pPr lvl="4"/>
            <a:r>
              <a:rPr lang="en-AU" noProof="0"/>
              <a:t>Fifth level</a:t>
            </a:r>
          </a:p>
          <a:p>
            <a:pPr lvl="5"/>
            <a:r>
              <a:rPr lang="en-AU" noProof="0"/>
              <a:t>Sixth level</a:t>
            </a:r>
          </a:p>
          <a:p>
            <a:pPr lvl="6"/>
            <a:r>
              <a:rPr lang="en-AU" noProof="0"/>
              <a:t>Seventh level</a:t>
            </a:r>
          </a:p>
          <a:p>
            <a:pPr lvl="7"/>
            <a:r>
              <a:rPr lang="en-AU" noProof="0"/>
              <a:t>Eighth level</a:t>
            </a:r>
          </a:p>
          <a:p>
            <a:pPr lvl="8"/>
            <a:r>
              <a:rPr lang="en-AU" noProof="0"/>
              <a:t>Ninth level</a:t>
            </a:r>
          </a:p>
        </p:txBody>
      </p:sp>
      <p:pic>
        <p:nvPicPr>
          <p:cNvPr id="7" name="Picture 6">
            <a:extLst>
              <a:ext uri="{FF2B5EF4-FFF2-40B4-BE49-F238E27FC236}">
                <a16:creationId xmlns:a16="http://schemas.microsoft.com/office/drawing/2014/main" id="{8AA82399-BB18-4CD2-BB1A-E9DA865307BF}"/>
              </a:ext>
            </a:extLst>
          </p:cNvPr>
          <p:cNvPicPr>
            <a:picLocks noChangeAspect="1"/>
          </p:cNvPicPr>
          <p:nvPr userDrawn="1"/>
        </p:nvPicPr>
        <p:blipFill>
          <a:blip r:embed="rId12">
            <a:extLst>
              <a:ext uri="{28A0092B-C50C-407E-A947-70E740481C1C}">
                <a14:useLocalDpi xmlns:a14="http://schemas.microsoft.com/office/drawing/2010/main" val="0"/>
              </a:ext>
            </a:extLst>
          </a:blip>
          <a:srcRect/>
          <a:stretch/>
        </p:blipFill>
        <p:spPr>
          <a:xfrm>
            <a:off x="2020452" y="12689401"/>
            <a:ext cx="2375940" cy="463335"/>
          </a:xfrm>
          <a:prstGeom prst="rect">
            <a:avLst/>
          </a:prstGeom>
        </p:spPr>
      </p:pic>
    </p:spTree>
    <p:extLst>
      <p:ext uri="{BB962C8B-B14F-4D97-AF65-F5344CB8AC3E}">
        <p14:creationId xmlns:p14="http://schemas.microsoft.com/office/powerpoint/2010/main" val="2825094226"/>
      </p:ext>
    </p:extLst>
  </p:cSld>
  <p:clrMap bg1="lt1" tx1="dk1" bg2="lt2" tx2="dk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 id="2147483746" r:id="rId5"/>
    <p:sldLayoutId id="2147483747" r:id="rId6"/>
    <p:sldLayoutId id="2147483748" r:id="rId7"/>
    <p:sldLayoutId id="2147483749" r:id="rId8"/>
    <p:sldLayoutId id="2147483750" r:id="rId9"/>
    <p:sldLayoutId id="2147483751" r:id="rId10"/>
  </p:sldLayoutIdLst>
  <p:hf hdr="0" ftr="0" dt="0"/>
  <p:txStyles>
    <p:titleStyle>
      <a:lvl1pPr algn="l" defTabSz="1892104" rtl="0" eaLnBrk="1" latinLnBrk="0" hangingPunct="1">
        <a:lnSpc>
          <a:spcPts val="6600"/>
        </a:lnSpc>
        <a:spcBef>
          <a:spcPct val="0"/>
        </a:spcBef>
        <a:buNone/>
        <a:defRPr sz="5600" b="1" kern="1200">
          <a:solidFill>
            <a:schemeClr val="tx1"/>
          </a:solidFill>
          <a:latin typeface="+mj-lt"/>
          <a:ea typeface="+mj-ea"/>
          <a:cs typeface="Arial" pitchFamily="34" charset="0"/>
        </a:defRPr>
      </a:lvl1pPr>
    </p:titleStyle>
    <p:bodyStyle>
      <a:lvl1pPr marL="0" indent="0" algn="l" defTabSz="1892104" rtl="0" eaLnBrk="1" latinLnBrk="0" hangingPunct="1">
        <a:lnSpc>
          <a:spcPts val="3800"/>
        </a:lnSpc>
        <a:spcBef>
          <a:spcPts val="0"/>
        </a:spcBef>
        <a:spcAft>
          <a:spcPts val="1100"/>
        </a:spcAft>
        <a:buFont typeface="Arial" pitchFamily="34" charset="0"/>
        <a:buNone/>
        <a:defRPr sz="2700" b="1" kern="1200" baseline="0">
          <a:solidFill>
            <a:schemeClr val="tx1"/>
          </a:solidFill>
          <a:latin typeface="+mj-lt"/>
          <a:ea typeface="+mn-ea"/>
          <a:cs typeface="Arial" pitchFamily="34" charset="0"/>
        </a:defRPr>
      </a:lvl1pPr>
      <a:lvl2pPr marL="0" indent="0" algn="l" defTabSz="1892104" rtl="0" eaLnBrk="1" latinLnBrk="0" hangingPunct="1">
        <a:lnSpc>
          <a:spcPts val="3200"/>
        </a:lnSpc>
        <a:spcBef>
          <a:spcPts val="0"/>
        </a:spcBef>
        <a:spcAft>
          <a:spcPts val="700"/>
        </a:spcAft>
        <a:buFont typeface="Arial" pitchFamily="34" charset="0"/>
        <a:buNone/>
        <a:defRPr sz="2300" kern="1200">
          <a:solidFill>
            <a:schemeClr val="tx1"/>
          </a:solidFill>
          <a:latin typeface="+mn-lt"/>
          <a:ea typeface="+mn-ea"/>
          <a:cs typeface="Arial" pitchFamily="34" charset="0"/>
        </a:defRPr>
      </a:lvl2pPr>
      <a:lvl3pPr marL="396000" indent="-396000" algn="l" defTabSz="1892104" rtl="0" eaLnBrk="1" latinLnBrk="0" hangingPunct="1">
        <a:lnSpc>
          <a:spcPts val="3200"/>
        </a:lnSpc>
        <a:spcBef>
          <a:spcPts val="0"/>
        </a:spcBef>
        <a:spcAft>
          <a:spcPts val="700"/>
        </a:spcAft>
        <a:buFont typeface="Calibri" panose="020F0502020204030204" pitchFamily="34" charset="0"/>
        <a:buChar char="•"/>
        <a:defRPr sz="2300" kern="1200">
          <a:solidFill>
            <a:schemeClr val="tx1"/>
          </a:solidFill>
          <a:latin typeface="+mn-lt"/>
          <a:ea typeface="+mn-ea"/>
          <a:cs typeface="Arial" pitchFamily="34" charset="0"/>
        </a:defRPr>
      </a:lvl3pPr>
      <a:lvl4pPr marL="792000" indent="-396000" algn="l" defTabSz="1892104" rtl="0" eaLnBrk="1" latinLnBrk="0" hangingPunct="1">
        <a:lnSpc>
          <a:spcPts val="3200"/>
        </a:lnSpc>
        <a:spcBef>
          <a:spcPts val="0"/>
        </a:spcBef>
        <a:spcAft>
          <a:spcPts val="700"/>
        </a:spcAft>
        <a:buFont typeface="Calibri" panose="020F0502020204030204" pitchFamily="34" charset="0"/>
        <a:buChar char="•"/>
        <a:defRPr sz="2300" kern="1200">
          <a:solidFill>
            <a:schemeClr val="tx1"/>
          </a:solidFill>
          <a:latin typeface="+mn-lt"/>
          <a:ea typeface="+mn-ea"/>
          <a:cs typeface="Arial" pitchFamily="34" charset="0"/>
        </a:defRPr>
      </a:lvl4pPr>
      <a:lvl5pPr marL="1188000" indent="-396000" algn="l" defTabSz="1892104" rtl="0" eaLnBrk="1" latinLnBrk="0" hangingPunct="1">
        <a:lnSpc>
          <a:spcPts val="3200"/>
        </a:lnSpc>
        <a:spcBef>
          <a:spcPts val="0"/>
        </a:spcBef>
        <a:spcAft>
          <a:spcPts val="700"/>
        </a:spcAft>
        <a:buFont typeface="Calibri" panose="020F0502020204030204" pitchFamily="34" charset="0"/>
        <a:buChar char="•"/>
        <a:defRPr sz="2300" kern="1200" baseline="0">
          <a:solidFill>
            <a:schemeClr val="tx1"/>
          </a:solidFill>
          <a:latin typeface="+mn-lt"/>
          <a:ea typeface="+mn-ea"/>
          <a:cs typeface="Arial" pitchFamily="34" charset="0"/>
        </a:defRPr>
      </a:lvl5pPr>
      <a:lvl6pPr marL="1584000" indent="-396000" algn="l" defTabSz="1892104" rtl="0" eaLnBrk="1" latinLnBrk="0" hangingPunct="1">
        <a:lnSpc>
          <a:spcPts val="3200"/>
        </a:lnSpc>
        <a:spcBef>
          <a:spcPts val="0"/>
        </a:spcBef>
        <a:spcAft>
          <a:spcPts val="700"/>
        </a:spcAft>
        <a:buFont typeface="Calibri" panose="020F0502020204030204" pitchFamily="34" charset="0"/>
        <a:buChar char="•"/>
        <a:defRPr sz="2300" kern="1200">
          <a:solidFill>
            <a:schemeClr val="tx1"/>
          </a:solidFill>
          <a:latin typeface="+mn-lt"/>
          <a:ea typeface="+mn-ea"/>
          <a:cs typeface="Arial" pitchFamily="34" charset="0"/>
        </a:defRPr>
      </a:lvl6pPr>
      <a:lvl7pPr marL="1980000" indent="-396000" algn="l" defTabSz="1892104" rtl="0" eaLnBrk="1" latinLnBrk="0" hangingPunct="1">
        <a:lnSpc>
          <a:spcPts val="3200"/>
        </a:lnSpc>
        <a:spcBef>
          <a:spcPts val="0"/>
        </a:spcBef>
        <a:spcAft>
          <a:spcPts val="700"/>
        </a:spcAft>
        <a:buFont typeface="Calibri" panose="020F0502020204030204" pitchFamily="34" charset="0"/>
        <a:buChar char="•"/>
        <a:defRPr sz="2300" kern="1200">
          <a:solidFill>
            <a:schemeClr val="tx1"/>
          </a:solidFill>
          <a:latin typeface="+mn-lt"/>
          <a:ea typeface="+mn-ea"/>
          <a:cs typeface="Arial" pitchFamily="34" charset="0"/>
        </a:defRPr>
      </a:lvl7pPr>
      <a:lvl8pPr marL="2376000" indent="-396000" algn="l" defTabSz="1892104" rtl="0" eaLnBrk="1" latinLnBrk="0" hangingPunct="1">
        <a:lnSpc>
          <a:spcPts val="3200"/>
        </a:lnSpc>
        <a:spcBef>
          <a:spcPts val="0"/>
        </a:spcBef>
        <a:spcAft>
          <a:spcPts val="700"/>
        </a:spcAft>
        <a:buFont typeface="Calibri" panose="020F0502020204030204" pitchFamily="34" charset="0"/>
        <a:buChar char="•"/>
        <a:defRPr sz="2300" kern="1200">
          <a:solidFill>
            <a:schemeClr val="tx1"/>
          </a:solidFill>
          <a:latin typeface="+mn-lt"/>
          <a:ea typeface="+mn-ea"/>
          <a:cs typeface="Arial" pitchFamily="34" charset="0"/>
        </a:defRPr>
      </a:lvl8pPr>
      <a:lvl9pPr marL="2772000" indent="-396000" algn="l" defTabSz="1892104" rtl="0" eaLnBrk="1" latinLnBrk="0" hangingPunct="1">
        <a:lnSpc>
          <a:spcPts val="3200"/>
        </a:lnSpc>
        <a:spcBef>
          <a:spcPts val="0"/>
        </a:spcBef>
        <a:spcAft>
          <a:spcPts val="700"/>
        </a:spcAft>
        <a:buFont typeface="Calibri" panose="020F0502020204030204" pitchFamily="34" charset="0"/>
        <a:buChar char="•"/>
        <a:defRPr sz="2300" kern="1200">
          <a:solidFill>
            <a:schemeClr val="tx1"/>
          </a:solidFill>
          <a:latin typeface="+mn-lt"/>
          <a:ea typeface="+mn-ea"/>
          <a:cs typeface="Arial" pitchFamily="34" charset="0"/>
        </a:defRPr>
      </a:lvl9pPr>
    </p:bodyStyle>
    <p:otherStyle>
      <a:defPPr>
        <a:defRPr lang="en-US"/>
      </a:defPPr>
      <a:lvl1pPr marL="0" algn="l" defTabSz="1892104" rtl="0" eaLnBrk="1" latinLnBrk="0" hangingPunct="1">
        <a:defRPr sz="3809" kern="1200">
          <a:solidFill>
            <a:schemeClr val="tx1"/>
          </a:solidFill>
          <a:latin typeface="+mn-lt"/>
          <a:ea typeface="+mn-ea"/>
          <a:cs typeface="+mn-cs"/>
        </a:defRPr>
      </a:lvl1pPr>
      <a:lvl2pPr marL="946052" algn="l" defTabSz="1892104" rtl="0" eaLnBrk="1" latinLnBrk="0" hangingPunct="1">
        <a:defRPr sz="3809" kern="1200">
          <a:solidFill>
            <a:schemeClr val="tx1"/>
          </a:solidFill>
          <a:latin typeface="+mn-lt"/>
          <a:ea typeface="+mn-ea"/>
          <a:cs typeface="+mn-cs"/>
        </a:defRPr>
      </a:lvl2pPr>
      <a:lvl3pPr marL="1892104" algn="l" defTabSz="1892104" rtl="0" eaLnBrk="1" latinLnBrk="0" hangingPunct="1">
        <a:defRPr sz="3809" kern="1200">
          <a:solidFill>
            <a:schemeClr val="tx1"/>
          </a:solidFill>
          <a:latin typeface="+mn-lt"/>
          <a:ea typeface="+mn-ea"/>
          <a:cs typeface="+mn-cs"/>
        </a:defRPr>
      </a:lvl3pPr>
      <a:lvl4pPr marL="2838155" algn="l" defTabSz="1892104" rtl="0" eaLnBrk="1" latinLnBrk="0" hangingPunct="1">
        <a:defRPr sz="3809" kern="1200">
          <a:solidFill>
            <a:schemeClr val="tx1"/>
          </a:solidFill>
          <a:latin typeface="+mn-lt"/>
          <a:ea typeface="+mn-ea"/>
          <a:cs typeface="+mn-cs"/>
        </a:defRPr>
      </a:lvl4pPr>
      <a:lvl5pPr marL="3784207" algn="l" defTabSz="1892104" rtl="0" eaLnBrk="1" latinLnBrk="0" hangingPunct="1">
        <a:defRPr sz="3809" kern="1200">
          <a:solidFill>
            <a:schemeClr val="tx1"/>
          </a:solidFill>
          <a:latin typeface="+mn-lt"/>
          <a:ea typeface="+mn-ea"/>
          <a:cs typeface="+mn-cs"/>
        </a:defRPr>
      </a:lvl5pPr>
      <a:lvl6pPr marL="4730259" algn="l" defTabSz="1892104" rtl="0" eaLnBrk="1" latinLnBrk="0" hangingPunct="1">
        <a:defRPr sz="3809" kern="1200">
          <a:solidFill>
            <a:schemeClr val="tx1"/>
          </a:solidFill>
          <a:latin typeface="+mn-lt"/>
          <a:ea typeface="+mn-ea"/>
          <a:cs typeface="+mn-cs"/>
        </a:defRPr>
      </a:lvl6pPr>
      <a:lvl7pPr marL="5676311" algn="l" defTabSz="1892104" rtl="0" eaLnBrk="1" latinLnBrk="0" hangingPunct="1">
        <a:defRPr sz="3809" kern="1200">
          <a:solidFill>
            <a:schemeClr val="tx1"/>
          </a:solidFill>
          <a:latin typeface="+mn-lt"/>
          <a:ea typeface="+mn-ea"/>
          <a:cs typeface="+mn-cs"/>
        </a:defRPr>
      </a:lvl7pPr>
      <a:lvl8pPr marL="6622363" algn="l" defTabSz="1892104" rtl="0" eaLnBrk="1" latinLnBrk="0" hangingPunct="1">
        <a:defRPr sz="3809" kern="1200">
          <a:solidFill>
            <a:schemeClr val="tx1"/>
          </a:solidFill>
          <a:latin typeface="+mn-lt"/>
          <a:ea typeface="+mn-ea"/>
          <a:cs typeface="+mn-cs"/>
        </a:defRPr>
      </a:lvl8pPr>
      <a:lvl9pPr marL="7568414" algn="l" defTabSz="1892104" rtl="0" eaLnBrk="1" latinLnBrk="0" hangingPunct="1">
        <a:defRPr sz="3809"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7816" userDrawn="1">
          <p15:clr>
            <a:srgbClr val="F26B43"/>
          </p15:clr>
        </p15:guide>
        <p15:guide id="2" pos="440" userDrawn="1">
          <p15:clr>
            <a:srgbClr val="F26B43"/>
          </p15:clr>
        </p15:guide>
        <p15:guide id="3" pos="14856" userDrawn="1">
          <p15:clr>
            <a:srgbClr val="F26B43"/>
          </p15:clr>
        </p15:guide>
        <p15:guide id="4" orient="horz" pos="2182"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30.xml"/></Relationships>
</file>

<file path=ppt/slides/_rels/slide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30.xml"/></Relationships>
</file>

<file path=ppt/slides/_rels/slide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hyperlink" Target="https://www.ipaustralia.gov.au/temp/Generative-AI-and-the-IP-System.html" TargetMode="External"/><Relationship Id="rId2" Type="http://schemas.openxmlformats.org/officeDocument/2006/relationships/image" Target="../media/image33.png"/><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BDF5C1-9299-BBF9-E1C9-1E3A5AD8F8B0}"/>
              </a:ext>
            </a:extLst>
          </p:cNvPr>
          <p:cNvSpPr>
            <a:spLocks noGrp="1"/>
          </p:cNvSpPr>
          <p:nvPr>
            <p:ph type="ctrTitle"/>
          </p:nvPr>
        </p:nvSpPr>
        <p:spPr>
          <a:xfrm>
            <a:off x="2019598" y="5552855"/>
            <a:ext cx="8325131" cy="2610290"/>
          </a:xfrm>
        </p:spPr>
        <p:txBody>
          <a:bodyPr/>
          <a:lstStyle/>
          <a:p>
            <a:pPr>
              <a:lnSpc>
                <a:spcPct val="100000"/>
              </a:lnSpc>
            </a:pPr>
            <a:r>
              <a:rPr lang="en-US" sz="7200" b="0" dirty="0"/>
              <a:t>Generative AI Discovery Sprints by IP Australia</a:t>
            </a:r>
            <a:endParaRPr lang="en-AU" sz="3600" dirty="0"/>
          </a:p>
        </p:txBody>
      </p:sp>
      <p:sp>
        <p:nvSpPr>
          <p:cNvPr id="3" name="Text Placeholder 2">
            <a:extLst>
              <a:ext uri="{FF2B5EF4-FFF2-40B4-BE49-F238E27FC236}">
                <a16:creationId xmlns:a16="http://schemas.microsoft.com/office/drawing/2014/main" id="{901ED1ED-6235-722A-6055-6980DF7EDF26}"/>
              </a:ext>
            </a:extLst>
          </p:cNvPr>
          <p:cNvSpPr>
            <a:spLocks noGrp="1"/>
          </p:cNvSpPr>
          <p:nvPr>
            <p:ph type="body" sz="quarter" idx="10"/>
          </p:nvPr>
        </p:nvSpPr>
        <p:spPr>
          <a:xfrm>
            <a:off x="2019599" y="10351819"/>
            <a:ext cx="8325131" cy="2040959"/>
          </a:xfrm>
        </p:spPr>
        <p:txBody>
          <a:bodyPr/>
          <a:lstStyle/>
          <a:p>
            <a:r>
              <a:rPr lang="en-AU" dirty="0"/>
              <a:t>IPAVentures</a:t>
            </a:r>
          </a:p>
        </p:txBody>
      </p:sp>
      <p:sp>
        <p:nvSpPr>
          <p:cNvPr id="4" name="Text Placeholder 3">
            <a:extLst>
              <a:ext uri="{FF2B5EF4-FFF2-40B4-BE49-F238E27FC236}">
                <a16:creationId xmlns:a16="http://schemas.microsoft.com/office/drawing/2014/main" id="{A1C0F47F-9108-3223-E4D8-375C8AD5910B}"/>
              </a:ext>
            </a:extLst>
          </p:cNvPr>
          <p:cNvSpPr>
            <a:spLocks noGrp="1"/>
          </p:cNvSpPr>
          <p:nvPr>
            <p:ph type="body" sz="quarter" idx="11"/>
          </p:nvPr>
        </p:nvSpPr>
        <p:spPr/>
        <p:txBody>
          <a:bodyPr/>
          <a:lstStyle/>
          <a:p>
            <a:r>
              <a:rPr lang="en-AU" dirty="0"/>
              <a:t>21 September 2023</a:t>
            </a:r>
          </a:p>
        </p:txBody>
      </p:sp>
      <p:pic>
        <p:nvPicPr>
          <p:cNvPr id="7" name="Picture Placeholder 6">
            <a:extLst>
              <a:ext uri="{FF2B5EF4-FFF2-40B4-BE49-F238E27FC236}">
                <a16:creationId xmlns:a16="http://schemas.microsoft.com/office/drawing/2014/main" id="{2A4D7233-11C7-35E7-B5F7-F25531004EF2}"/>
              </a:ext>
            </a:extLst>
          </p:cNvPr>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l="28451" r="28451"/>
          <a:stretch/>
        </p:blipFill>
        <p:spPr>
          <a:xfrm flipH="1">
            <a:off x="12192000" y="0"/>
            <a:ext cx="12192000" cy="13716000"/>
          </a:xfrm>
        </p:spPr>
      </p:pic>
      <p:sp>
        <p:nvSpPr>
          <p:cNvPr id="8" name="Rectangle 7">
            <a:extLst>
              <a:ext uri="{FF2B5EF4-FFF2-40B4-BE49-F238E27FC236}">
                <a16:creationId xmlns:a16="http://schemas.microsoft.com/office/drawing/2014/main" id="{71B5A339-7393-94E4-4A3A-B330BB781A37}"/>
              </a:ext>
            </a:extLst>
          </p:cNvPr>
          <p:cNvSpPr/>
          <p:nvPr/>
        </p:nvSpPr>
        <p:spPr>
          <a:xfrm>
            <a:off x="12190621" y="3448"/>
            <a:ext cx="12192000" cy="13716000"/>
          </a:xfrm>
          <a:prstGeom prst="rect">
            <a:avLst/>
          </a:prstGeom>
          <a:solidFill>
            <a:srgbClr val="323E48">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a:solidFill>
                <a:schemeClr val="tx1"/>
              </a:solidFill>
            </a:endParaRPr>
          </a:p>
        </p:txBody>
      </p:sp>
    </p:spTree>
    <p:extLst>
      <p:ext uri="{BB962C8B-B14F-4D97-AF65-F5344CB8AC3E}">
        <p14:creationId xmlns:p14="http://schemas.microsoft.com/office/powerpoint/2010/main" val="15297516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183F73-F4C7-0130-8D7E-8D94EE5E0063}"/>
              </a:ext>
            </a:extLst>
          </p:cNvPr>
          <p:cNvSpPr>
            <a:spLocks noGrp="1"/>
          </p:cNvSpPr>
          <p:nvPr>
            <p:ph type="ctrTitle"/>
          </p:nvPr>
        </p:nvSpPr>
        <p:spPr>
          <a:xfrm>
            <a:off x="2019600" y="2312495"/>
            <a:ext cx="10465477" cy="9361040"/>
          </a:xfrm>
        </p:spPr>
        <p:txBody>
          <a:bodyPr/>
          <a:lstStyle/>
          <a:p>
            <a:r>
              <a:rPr lang="en-US" dirty="0"/>
              <a:t>Thank you</a:t>
            </a:r>
            <a:endParaRPr lang="en-AU" dirty="0"/>
          </a:p>
        </p:txBody>
      </p:sp>
      <p:pic>
        <p:nvPicPr>
          <p:cNvPr id="3" name="Picture 2" descr="A person holding a red umbrella and mushrooms&#10;&#10;Description automatically generated">
            <a:extLst>
              <a:ext uri="{FF2B5EF4-FFF2-40B4-BE49-F238E27FC236}">
                <a16:creationId xmlns:a16="http://schemas.microsoft.com/office/drawing/2014/main" id="{170D48B4-473F-0986-B53E-B2325AE98BF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49506" y="-1"/>
            <a:ext cx="15134493" cy="15134493"/>
          </a:xfrm>
          <a:prstGeom prst="rect">
            <a:avLst/>
          </a:prstGeom>
        </p:spPr>
      </p:pic>
    </p:spTree>
    <p:extLst>
      <p:ext uri="{BB962C8B-B14F-4D97-AF65-F5344CB8AC3E}">
        <p14:creationId xmlns:p14="http://schemas.microsoft.com/office/powerpoint/2010/main" val="33643575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E14664-4BAC-F1EA-1901-735DC82500CA}"/>
              </a:ext>
            </a:extLst>
          </p:cNvPr>
          <p:cNvSpPr>
            <a:spLocks noGrp="1"/>
          </p:cNvSpPr>
          <p:nvPr>
            <p:ph type="ctrTitle"/>
          </p:nvPr>
        </p:nvSpPr>
        <p:spPr>
          <a:xfrm>
            <a:off x="2019600" y="2312495"/>
            <a:ext cx="8915878" cy="9361040"/>
          </a:xfrm>
        </p:spPr>
        <p:txBody>
          <a:bodyPr/>
          <a:lstStyle/>
          <a:p>
            <a:r>
              <a:rPr lang="en-US" dirty="0"/>
              <a:t>Gen AI: an opportunity or a threat?</a:t>
            </a:r>
            <a:endParaRPr lang="en-AU" dirty="0"/>
          </a:p>
        </p:txBody>
      </p:sp>
      <p:pic>
        <p:nvPicPr>
          <p:cNvPr id="4" name="Picture 3" descr="A sword in the fire&#10;&#10;Description automatically generated">
            <a:extLst>
              <a:ext uri="{FF2B5EF4-FFF2-40B4-BE49-F238E27FC236}">
                <a16:creationId xmlns:a16="http://schemas.microsoft.com/office/drawing/2014/main" id="{22D641FA-086D-CC24-B287-E040A3439F0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95992" y="0"/>
            <a:ext cx="13716000" cy="13716000"/>
          </a:xfrm>
          <a:prstGeom prst="rect">
            <a:avLst/>
          </a:prstGeom>
        </p:spPr>
      </p:pic>
    </p:spTree>
    <p:extLst>
      <p:ext uri="{BB962C8B-B14F-4D97-AF65-F5344CB8AC3E}">
        <p14:creationId xmlns:p14="http://schemas.microsoft.com/office/powerpoint/2010/main" val="25134540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BB1EDF-BC6B-69A5-E4D9-D2F9068DB9E5}"/>
              </a:ext>
            </a:extLst>
          </p:cNvPr>
          <p:cNvSpPr>
            <a:spLocks noGrp="1"/>
          </p:cNvSpPr>
          <p:nvPr>
            <p:ph type="title"/>
          </p:nvPr>
        </p:nvSpPr>
        <p:spPr>
          <a:xfrm>
            <a:off x="382688" y="31330"/>
            <a:ext cx="8660231" cy="1614521"/>
          </a:xfrm>
        </p:spPr>
        <p:txBody>
          <a:bodyPr/>
          <a:lstStyle/>
          <a:p>
            <a:r>
              <a:rPr lang="en-US" dirty="0"/>
              <a:t>What we did</a:t>
            </a:r>
            <a:endParaRPr lang="en-AU" dirty="0"/>
          </a:p>
        </p:txBody>
      </p:sp>
      <p:pic>
        <p:nvPicPr>
          <p:cNvPr id="14" name="Picture Placeholder 13" descr="A picture containing clothing, art, person, hat&#10;&#10;Description automatically generated">
            <a:extLst>
              <a:ext uri="{FF2B5EF4-FFF2-40B4-BE49-F238E27FC236}">
                <a16:creationId xmlns:a16="http://schemas.microsoft.com/office/drawing/2014/main" id="{5694AAD5-25F7-54F5-F25E-30F1E2ECC7B6}"/>
              </a:ext>
            </a:extLst>
          </p:cNvPr>
          <p:cNvPicPr>
            <a:picLocks noGrp="1" noChangeAspect="1"/>
          </p:cNvPicPr>
          <p:nvPr>
            <p:ph type="pic" sz="quarter" idx="12"/>
          </p:nvPr>
        </p:nvPicPr>
        <p:blipFill>
          <a:blip r:embed="rId3">
            <a:extLst>
              <a:ext uri="{28A0092B-C50C-407E-A947-70E740481C1C}">
                <a14:useLocalDpi xmlns:a14="http://schemas.microsoft.com/office/drawing/2010/main" val="0"/>
              </a:ext>
            </a:extLst>
          </a:blip>
          <a:srcRect l="5556" r="5556"/>
          <a:stretch>
            <a:fillRect/>
          </a:stretch>
        </p:blipFill>
        <p:spPr/>
      </p:pic>
      <p:sp>
        <p:nvSpPr>
          <p:cNvPr id="5" name="Rectangle: Rounded Corners 4">
            <a:extLst>
              <a:ext uri="{FF2B5EF4-FFF2-40B4-BE49-F238E27FC236}">
                <a16:creationId xmlns:a16="http://schemas.microsoft.com/office/drawing/2014/main" id="{E275C6CB-F248-B804-6D71-09F5FDEA8A19}"/>
              </a:ext>
            </a:extLst>
          </p:cNvPr>
          <p:cNvSpPr/>
          <p:nvPr/>
        </p:nvSpPr>
        <p:spPr>
          <a:xfrm>
            <a:off x="4329655" y="1645851"/>
            <a:ext cx="8660231" cy="1073474"/>
          </a:xfrm>
          <a:prstGeom prst="round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AU" sz="4800" b="1">
                <a:solidFill>
                  <a:schemeClr val="tx1"/>
                </a:solidFill>
                <a:cs typeface="Calibri"/>
              </a:rPr>
              <a:t>6 intensive sprints</a:t>
            </a:r>
          </a:p>
        </p:txBody>
      </p:sp>
      <p:sp>
        <p:nvSpPr>
          <p:cNvPr id="6" name="Rectangle: Rounded Corners 5">
            <a:extLst>
              <a:ext uri="{FF2B5EF4-FFF2-40B4-BE49-F238E27FC236}">
                <a16:creationId xmlns:a16="http://schemas.microsoft.com/office/drawing/2014/main" id="{3EF81375-DA41-ACE7-78A0-CE45AACBD758}"/>
              </a:ext>
            </a:extLst>
          </p:cNvPr>
          <p:cNvSpPr/>
          <p:nvPr/>
        </p:nvSpPr>
        <p:spPr>
          <a:xfrm>
            <a:off x="4334180" y="3075973"/>
            <a:ext cx="8660231" cy="1085514"/>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AU" sz="4800" b="1">
                <a:solidFill>
                  <a:schemeClr val="tx1"/>
                </a:solidFill>
                <a:cs typeface="Calibri"/>
              </a:rPr>
              <a:t>40+ Interviews</a:t>
            </a:r>
            <a:r>
              <a:rPr lang="en-AU" sz="2000">
                <a:solidFill>
                  <a:schemeClr val="tx1"/>
                </a:solidFill>
                <a:cs typeface="Calibri"/>
              </a:rPr>
              <a:t> </a:t>
            </a:r>
          </a:p>
        </p:txBody>
      </p:sp>
      <p:sp>
        <p:nvSpPr>
          <p:cNvPr id="7" name="Rectangle: Rounded Corners 6">
            <a:extLst>
              <a:ext uri="{FF2B5EF4-FFF2-40B4-BE49-F238E27FC236}">
                <a16:creationId xmlns:a16="http://schemas.microsoft.com/office/drawing/2014/main" id="{6E93C5EB-2921-4FFA-793A-91BD0AFDCFD9}"/>
              </a:ext>
            </a:extLst>
          </p:cNvPr>
          <p:cNvSpPr/>
          <p:nvPr/>
        </p:nvSpPr>
        <p:spPr>
          <a:xfrm>
            <a:off x="4348310" y="4549903"/>
            <a:ext cx="8660231" cy="1085513"/>
          </a:xfrm>
          <a:prstGeom prst="round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AU" sz="4800" b="1">
                <a:solidFill>
                  <a:schemeClr val="tx1"/>
                </a:solidFill>
                <a:cs typeface="Calibri"/>
              </a:rPr>
              <a:t>9 Workshops </a:t>
            </a:r>
          </a:p>
        </p:txBody>
      </p:sp>
      <p:sp>
        <p:nvSpPr>
          <p:cNvPr id="8" name="Rectangle: Rounded Corners 7">
            <a:extLst>
              <a:ext uri="{FF2B5EF4-FFF2-40B4-BE49-F238E27FC236}">
                <a16:creationId xmlns:a16="http://schemas.microsoft.com/office/drawing/2014/main" id="{C895EDF1-C757-2EB2-4555-AA16325F7D1A}"/>
              </a:ext>
            </a:extLst>
          </p:cNvPr>
          <p:cNvSpPr/>
          <p:nvPr/>
        </p:nvSpPr>
        <p:spPr>
          <a:xfrm>
            <a:off x="4349161" y="7427184"/>
            <a:ext cx="8659380" cy="1085513"/>
          </a:xfrm>
          <a:prstGeom prst="roundRect">
            <a:avLst/>
          </a:prstGeom>
          <a:solidFill>
            <a:srgbClr val="CEE9D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AU" sz="4800" b="1">
                <a:solidFill>
                  <a:schemeClr val="tx1"/>
                </a:solidFill>
                <a:cs typeface="Calibri"/>
              </a:rPr>
              <a:t>14 Blogs </a:t>
            </a:r>
            <a:endParaRPr lang="en-US" sz="4800" b="1">
              <a:solidFill>
                <a:schemeClr val="tx1"/>
              </a:solidFill>
            </a:endParaRPr>
          </a:p>
        </p:txBody>
      </p:sp>
      <p:sp>
        <p:nvSpPr>
          <p:cNvPr id="9" name="Rectangle: Rounded Corners 8">
            <a:extLst>
              <a:ext uri="{FF2B5EF4-FFF2-40B4-BE49-F238E27FC236}">
                <a16:creationId xmlns:a16="http://schemas.microsoft.com/office/drawing/2014/main" id="{BAA2DCA3-28E8-B0D5-1E2E-32416B0D8FFB}"/>
              </a:ext>
            </a:extLst>
          </p:cNvPr>
          <p:cNvSpPr/>
          <p:nvPr/>
        </p:nvSpPr>
        <p:spPr>
          <a:xfrm>
            <a:off x="4348310" y="8724877"/>
            <a:ext cx="8660231" cy="1073474"/>
          </a:xfrm>
          <a:prstGeom prst="roundRect">
            <a:avLst/>
          </a:prstGeom>
          <a:solidFill>
            <a:schemeClr val="accent6">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AU" sz="4800" b="1" dirty="0">
                <a:solidFill>
                  <a:schemeClr val="tx1"/>
                </a:solidFill>
                <a:cs typeface="Calibri"/>
              </a:rPr>
              <a:t>Set of provocations </a:t>
            </a:r>
            <a:endParaRPr lang="en-US" sz="4800" b="1" dirty="0">
              <a:solidFill>
                <a:schemeClr val="tx1"/>
              </a:solidFill>
            </a:endParaRPr>
          </a:p>
        </p:txBody>
      </p:sp>
      <p:sp>
        <p:nvSpPr>
          <p:cNvPr id="10" name="Rectangle: Rounded Corners 9">
            <a:extLst>
              <a:ext uri="{FF2B5EF4-FFF2-40B4-BE49-F238E27FC236}">
                <a16:creationId xmlns:a16="http://schemas.microsoft.com/office/drawing/2014/main" id="{F80C3665-F4FD-D6C8-F262-468C32F5D205}"/>
              </a:ext>
            </a:extLst>
          </p:cNvPr>
          <p:cNvSpPr/>
          <p:nvPr/>
        </p:nvSpPr>
        <p:spPr>
          <a:xfrm>
            <a:off x="4329655" y="10167039"/>
            <a:ext cx="8654701" cy="1073474"/>
          </a:xfrm>
          <a:prstGeom prst="round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AU" sz="4800" b="1">
                <a:solidFill>
                  <a:schemeClr val="tx1"/>
                </a:solidFill>
                <a:cs typeface="Calibri"/>
              </a:rPr>
              <a:t>9 co-designed experiments  </a:t>
            </a:r>
          </a:p>
        </p:txBody>
      </p:sp>
      <p:sp>
        <p:nvSpPr>
          <p:cNvPr id="11" name="Rectangle: Rounded Corners 10">
            <a:extLst>
              <a:ext uri="{FF2B5EF4-FFF2-40B4-BE49-F238E27FC236}">
                <a16:creationId xmlns:a16="http://schemas.microsoft.com/office/drawing/2014/main" id="{8A4F5837-2C43-1E2D-67D4-5E519DBF042C}"/>
              </a:ext>
            </a:extLst>
          </p:cNvPr>
          <p:cNvSpPr/>
          <p:nvPr/>
        </p:nvSpPr>
        <p:spPr>
          <a:xfrm>
            <a:off x="4348310" y="11533412"/>
            <a:ext cx="8660231" cy="1073473"/>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US" sz="4800" b="1">
                <a:solidFill>
                  <a:schemeClr val="tx1"/>
                </a:solidFill>
              </a:rPr>
              <a:t>10 custom chatbots</a:t>
            </a:r>
            <a:endParaRPr lang="en-AU" sz="4800" b="1">
              <a:solidFill>
                <a:schemeClr val="tx1"/>
              </a:solidFill>
            </a:endParaRPr>
          </a:p>
        </p:txBody>
      </p:sp>
      <p:sp>
        <p:nvSpPr>
          <p:cNvPr id="3" name="Rectangle: Rounded Corners 2">
            <a:extLst>
              <a:ext uri="{FF2B5EF4-FFF2-40B4-BE49-F238E27FC236}">
                <a16:creationId xmlns:a16="http://schemas.microsoft.com/office/drawing/2014/main" id="{62F845CD-DC86-24FB-2EC8-680C212FADA7}"/>
              </a:ext>
            </a:extLst>
          </p:cNvPr>
          <p:cNvSpPr/>
          <p:nvPr/>
        </p:nvSpPr>
        <p:spPr>
          <a:xfrm>
            <a:off x="4324125" y="5985023"/>
            <a:ext cx="8660231" cy="1073473"/>
          </a:xfrm>
          <a:prstGeom prst="roundRect">
            <a:avLst/>
          </a:prstGeom>
          <a:solidFill>
            <a:srgbClr val="A6E4E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US" sz="4800" b="1">
                <a:solidFill>
                  <a:schemeClr val="tx1"/>
                </a:solidFill>
              </a:rPr>
              <a:t>204 businesses surveyed</a:t>
            </a:r>
            <a:endParaRPr lang="en-AU" sz="4800" b="1">
              <a:solidFill>
                <a:schemeClr val="tx1"/>
              </a:solidFill>
            </a:endParaRPr>
          </a:p>
        </p:txBody>
      </p:sp>
    </p:spTree>
    <p:extLst>
      <p:ext uri="{BB962C8B-B14F-4D97-AF65-F5344CB8AC3E}">
        <p14:creationId xmlns:p14="http://schemas.microsoft.com/office/powerpoint/2010/main" val="22013080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3F1BBA-BE9D-9055-B66E-9A4A55486BF3}"/>
              </a:ext>
            </a:extLst>
          </p:cNvPr>
          <p:cNvSpPr>
            <a:spLocks noGrp="1"/>
          </p:cNvSpPr>
          <p:nvPr>
            <p:ph type="title"/>
          </p:nvPr>
        </p:nvSpPr>
        <p:spPr>
          <a:xfrm>
            <a:off x="2019299" y="314713"/>
            <a:ext cx="8803871" cy="1614521"/>
          </a:xfrm>
        </p:spPr>
        <p:txBody>
          <a:bodyPr/>
          <a:lstStyle/>
          <a:p>
            <a:r>
              <a:rPr lang="en-US" dirty="0"/>
              <a:t>High level observations</a:t>
            </a:r>
            <a:endParaRPr lang="en-AU" dirty="0"/>
          </a:p>
        </p:txBody>
      </p:sp>
      <p:sp>
        <p:nvSpPr>
          <p:cNvPr id="4" name="Content Placeholder 3">
            <a:extLst>
              <a:ext uri="{FF2B5EF4-FFF2-40B4-BE49-F238E27FC236}">
                <a16:creationId xmlns:a16="http://schemas.microsoft.com/office/drawing/2014/main" id="{D1794AB9-3047-35BA-DBF5-376B1D11EA71}"/>
              </a:ext>
            </a:extLst>
          </p:cNvPr>
          <p:cNvSpPr>
            <a:spLocks noGrp="1"/>
          </p:cNvSpPr>
          <p:nvPr>
            <p:ph sz="quarter" idx="13"/>
          </p:nvPr>
        </p:nvSpPr>
        <p:spPr>
          <a:xfrm>
            <a:off x="2019300" y="2306603"/>
            <a:ext cx="8803870" cy="8146800"/>
          </a:xfrm>
        </p:spPr>
        <p:txBody>
          <a:bodyPr/>
          <a:lstStyle/>
          <a:p>
            <a:pPr marL="457200" indent="-457200">
              <a:buFont typeface="Arial" panose="020B0604020202020204" pitchFamily="34" charset="0"/>
              <a:buChar char="•"/>
            </a:pPr>
            <a:r>
              <a:rPr lang="en-US" dirty="0"/>
              <a:t>Generative AI is a step-change over previous forms of AI. It changes the context for the IP system.</a:t>
            </a:r>
          </a:p>
          <a:p>
            <a:pPr marL="457200" indent="-457200">
              <a:buFont typeface="Arial" panose="020B0604020202020204" pitchFamily="34" charset="0"/>
              <a:buChar char="•"/>
            </a:pPr>
            <a:r>
              <a:rPr lang="en-US" dirty="0"/>
              <a:t>Gen AI lowers the barriers to entry to the IP system, which will change how the system needs to work. By virtue of more actors in the system, it will be a different system.</a:t>
            </a:r>
          </a:p>
          <a:p>
            <a:pPr marL="457200" indent="-457200">
              <a:buFont typeface="Arial" panose="020B0604020202020204" pitchFamily="34" charset="0"/>
              <a:buChar char="•"/>
            </a:pPr>
            <a:r>
              <a:rPr lang="en-AU" dirty="0"/>
              <a:t>As a likely general purpose technology, generative AI will clearly affect and be relevant to every aspect of our business.</a:t>
            </a:r>
          </a:p>
          <a:p>
            <a:pPr marL="457200" indent="-457200">
              <a:buFont typeface="Arial" panose="020B0604020202020204" pitchFamily="34" charset="0"/>
              <a:buChar char="•"/>
            </a:pPr>
            <a:r>
              <a:rPr lang="en-US" dirty="0"/>
              <a:t>This is the beginning of the story, rather than the end. The existing limitations of generative AI should not be taken as inherent.</a:t>
            </a:r>
          </a:p>
          <a:p>
            <a:pPr marL="457200" indent="-457200">
              <a:buFont typeface="Arial" panose="020B0604020202020204" pitchFamily="34" charset="0"/>
              <a:buChar char="•"/>
            </a:pPr>
            <a:r>
              <a:rPr lang="en-US" dirty="0"/>
              <a:t>The responsible use of generative AI will likely be dependent more on individual and collective capability and maturity than specific controls. Norms will need to evolve quickly.</a:t>
            </a:r>
          </a:p>
          <a:p>
            <a:pPr marL="457200" indent="-457200">
              <a:buFont typeface="Arial" panose="020B0604020202020204" pitchFamily="34" charset="0"/>
              <a:buChar char="•"/>
            </a:pPr>
            <a:r>
              <a:rPr lang="en-US" dirty="0"/>
              <a:t>The impacts on the business will continue and evolve over time, rather than being a one-time transformation.</a:t>
            </a:r>
          </a:p>
          <a:p>
            <a:pPr marL="457200" indent="-457200">
              <a:buFont typeface="Arial" panose="020B0604020202020204" pitchFamily="34" charset="0"/>
              <a:buChar char="•"/>
            </a:pPr>
            <a:endParaRPr lang="en-US" dirty="0"/>
          </a:p>
          <a:p>
            <a:pPr marL="457200" indent="-457200">
              <a:buFont typeface="Arial" panose="020B0604020202020204" pitchFamily="34" charset="0"/>
              <a:buChar char="•"/>
            </a:pPr>
            <a:endParaRPr lang="en-AU" dirty="0"/>
          </a:p>
          <a:p>
            <a:pPr marL="457200" indent="-457200">
              <a:buFont typeface="Arial" panose="020B0604020202020204" pitchFamily="34" charset="0"/>
              <a:buChar char="•"/>
            </a:pPr>
            <a:endParaRPr lang="en-AU" dirty="0"/>
          </a:p>
          <a:p>
            <a:pPr marL="457200" indent="-457200">
              <a:buFont typeface="Arial" panose="020B0604020202020204" pitchFamily="34" charset="0"/>
              <a:buChar char="•"/>
            </a:pPr>
            <a:endParaRPr lang="en-AU" dirty="0"/>
          </a:p>
        </p:txBody>
      </p:sp>
      <p:pic>
        <p:nvPicPr>
          <p:cNvPr id="5" name="Picture Placeholder 4" descr="A goggles with blue lenses&#10;&#10;Description automatically generated">
            <a:extLst>
              <a:ext uri="{FF2B5EF4-FFF2-40B4-BE49-F238E27FC236}">
                <a16:creationId xmlns:a16="http://schemas.microsoft.com/office/drawing/2014/main" id="{C1DD6FAB-0DFD-C104-0BA0-704F0220D3FB}"/>
              </a:ext>
            </a:extLst>
          </p:cNvPr>
          <p:cNvPicPr>
            <a:picLocks noGrp="1" noChangeAspect="1"/>
          </p:cNvPicPr>
          <p:nvPr>
            <p:ph type="pic" sz="quarter" idx="12"/>
          </p:nvPr>
        </p:nvPicPr>
        <p:blipFill rotWithShape="1">
          <a:blip r:embed="rId2">
            <a:extLst>
              <a:ext uri="{28A0092B-C50C-407E-A947-70E740481C1C}">
                <a14:useLocalDpi xmlns:a14="http://schemas.microsoft.com/office/drawing/2010/main" val="0"/>
              </a:ext>
            </a:extLst>
          </a:blip>
          <a:srcRect l="5556" r="5556"/>
          <a:stretch/>
        </p:blipFill>
        <p:spPr>
          <a:xfrm>
            <a:off x="12192000" y="0"/>
            <a:ext cx="12192000" cy="13716000"/>
          </a:xfrm>
          <a:prstGeom prst="rect">
            <a:avLst/>
          </a:prstGeom>
          <a:noFill/>
        </p:spPr>
      </p:pic>
    </p:spTree>
    <p:extLst>
      <p:ext uri="{BB962C8B-B14F-4D97-AF65-F5344CB8AC3E}">
        <p14:creationId xmlns:p14="http://schemas.microsoft.com/office/powerpoint/2010/main" val="10098113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35995-6237-42FC-925E-81D8ED2D2990}"/>
              </a:ext>
            </a:extLst>
          </p:cNvPr>
          <p:cNvSpPr>
            <a:spLocks noGrp="1"/>
          </p:cNvSpPr>
          <p:nvPr>
            <p:ph type="title"/>
          </p:nvPr>
        </p:nvSpPr>
        <p:spPr>
          <a:xfrm>
            <a:off x="2010777" y="6842783"/>
            <a:ext cx="7987538" cy="1614521"/>
          </a:xfrm>
        </p:spPr>
        <p:txBody>
          <a:bodyPr anchor="b">
            <a:normAutofit/>
          </a:bodyPr>
          <a:lstStyle/>
          <a:p>
            <a:r>
              <a:rPr lang="en-US" dirty="0"/>
              <a:t>Provocations</a:t>
            </a:r>
            <a:endParaRPr lang="en-AU" dirty="0"/>
          </a:p>
        </p:txBody>
      </p:sp>
      <p:pic>
        <p:nvPicPr>
          <p:cNvPr id="6" name="Picture 5">
            <a:extLst>
              <a:ext uri="{FF2B5EF4-FFF2-40B4-BE49-F238E27FC236}">
                <a16:creationId xmlns:a16="http://schemas.microsoft.com/office/drawing/2014/main" id="{D1AA2C54-9815-C6CB-4B16-0BB69884632A}"/>
              </a:ext>
            </a:extLst>
          </p:cNvPr>
          <p:cNvPicPr>
            <a:picLocks noChangeAspect="1"/>
          </p:cNvPicPr>
          <p:nvPr/>
        </p:nvPicPr>
        <p:blipFill rotWithShape="1">
          <a:blip r:embed="rId2"/>
          <a:srcRect t="22965" r="-1" b="34026"/>
          <a:stretch/>
        </p:blipFill>
        <p:spPr>
          <a:xfrm>
            <a:off x="20" y="521296"/>
            <a:ext cx="24380956" cy="5688541"/>
          </a:xfrm>
          <a:prstGeom prst="rect">
            <a:avLst/>
          </a:prstGeom>
          <a:noFill/>
        </p:spPr>
      </p:pic>
      <p:sp>
        <p:nvSpPr>
          <p:cNvPr id="11" name="Content Placeholder 3">
            <a:extLst>
              <a:ext uri="{FF2B5EF4-FFF2-40B4-BE49-F238E27FC236}">
                <a16:creationId xmlns:a16="http://schemas.microsoft.com/office/drawing/2014/main" id="{29423454-3D19-7A41-D758-AD9B528D808F}"/>
              </a:ext>
            </a:extLst>
          </p:cNvPr>
          <p:cNvSpPr>
            <a:spLocks noGrp="1"/>
          </p:cNvSpPr>
          <p:nvPr>
            <p:ph sz="quarter" idx="17"/>
          </p:nvPr>
        </p:nvSpPr>
        <p:spPr>
          <a:xfrm>
            <a:off x="2019300" y="9090248"/>
            <a:ext cx="7987538" cy="3240360"/>
          </a:xfrm>
        </p:spPr>
        <p:txBody>
          <a:bodyPr/>
          <a:lstStyle/>
          <a:p>
            <a:r>
              <a:rPr lang="en-US" dirty="0"/>
              <a:t>For each of the rights we explored the possible ramifications and implications of generative AI through a series of provocations or scenario pieces that sought to bring the issues to life.</a:t>
            </a:r>
          </a:p>
        </p:txBody>
      </p:sp>
      <p:sp>
        <p:nvSpPr>
          <p:cNvPr id="13" name="Content Placeholder 4">
            <a:extLst>
              <a:ext uri="{FF2B5EF4-FFF2-40B4-BE49-F238E27FC236}">
                <a16:creationId xmlns:a16="http://schemas.microsoft.com/office/drawing/2014/main" id="{516E3F1F-C33B-1CAA-73D2-A594304FD273}"/>
              </a:ext>
            </a:extLst>
          </p:cNvPr>
          <p:cNvSpPr>
            <a:spLocks noGrp="1"/>
          </p:cNvSpPr>
          <p:nvPr>
            <p:ph sz="quarter" idx="18"/>
          </p:nvPr>
        </p:nvSpPr>
        <p:spPr>
          <a:xfrm>
            <a:off x="12190488" y="9090248"/>
            <a:ext cx="7987538" cy="3240360"/>
          </a:xfrm>
        </p:spPr>
        <p:txBody>
          <a:bodyPr/>
          <a:lstStyle/>
          <a:p>
            <a:r>
              <a:rPr lang="en-US" dirty="0"/>
              <a:t>These are available at </a:t>
            </a:r>
            <a:r>
              <a:rPr lang="en-US" dirty="0">
                <a:hlinkClick r:id="rId3"/>
              </a:rPr>
              <a:t>https://www.ipaustralia.gov.au/temp/Generative-AI-and-the-IP-System.html</a:t>
            </a:r>
            <a:r>
              <a:rPr lang="en-US" dirty="0"/>
              <a:t> </a:t>
            </a:r>
          </a:p>
        </p:txBody>
      </p:sp>
    </p:spTree>
    <p:extLst>
      <p:ext uri="{BB962C8B-B14F-4D97-AF65-F5344CB8AC3E}">
        <p14:creationId xmlns:p14="http://schemas.microsoft.com/office/powerpoint/2010/main" val="12794664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118E24D-A971-8310-DE06-1EABCF3C05A6}"/>
              </a:ext>
            </a:extLst>
          </p:cNvPr>
          <p:cNvPicPr>
            <a:picLocks noChangeAspect="1"/>
          </p:cNvPicPr>
          <p:nvPr/>
        </p:nvPicPr>
        <p:blipFill>
          <a:blip r:embed="rId2"/>
          <a:stretch>
            <a:fillRect/>
          </a:stretch>
        </p:blipFill>
        <p:spPr>
          <a:xfrm>
            <a:off x="3227495" y="136525"/>
            <a:ext cx="17929010" cy="12415838"/>
          </a:xfrm>
          <a:prstGeom prst="rect">
            <a:avLst/>
          </a:prstGeom>
          <a:noFill/>
        </p:spPr>
      </p:pic>
    </p:spTree>
    <p:extLst>
      <p:ext uri="{BB962C8B-B14F-4D97-AF65-F5344CB8AC3E}">
        <p14:creationId xmlns:p14="http://schemas.microsoft.com/office/powerpoint/2010/main" val="41858475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itle 24">
            <a:extLst>
              <a:ext uri="{FF2B5EF4-FFF2-40B4-BE49-F238E27FC236}">
                <a16:creationId xmlns:a16="http://schemas.microsoft.com/office/drawing/2014/main" id="{33A4B7DC-4C69-411F-B288-B2562A3386DE}"/>
              </a:ext>
            </a:extLst>
          </p:cNvPr>
          <p:cNvSpPr>
            <a:spLocks noGrp="1"/>
          </p:cNvSpPr>
          <p:nvPr>
            <p:ph type="title"/>
          </p:nvPr>
        </p:nvSpPr>
        <p:spPr/>
        <p:txBody>
          <a:bodyPr/>
          <a:lstStyle/>
          <a:p>
            <a:r>
              <a:rPr lang="en-US"/>
              <a:t>Paradigm shift #1</a:t>
            </a:r>
            <a:endParaRPr lang="en-AU"/>
          </a:p>
        </p:txBody>
      </p:sp>
      <p:sp>
        <p:nvSpPr>
          <p:cNvPr id="27" name="Content Placeholder 26">
            <a:extLst>
              <a:ext uri="{FF2B5EF4-FFF2-40B4-BE49-F238E27FC236}">
                <a16:creationId xmlns:a16="http://schemas.microsoft.com/office/drawing/2014/main" id="{A5590DDD-C824-400D-A170-10CA53A61212}"/>
              </a:ext>
            </a:extLst>
          </p:cNvPr>
          <p:cNvSpPr>
            <a:spLocks noGrp="1"/>
          </p:cNvSpPr>
          <p:nvPr>
            <p:ph sz="quarter" idx="13"/>
          </p:nvPr>
        </p:nvSpPr>
        <p:spPr/>
        <p:txBody>
          <a:bodyPr/>
          <a:lstStyle/>
          <a:p>
            <a:r>
              <a:rPr lang="en-AU" dirty="0"/>
              <a:t>Humans have always used their tools to create new tools – what might it mean when these new tools create the outputs instead?</a:t>
            </a:r>
          </a:p>
          <a:p>
            <a:pPr lvl="2"/>
            <a:r>
              <a:rPr lang="en-US" dirty="0">
                <a:solidFill>
                  <a:srgbClr val="242424"/>
                </a:solidFill>
                <a:latin typeface="-apple-system"/>
              </a:rPr>
              <a:t>Humans have always used tools to create and invent – paintbrushes, machines and computers.</a:t>
            </a:r>
          </a:p>
          <a:p>
            <a:pPr lvl="2"/>
            <a:r>
              <a:rPr lang="en-AU" dirty="0"/>
              <a:t>These have been considered an extension of the human rather than separate or independent.</a:t>
            </a:r>
          </a:p>
          <a:p>
            <a:pPr lvl="2"/>
            <a:r>
              <a:rPr lang="en-AU" dirty="0"/>
              <a:t>These new generative AI tools challenge this tradition.</a:t>
            </a:r>
          </a:p>
          <a:p>
            <a:pPr lvl="2"/>
            <a:r>
              <a:rPr lang="en-AU" dirty="0"/>
              <a:t>The tools themselves can now create, and are likely to get better at it, if only because the guardrails to help them do so are improving at a rapid rate – i.e. helping them identify the whitespace, giving them constraints, etc.</a:t>
            </a:r>
          </a:p>
          <a:p>
            <a:pPr lvl="2"/>
            <a:r>
              <a:rPr lang="en-AU" dirty="0"/>
              <a:t>This challenges the precepts of the IP system. </a:t>
            </a:r>
            <a:r>
              <a:rPr lang="en-AU" b="1" dirty="0"/>
              <a:t>Who and what are we incentivising and why?</a:t>
            </a:r>
          </a:p>
          <a:p>
            <a:pPr>
              <a:spcAft>
                <a:spcPts val="0"/>
              </a:spcAft>
            </a:pPr>
            <a:endParaRPr lang="en-AU" sz="1200" dirty="0"/>
          </a:p>
          <a:p>
            <a:r>
              <a:rPr lang="en-AU" b="1" dirty="0"/>
              <a:t>The tool is moving to the fore – we are moving from inventing with tools, to tools inventing. </a:t>
            </a:r>
          </a:p>
        </p:txBody>
      </p:sp>
      <p:pic>
        <p:nvPicPr>
          <p:cNvPr id="3" name="Picture Placeholder 2" descr="A robot holding a hammer&#10;&#10;Description automatically generated with low confidence">
            <a:extLst>
              <a:ext uri="{FF2B5EF4-FFF2-40B4-BE49-F238E27FC236}">
                <a16:creationId xmlns:a16="http://schemas.microsoft.com/office/drawing/2014/main" id="{4BD72DFC-1905-E0B7-28C6-7E1D63D205D2}"/>
              </a:ext>
            </a:extLst>
          </p:cNvPr>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l="5556" r="5556"/>
          <a:stretch>
            <a:fillRect/>
          </a:stretch>
        </p:blipFill>
        <p:spPr/>
      </p:pic>
    </p:spTree>
    <p:extLst>
      <p:ext uri="{BB962C8B-B14F-4D97-AF65-F5344CB8AC3E}">
        <p14:creationId xmlns:p14="http://schemas.microsoft.com/office/powerpoint/2010/main" val="20768277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itle 24">
            <a:extLst>
              <a:ext uri="{FF2B5EF4-FFF2-40B4-BE49-F238E27FC236}">
                <a16:creationId xmlns:a16="http://schemas.microsoft.com/office/drawing/2014/main" id="{33A4B7DC-4C69-411F-B288-B2562A3386DE}"/>
              </a:ext>
            </a:extLst>
          </p:cNvPr>
          <p:cNvSpPr>
            <a:spLocks noGrp="1"/>
          </p:cNvSpPr>
          <p:nvPr>
            <p:ph type="title"/>
          </p:nvPr>
        </p:nvSpPr>
        <p:spPr/>
        <p:txBody>
          <a:bodyPr/>
          <a:lstStyle/>
          <a:p>
            <a:r>
              <a:rPr lang="en-US"/>
              <a:t>Paradigm shift #2</a:t>
            </a:r>
            <a:endParaRPr lang="en-AU"/>
          </a:p>
        </p:txBody>
      </p:sp>
      <p:sp>
        <p:nvSpPr>
          <p:cNvPr id="27" name="Content Placeholder 26">
            <a:extLst>
              <a:ext uri="{FF2B5EF4-FFF2-40B4-BE49-F238E27FC236}">
                <a16:creationId xmlns:a16="http://schemas.microsoft.com/office/drawing/2014/main" id="{A5590DDD-C824-400D-A170-10CA53A61212}"/>
              </a:ext>
            </a:extLst>
          </p:cNvPr>
          <p:cNvSpPr>
            <a:spLocks noGrp="1"/>
          </p:cNvSpPr>
          <p:nvPr>
            <p:ph sz="quarter" idx="13"/>
          </p:nvPr>
        </p:nvSpPr>
        <p:spPr/>
        <p:txBody>
          <a:bodyPr/>
          <a:lstStyle/>
          <a:p>
            <a:r>
              <a:rPr lang="en-AU" dirty="0"/>
              <a:t>The IP system is based on a scarcity perspective – what might it look like through one of abundance?</a:t>
            </a:r>
          </a:p>
          <a:p>
            <a:pPr lvl="2"/>
            <a:r>
              <a:rPr lang="en-US" dirty="0">
                <a:solidFill>
                  <a:srgbClr val="242424"/>
                </a:solidFill>
                <a:latin typeface="-apple-system"/>
              </a:rPr>
              <a:t>The current IP system incentivizes innovation in return for disclosing it.</a:t>
            </a:r>
          </a:p>
          <a:p>
            <a:pPr lvl="2"/>
            <a:r>
              <a:rPr lang="en-US" dirty="0">
                <a:solidFill>
                  <a:srgbClr val="242424"/>
                </a:solidFill>
                <a:latin typeface="-apple-system"/>
              </a:rPr>
              <a:t>Innovation = implementing novel to context and impact.</a:t>
            </a:r>
          </a:p>
          <a:p>
            <a:pPr lvl="2"/>
            <a:r>
              <a:rPr lang="en-US" dirty="0">
                <a:solidFill>
                  <a:srgbClr val="242424"/>
                </a:solidFill>
                <a:latin typeface="-apple-system"/>
              </a:rPr>
              <a:t>It presupposes that novelty is a scarce quality that will not happen to the socially and economically beneficial level without intervention.</a:t>
            </a:r>
          </a:p>
          <a:p>
            <a:pPr lvl="2"/>
            <a:r>
              <a:rPr lang="en-US" dirty="0">
                <a:solidFill>
                  <a:srgbClr val="242424"/>
                </a:solidFill>
                <a:latin typeface="-apple-system"/>
              </a:rPr>
              <a:t>A generative AI world intimates a world where novelty may no longer be the limiting factor.</a:t>
            </a:r>
          </a:p>
          <a:p>
            <a:pPr lvl="2"/>
            <a:r>
              <a:rPr lang="en-AU" dirty="0"/>
              <a:t>While it may take time, the directionality of generative AI is that it will be able to make a significant impact, if only by identifying white space and dramatically accelerating the diffusion of, and access to, existing IP.</a:t>
            </a:r>
          </a:p>
          <a:p>
            <a:pPr lvl="2"/>
            <a:r>
              <a:rPr lang="en-AU" b="1" dirty="0"/>
              <a:t>What might a system suited for abundance need to look like?</a:t>
            </a:r>
          </a:p>
          <a:p>
            <a:pPr>
              <a:spcAft>
                <a:spcPts val="0"/>
              </a:spcAft>
            </a:pPr>
            <a:endParaRPr lang="en-AU" sz="1200" dirty="0"/>
          </a:p>
          <a:p>
            <a:r>
              <a:rPr lang="en-AU" b="1" dirty="0"/>
              <a:t>The core reality of the IP system may be transforming and flipping – from scarcity to abundance.</a:t>
            </a:r>
          </a:p>
        </p:txBody>
      </p:sp>
      <p:pic>
        <p:nvPicPr>
          <p:cNvPr id="3" name="Picture Placeholder 2" descr="A picture containing outdoor, landscape, nature, grass&#10;&#10;Description automatically generated">
            <a:extLst>
              <a:ext uri="{FF2B5EF4-FFF2-40B4-BE49-F238E27FC236}">
                <a16:creationId xmlns:a16="http://schemas.microsoft.com/office/drawing/2014/main" id="{8E6627FC-94BD-0ED3-30B1-50C2D3AD0232}"/>
              </a:ext>
            </a:extLst>
          </p:cNvPr>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l="5556" r="5556"/>
          <a:stretch>
            <a:fillRect/>
          </a:stretch>
        </p:blipFill>
        <p:spPr/>
      </p:pic>
    </p:spTree>
    <p:extLst>
      <p:ext uri="{BB962C8B-B14F-4D97-AF65-F5344CB8AC3E}">
        <p14:creationId xmlns:p14="http://schemas.microsoft.com/office/powerpoint/2010/main" val="16221344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itle 24">
            <a:extLst>
              <a:ext uri="{FF2B5EF4-FFF2-40B4-BE49-F238E27FC236}">
                <a16:creationId xmlns:a16="http://schemas.microsoft.com/office/drawing/2014/main" id="{33A4B7DC-4C69-411F-B288-B2562A3386DE}"/>
              </a:ext>
            </a:extLst>
          </p:cNvPr>
          <p:cNvSpPr>
            <a:spLocks noGrp="1"/>
          </p:cNvSpPr>
          <p:nvPr>
            <p:ph type="title"/>
          </p:nvPr>
        </p:nvSpPr>
        <p:spPr/>
        <p:txBody>
          <a:bodyPr/>
          <a:lstStyle/>
          <a:p>
            <a:r>
              <a:rPr lang="en-US" dirty="0"/>
              <a:t>Revisiting our purpose</a:t>
            </a:r>
            <a:endParaRPr lang="en-AU" dirty="0"/>
          </a:p>
        </p:txBody>
      </p:sp>
      <p:sp>
        <p:nvSpPr>
          <p:cNvPr id="27" name="Content Placeholder 26">
            <a:extLst>
              <a:ext uri="{FF2B5EF4-FFF2-40B4-BE49-F238E27FC236}">
                <a16:creationId xmlns:a16="http://schemas.microsoft.com/office/drawing/2014/main" id="{A5590DDD-C824-400D-A170-10CA53A61212}"/>
              </a:ext>
            </a:extLst>
          </p:cNvPr>
          <p:cNvSpPr>
            <a:spLocks noGrp="1"/>
          </p:cNvSpPr>
          <p:nvPr>
            <p:ph sz="quarter" idx="13"/>
          </p:nvPr>
        </p:nvSpPr>
        <p:spPr/>
        <p:txBody>
          <a:bodyPr/>
          <a:lstStyle/>
          <a:p>
            <a:r>
              <a:rPr lang="en-AU"/>
              <a:t>These two shifts raise big questions about what IP Australia’s purpose is.</a:t>
            </a:r>
          </a:p>
          <a:p>
            <a:pPr lvl="2"/>
            <a:r>
              <a:rPr lang="en-US">
                <a:solidFill>
                  <a:srgbClr val="242424"/>
                </a:solidFill>
                <a:latin typeface="-apple-system"/>
              </a:rPr>
              <a:t>Ensuring Australians benefit from great ideas</a:t>
            </a:r>
          </a:p>
          <a:p>
            <a:pPr lvl="3"/>
            <a:r>
              <a:rPr lang="en-US">
                <a:solidFill>
                  <a:srgbClr val="242424"/>
                </a:solidFill>
                <a:latin typeface="-apple-system"/>
              </a:rPr>
              <a:t>If novel ideas become less scarce and are more easily and quickly diffused because of generative AI, what does our role look like?</a:t>
            </a:r>
          </a:p>
          <a:p>
            <a:pPr lvl="3"/>
            <a:r>
              <a:rPr lang="en-US">
                <a:solidFill>
                  <a:srgbClr val="242424"/>
                </a:solidFill>
                <a:latin typeface="-apple-system"/>
              </a:rPr>
              <a:t>If the risk reward relationship for creation is substantially altered by generative AI, what economic rents should government be granting?</a:t>
            </a:r>
          </a:p>
          <a:p>
            <a:pPr lvl="3"/>
            <a:endParaRPr lang="en-US">
              <a:solidFill>
                <a:srgbClr val="242424"/>
              </a:solidFill>
              <a:latin typeface="-apple-system"/>
            </a:endParaRPr>
          </a:p>
          <a:p>
            <a:pPr lvl="2"/>
            <a:endParaRPr lang="en-AU"/>
          </a:p>
          <a:p>
            <a:pPr>
              <a:spcAft>
                <a:spcPts val="0"/>
              </a:spcAft>
            </a:pPr>
            <a:endParaRPr lang="en-AU" sz="1200"/>
          </a:p>
          <a:p>
            <a:r>
              <a:rPr lang="en-AU" b="1"/>
              <a:t>IP Australia will need to continue to explore how it can be fit for purpose and its purpose fit for the context.</a:t>
            </a:r>
          </a:p>
        </p:txBody>
      </p:sp>
      <p:pic>
        <p:nvPicPr>
          <p:cNvPr id="3" name="Picture Placeholder 2" descr="A monk standing in a desert&#10;&#10;Description automatically generated with low confidence">
            <a:extLst>
              <a:ext uri="{FF2B5EF4-FFF2-40B4-BE49-F238E27FC236}">
                <a16:creationId xmlns:a16="http://schemas.microsoft.com/office/drawing/2014/main" id="{D0BA1081-0856-F1CB-C91D-A29688A21ED1}"/>
              </a:ext>
            </a:extLst>
          </p:cNvPr>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l="5556" r="5556"/>
          <a:stretch>
            <a:fillRect/>
          </a:stretch>
        </p:blipFill>
        <p:spPr/>
      </p:pic>
    </p:spTree>
    <p:extLst>
      <p:ext uri="{BB962C8B-B14F-4D97-AF65-F5344CB8AC3E}">
        <p14:creationId xmlns:p14="http://schemas.microsoft.com/office/powerpoint/2010/main" val="4112869971"/>
      </p:ext>
    </p:extLst>
  </p:cSld>
  <p:clrMapOvr>
    <a:masterClrMapping/>
  </p:clrMapOvr>
</p:sld>
</file>

<file path=ppt/theme/theme1.xml><?xml version="1.0" encoding="utf-8"?>
<a:theme xmlns:a="http://schemas.openxmlformats.org/drawingml/2006/main" name="01 Template Instructions">
  <a:themeElements>
    <a:clrScheme name="IP Australia Colours">
      <a:dk1>
        <a:sysClr val="windowText" lastClr="000000"/>
      </a:dk1>
      <a:lt1>
        <a:sysClr val="window" lastClr="FFFFFF"/>
      </a:lt1>
      <a:dk2>
        <a:srgbClr val="000000"/>
      </a:dk2>
      <a:lt2>
        <a:srgbClr val="FFFFFF"/>
      </a:lt2>
      <a:accent1>
        <a:srgbClr val="323E48"/>
      </a:accent1>
      <a:accent2>
        <a:srgbClr val="30AEB6"/>
      </a:accent2>
      <a:accent3>
        <a:srgbClr val="DE4326"/>
      </a:accent3>
      <a:accent4>
        <a:srgbClr val="84C98F"/>
      </a:accent4>
      <a:accent5>
        <a:srgbClr val="F1AC1E"/>
      </a:accent5>
      <a:accent6>
        <a:srgbClr val="1D1A46"/>
      </a:accent6>
      <a:hlink>
        <a:srgbClr val="323E48"/>
      </a:hlink>
      <a:folHlink>
        <a:srgbClr val="30AEB6"/>
      </a:folHlink>
    </a:clrScheme>
    <a:fontScheme name="IP Australia Fonts">
      <a:majorFont>
        <a:latin typeface="Tahoma"/>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E6E6E6"/>
        </a:solidFill>
        <a:ln>
          <a:noFill/>
        </a:ln>
      </a:spPr>
      <a:bodyPr rot="0" spcFirstLastPara="0" vertOverflow="overflow" horzOverflow="overflow" vert="horz" wrap="square" lIns="0" tIns="0" rIns="0" bIns="0" numCol="1" spcCol="0" rtlCol="0" fromWordArt="0" anchor="ctr" anchorCtr="0" forceAA="0" compatLnSpc="1">
        <a:prstTxWarp prst="textNoShape">
          <a:avLst/>
        </a:prstTxWarp>
        <a:noAutofit/>
      </a:bodyPr>
      <a:lstStyle>
        <a:defPPr algn="ctr">
          <a:defRPr dirty="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resentation2.potx" id="{E46E4862-CC4F-4D47-A0C0-5FC73DEB1AF1}" vid="{9A7D523D-E3BD-423B-B808-F87ACF1A1860}"/>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02 Opening Slide">
  <a:themeElements>
    <a:clrScheme name="IP Australia Colours">
      <a:dk1>
        <a:sysClr val="windowText" lastClr="000000"/>
      </a:dk1>
      <a:lt1>
        <a:sysClr val="window" lastClr="FFFFFF"/>
      </a:lt1>
      <a:dk2>
        <a:srgbClr val="000000"/>
      </a:dk2>
      <a:lt2>
        <a:srgbClr val="FFFFFF"/>
      </a:lt2>
      <a:accent1>
        <a:srgbClr val="323E48"/>
      </a:accent1>
      <a:accent2>
        <a:srgbClr val="30AEB6"/>
      </a:accent2>
      <a:accent3>
        <a:srgbClr val="DE4326"/>
      </a:accent3>
      <a:accent4>
        <a:srgbClr val="84C98F"/>
      </a:accent4>
      <a:accent5>
        <a:srgbClr val="F1AC1E"/>
      </a:accent5>
      <a:accent6>
        <a:srgbClr val="1D1A46"/>
      </a:accent6>
      <a:hlink>
        <a:srgbClr val="323E48"/>
      </a:hlink>
      <a:folHlink>
        <a:srgbClr val="30AEB6"/>
      </a:folHlink>
    </a:clrScheme>
    <a:fontScheme name="IP Australia Fonts">
      <a:majorFont>
        <a:latin typeface="Tahoma"/>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E6E6E6"/>
        </a:solidFill>
        <a:ln>
          <a:noFill/>
        </a:ln>
      </a:spPr>
      <a:bodyPr rot="0" spcFirstLastPara="0" vertOverflow="overflow" horzOverflow="overflow" vert="horz" wrap="square" lIns="0" tIns="0" rIns="0" bIns="0" numCol="1" spcCol="0" rtlCol="0" fromWordArt="0" anchor="ctr" anchorCtr="0" forceAA="0" compatLnSpc="1">
        <a:prstTxWarp prst="textNoShape">
          <a:avLst/>
        </a:prstTxWarp>
        <a:noAutofit/>
      </a:bodyPr>
      <a:lstStyle>
        <a:defPPr algn="ctr">
          <a:defRPr dirty="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resentation2.potx" id="{E46E4862-CC4F-4D47-A0C0-5FC73DEB1AF1}" vid="{CB7C82F1-AD45-467B-9EBA-65DC252643E7}"/>
    </a:ext>
  </a:extLst>
</a:theme>
</file>

<file path=ppt/theme/theme3.xml><?xml version="1.0" encoding="utf-8"?>
<a:theme xmlns:a="http://schemas.openxmlformats.org/drawingml/2006/main" name="03 Generic Section">
  <a:themeElements>
    <a:clrScheme name="IP Australia Colours">
      <a:dk1>
        <a:sysClr val="windowText" lastClr="000000"/>
      </a:dk1>
      <a:lt1>
        <a:sysClr val="window" lastClr="FFFFFF"/>
      </a:lt1>
      <a:dk2>
        <a:srgbClr val="000000"/>
      </a:dk2>
      <a:lt2>
        <a:srgbClr val="FFFFFF"/>
      </a:lt2>
      <a:accent1>
        <a:srgbClr val="323E48"/>
      </a:accent1>
      <a:accent2>
        <a:srgbClr val="30AEB6"/>
      </a:accent2>
      <a:accent3>
        <a:srgbClr val="DE4326"/>
      </a:accent3>
      <a:accent4>
        <a:srgbClr val="84C98F"/>
      </a:accent4>
      <a:accent5>
        <a:srgbClr val="F1AC1E"/>
      </a:accent5>
      <a:accent6>
        <a:srgbClr val="1D1A46"/>
      </a:accent6>
      <a:hlink>
        <a:srgbClr val="323E48"/>
      </a:hlink>
      <a:folHlink>
        <a:srgbClr val="30AEB6"/>
      </a:folHlink>
    </a:clrScheme>
    <a:fontScheme name="IP Australia Fonts">
      <a:majorFont>
        <a:latin typeface="Tahoma"/>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E6E6E6"/>
        </a:solidFill>
        <a:ln>
          <a:noFill/>
        </a:ln>
      </a:spPr>
      <a:bodyPr rot="0" spcFirstLastPara="0" vertOverflow="overflow" horzOverflow="overflow" vert="horz" wrap="square" lIns="0" tIns="0" rIns="0" bIns="0" numCol="1" spcCol="0" rtlCol="0" fromWordArt="0" anchor="ctr" anchorCtr="0" forceAA="0" compatLnSpc="1">
        <a:prstTxWarp prst="textNoShape">
          <a:avLst/>
        </a:prstTxWarp>
        <a:noAutofit/>
      </a:bodyPr>
      <a:lstStyle>
        <a:defPPr algn="ctr">
          <a:defRPr dirty="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resentation2.potx" id="{E46E4862-CC4F-4D47-A0C0-5FC73DEB1AF1}" vid="{89903C3C-1E3C-4216-8506-D17B32792C64}"/>
    </a:ext>
  </a:extLst>
</a:theme>
</file>

<file path=ppt/theme/theme4.xml><?xml version="1.0" encoding="utf-8"?>
<a:theme xmlns:a="http://schemas.openxmlformats.org/drawingml/2006/main" name="04 Presentation slides">
  <a:themeElements>
    <a:clrScheme name="Custom 6">
      <a:dk1>
        <a:sysClr val="windowText" lastClr="000000"/>
      </a:dk1>
      <a:lt1>
        <a:sysClr val="window" lastClr="FFFFFF"/>
      </a:lt1>
      <a:dk2>
        <a:srgbClr val="000000"/>
      </a:dk2>
      <a:lt2>
        <a:srgbClr val="FFFFFF"/>
      </a:lt2>
      <a:accent1>
        <a:srgbClr val="323E48"/>
      </a:accent1>
      <a:accent2>
        <a:srgbClr val="30AEB6"/>
      </a:accent2>
      <a:accent3>
        <a:srgbClr val="DE4326"/>
      </a:accent3>
      <a:accent4>
        <a:srgbClr val="84C98F"/>
      </a:accent4>
      <a:accent5>
        <a:srgbClr val="F1AC1E"/>
      </a:accent5>
      <a:accent6>
        <a:srgbClr val="241B35"/>
      </a:accent6>
      <a:hlink>
        <a:srgbClr val="323E48"/>
      </a:hlink>
      <a:folHlink>
        <a:srgbClr val="30AEB6"/>
      </a:folHlink>
    </a:clrScheme>
    <a:fontScheme name="IP Australia Fonts">
      <a:majorFont>
        <a:latin typeface="Tahoma"/>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E6E6E6"/>
        </a:solidFill>
        <a:ln>
          <a:noFill/>
        </a:ln>
      </a:spPr>
      <a:bodyPr rot="0" spcFirstLastPara="0" vertOverflow="overflow" horzOverflow="overflow" vert="horz" wrap="square" lIns="0" tIns="0" rIns="0" bIns="0" numCol="1" spcCol="0" rtlCol="0" fromWordArt="0" anchor="ctr" anchorCtr="0" forceAA="0" compatLnSpc="1">
        <a:prstTxWarp prst="textNoShape">
          <a:avLst/>
        </a:prstTxWarp>
        <a:noAutofit/>
      </a:bodyPr>
      <a:lstStyle>
        <a:defPPr algn="ctr">
          <a:defRPr dirty="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resentation2.potx" id="{E46E4862-CC4F-4D47-A0C0-5FC73DEB1AF1}" vid="{1370221C-ACE3-44A5-B017-DB1671688950}"/>
    </a:ext>
  </a:extLst>
</a:theme>
</file>

<file path=ppt/theme/theme5.xml><?xml version="1.0" encoding="utf-8"?>
<a:theme xmlns:a="http://schemas.openxmlformats.org/drawingml/2006/main" name="05 Patents Section">
  <a:themeElements>
    <a:clrScheme name="IP Australia Colours">
      <a:dk1>
        <a:sysClr val="windowText" lastClr="000000"/>
      </a:dk1>
      <a:lt1>
        <a:sysClr val="window" lastClr="FFFFFF"/>
      </a:lt1>
      <a:dk2>
        <a:srgbClr val="000000"/>
      </a:dk2>
      <a:lt2>
        <a:srgbClr val="FFFFFF"/>
      </a:lt2>
      <a:accent1>
        <a:srgbClr val="323E48"/>
      </a:accent1>
      <a:accent2>
        <a:srgbClr val="30AEB6"/>
      </a:accent2>
      <a:accent3>
        <a:srgbClr val="DE4326"/>
      </a:accent3>
      <a:accent4>
        <a:srgbClr val="84C98F"/>
      </a:accent4>
      <a:accent5>
        <a:srgbClr val="F1AC1E"/>
      </a:accent5>
      <a:accent6>
        <a:srgbClr val="1D1A46"/>
      </a:accent6>
      <a:hlink>
        <a:srgbClr val="323E48"/>
      </a:hlink>
      <a:folHlink>
        <a:srgbClr val="30AEB6"/>
      </a:folHlink>
    </a:clrScheme>
    <a:fontScheme name="IP Australia Fonts">
      <a:majorFont>
        <a:latin typeface="Tahoma"/>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E6E6E6"/>
        </a:solidFill>
        <a:ln>
          <a:noFill/>
        </a:ln>
      </a:spPr>
      <a:bodyPr rot="0" spcFirstLastPara="0" vertOverflow="overflow" horzOverflow="overflow" vert="horz" wrap="square" lIns="0" tIns="0" rIns="0" bIns="0" numCol="1" spcCol="0" rtlCol="0" fromWordArt="0" anchor="ctr" anchorCtr="0" forceAA="0" compatLnSpc="1">
        <a:prstTxWarp prst="textNoShape">
          <a:avLst/>
        </a:prstTxWarp>
        <a:noAutofit/>
      </a:bodyPr>
      <a:lstStyle>
        <a:defPPr algn="ctr">
          <a:defRPr dirty="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resentation2.potx" id="{E46E4862-CC4F-4D47-A0C0-5FC73DEB1AF1}" vid="{DD30D300-C415-4613-BD4A-A31FB36D30A0}"/>
    </a:ext>
  </a:extLst>
</a:theme>
</file>

<file path=ppt/theme/theme6.xml><?xml version="1.0" encoding="utf-8"?>
<a:theme xmlns:a="http://schemas.openxmlformats.org/drawingml/2006/main" name="06 Trade Mark Section">
  <a:themeElements>
    <a:clrScheme name="IP Australia Colours">
      <a:dk1>
        <a:sysClr val="windowText" lastClr="000000"/>
      </a:dk1>
      <a:lt1>
        <a:sysClr val="window" lastClr="FFFFFF"/>
      </a:lt1>
      <a:dk2>
        <a:srgbClr val="000000"/>
      </a:dk2>
      <a:lt2>
        <a:srgbClr val="FFFFFF"/>
      </a:lt2>
      <a:accent1>
        <a:srgbClr val="323E48"/>
      </a:accent1>
      <a:accent2>
        <a:srgbClr val="30AEB6"/>
      </a:accent2>
      <a:accent3>
        <a:srgbClr val="DE4326"/>
      </a:accent3>
      <a:accent4>
        <a:srgbClr val="84C98F"/>
      </a:accent4>
      <a:accent5>
        <a:srgbClr val="F1AC1E"/>
      </a:accent5>
      <a:accent6>
        <a:srgbClr val="1D1A46"/>
      </a:accent6>
      <a:hlink>
        <a:srgbClr val="323E48"/>
      </a:hlink>
      <a:folHlink>
        <a:srgbClr val="30AEB6"/>
      </a:folHlink>
    </a:clrScheme>
    <a:fontScheme name="IP Australia Fonts">
      <a:majorFont>
        <a:latin typeface="Tahoma"/>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E6E6E6"/>
        </a:solidFill>
        <a:ln>
          <a:noFill/>
        </a:ln>
      </a:spPr>
      <a:bodyPr rot="0" spcFirstLastPara="0" vertOverflow="overflow" horzOverflow="overflow" vert="horz" wrap="square" lIns="0" tIns="0" rIns="0" bIns="0" numCol="1" spcCol="0" rtlCol="0" fromWordArt="0" anchor="ctr" anchorCtr="0" forceAA="0" compatLnSpc="1">
        <a:prstTxWarp prst="textNoShape">
          <a:avLst/>
        </a:prstTxWarp>
        <a:noAutofit/>
      </a:bodyPr>
      <a:lstStyle>
        <a:defPPr algn="ctr">
          <a:defRPr dirty="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resentation2.potx" id="{E46E4862-CC4F-4D47-A0C0-5FC73DEB1AF1}" vid="{C0415A05-0FA0-425E-9073-D78A72AB63CE}"/>
    </a:ext>
  </a:extLst>
</a:theme>
</file>

<file path=ppt/theme/theme7.xml><?xml version="1.0" encoding="utf-8"?>
<a:theme xmlns:a="http://schemas.openxmlformats.org/drawingml/2006/main" name="07 Designs Section">
  <a:themeElements>
    <a:clrScheme name="IP Australia Colours">
      <a:dk1>
        <a:sysClr val="windowText" lastClr="000000"/>
      </a:dk1>
      <a:lt1>
        <a:sysClr val="window" lastClr="FFFFFF"/>
      </a:lt1>
      <a:dk2>
        <a:srgbClr val="000000"/>
      </a:dk2>
      <a:lt2>
        <a:srgbClr val="FFFFFF"/>
      </a:lt2>
      <a:accent1>
        <a:srgbClr val="323E48"/>
      </a:accent1>
      <a:accent2>
        <a:srgbClr val="30AEB6"/>
      </a:accent2>
      <a:accent3>
        <a:srgbClr val="DE4326"/>
      </a:accent3>
      <a:accent4>
        <a:srgbClr val="84C98F"/>
      </a:accent4>
      <a:accent5>
        <a:srgbClr val="F1AC1E"/>
      </a:accent5>
      <a:accent6>
        <a:srgbClr val="1D1A46"/>
      </a:accent6>
      <a:hlink>
        <a:srgbClr val="323E48"/>
      </a:hlink>
      <a:folHlink>
        <a:srgbClr val="30AEB6"/>
      </a:folHlink>
    </a:clrScheme>
    <a:fontScheme name="IP Australia Fonts">
      <a:majorFont>
        <a:latin typeface="Tahoma"/>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E6E6E6"/>
        </a:solidFill>
        <a:ln>
          <a:noFill/>
        </a:ln>
      </a:spPr>
      <a:bodyPr rot="0" spcFirstLastPara="0" vertOverflow="overflow" horzOverflow="overflow" vert="horz" wrap="square" lIns="0" tIns="0" rIns="0" bIns="0" numCol="1" spcCol="0" rtlCol="0" fromWordArt="0" anchor="ctr" anchorCtr="0" forceAA="0" compatLnSpc="1">
        <a:prstTxWarp prst="textNoShape">
          <a:avLst/>
        </a:prstTxWarp>
        <a:noAutofit/>
      </a:bodyPr>
      <a:lstStyle>
        <a:defPPr algn="ctr">
          <a:defRPr dirty="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resentation2.potx" id="{E46E4862-CC4F-4D47-A0C0-5FC73DEB1AF1}" vid="{AED489C1-CA1C-4D92-B95B-0F14DF75731A}"/>
    </a:ext>
  </a:extLst>
</a:theme>
</file>

<file path=ppt/theme/theme8.xml><?xml version="1.0" encoding="utf-8"?>
<a:theme xmlns:a="http://schemas.openxmlformats.org/drawingml/2006/main" name="08 Plant Breeder's Right Section">
  <a:themeElements>
    <a:clrScheme name="IP Australia Colours">
      <a:dk1>
        <a:sysClr val="windowText" lastClr="000000"/>
      </a:dk1>
      <a:lt1>
        <a:sysClr val="window" lastClr="FFFFFF"/>
      </a:lt1>
      <a:dk2>
        <a:srgbClr val="000000"/>
      </a:dk2>
      <a:lt2>
        <a:srgbClr val="FFFFFF"/>
      </a:lt2>
      <a:accent1>
        <a:srgbClr val="323E48"/>
      </a:accent1>
      <a:accent2>
        <a:srgbClr val="30AEB6"/>
      </a:accent2>
      <a:accent3>
        <a:srgbClr val="DE4326"/>
      </a:accent3>
      <a:accent4>
        <a:srgbClr val="84C98F"/>
      </a:accent4>
      <a:accent5>
        <a:srgbClr val="F1AC1E"/>
      </a:accent5>
      <a:accent6>
        <a:srgbClr val="1D1A46"/>
      </a:accent6>
      <a:hlink>
        <a:srgbClr val="323E48"/>
      </a:hlink>
      <a:folHlink>
        <a:srgbClr val="30AEB6"/>
      </a:folHlink>
    </a:clrScheme>
    <a:fontScheme name="IP Australia Fonts">
      <a:majorFont>
        <a:latin typeface="Tahoma"/>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E6E6E6"/>
        </a:solidFill>
        <a:ln>
          <a:noFill/>
        </a:ln>
      </a:spPr>
      <a:bodyPr rot="0" spcFirstLastPara="0" vertOverflow="overflow" horzOverflow="overflow" vert="horz" wrap="square" lIns="0" tIns="0" rIns="0" bIns="0" numCol="1" spcCol="0" rtlCol="0" fromWordArt="0" anchor="ctr" anchorCtr="0" forceAA="0" compatLnSpc="1">
        <a:prstTxWarp prst="textNoShape">
          <a:avLst/>
        </a:prstTxWarp>
        <a:noAutofit/>
      </a:bodyPr>
      <a:lstStyle>
        <a:defPPr algn="ctr">
          <a:defRPr dirty="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resentation2.potx" id="{E46E4862-CC4F-4D47-A0C0-5FC73DEB1AF1}" vid="{1F807883-D279-4F41-A709-0B0757314E63}"/>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d0408138-5b4c-4df3-9e62-c268ce5ad134">
      <Terms xmlns="http://schemas.microsoft.com/office/infopath/2007/PartnerControls"/>
    </lcf76f155ced4ddcb4097134ff3c332f>
    <ha68a150a779463ba86bdcf8b4cd5d37 xmlns="d0408138-5b4c-4df3-9e62-c268ce5ad134">
      <Terms xmlns="http://schemas.microsoft.com/office/infopath/2007/PartnerControls">
        <TermInfo xmlns="http://schemas.microsoft.com/office/infopath/2007/PartnerControls">
          <TermName xmlns="http://schemas.microsoft.com/office/infopath/2007/PartnerControls">62625</TermName>
          <TermId xmlns="http://schemas.microsoft.com/office/infopath/2007/PartnerControls">f8c64807-6b86-4213-8e81-7e150d16f081</TermId>
        </TermInfo>
      </Terms>
    </ha68a150a779463ba86bdcf8b4cd5d37>
    <TaxCatchAll xmlns="15ecf9ca-56e7-496a-a0ba-56f3f0e97a38">
      <Value>2</Value>
      <Value>1</Value>
    </TaxCatchAll>
    <kcd22347e3bb4e789dff585e1d2dc435 xmlns="d0408138-5b4c-4df3-9e62-c268ce5ad134">
      <Terms xmlns="http://schemas.microsoft.com/office/infopath/2007/PartnerControls"/>
    </kcd22347e3bb4e789dff585e1d2dc435>
    <kef50b0e48db46eabf3b17ba9e38a774 xmlns="d0408138-5b4c-4df3-9e62-c268ce5ad134">
      <Terms xmlns="http://schemas.microsoft.com/office/infopath/2007/PartnerControls">
        <TermInfo xmlns="http://schemas.microsoft.com/office/infopath/2007/PartnerControls">
          <TermName xmlns="http://schemas.microsoft.com/office/infopath/2007/PartnerControls">Official</TermName>
          <TermId xmlns="http://schemas.microsoft.com/office/infopath/2007/PartnerControls">4853f9bf-723b-4d78-be55-781858c49d5a</TermId>
        </TermInfo>
      </Terms>
    </kef50b0e48db46eabf3b17ba9e38a774>
    <_dlc_DocId xmlns="15ecf9ca-56e7-496a-a0ba-56f3f0e97a38">A6SYCQ5DCTPK-1944563297-5070</_dlc_DocId>
    <_dlc_DocIdUrl xmlns="15ecf9ca-56e7-496a-a0ba-56f3f0e97a38">
      <Url>https://ipagov.sharepoint.com/sites/IPAVentures/_layouts/15/DocIdRedir.aspx?ID=A6SYCQ5DCTPK-1944563297-5070</Url>
      <Description>A6SYCQ5DCTPK-1944563297-5070</Description>
    </_dlc_DocIdUrl>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4.xml><?xml version="1.0" encoding="utf-8"?>
<ct:contentTypeSchema xmlns:ct="http://schemas.microsoft.com/office/2006/metadata/contentType" xmlns:ma="http://schemas.microsoft.com/office/2006/metadata/properties/metaAttributes" ct:_="" ma:_="" ma:contentTypeName="Document" ma:contentTypeID="0x01010087552FF6B21D054C897DA953F09932C9" ma:contentTypeVersion="24" ma:contentTypeDescription="Create a new document." ma:contentTypeScope="" ma:versionID="bb9dc1dc9638d6fe6545eea87342cb8a">
  <xsd:schema xmlns:xsd="http://www.w3.org/2001/XMLSchema" xmlns:xs="http://www.w3.org/2001/XMLSchema" xmlns:p="http://schemas.microsoft.com/office/2006/metadata/properties" xmlns:ns2="15ecf9ca-56e7-496a-a0ba-56f3f0e97a38" xmlns:ns3="d0408138-5b4c-4df3-9e62-c268ce5ad134" targetNamespace="http://schemas.microsoft.com/office/2006/metadata/properties" ma:root="true" ma:fieldsID="80f95fafeaf642be4ebbc2f3af6740c9" ns2:_="" ns3:_="">
    <xsd:import namespace="15ecf9ca-56e7-496a-a0ba-56f3f0e97a38"/>
    <xsd:import namespace="d0408138-5b4c-4df3-9e62-c268ce5ad134"/>
    <xsd:element name="properties">
      <xsd:complexType>
        <xsd:sequence>
          <xsd:element name="documentManagement">
            <xsd:complexType>
              <xsd:all>
                <xsd:element ref="ns2:_dlc_DocId" minOccurs="0"/>
                <xsd:element ref="ns2:_dlc_DocIdUrl" minOccurs="0"/>
                <xsd:element ref="ns2:_dlc_DocIdPersistId" minOccurs="0"/>
                <xsd:element ref="ns3:kef50b0e48db46eabf3b17ba9e38a774" minOccurs="0"/>
                <xsd:element ref="ns2:TaxCatchAll" minOccurs="0"/>
                <xsd:element ref="ns3:ha68a150a779463ba86bdcf8b4cd5d37" minOccurs="0"/>
                <xsd:element ref="ns3:kcd22347e3bb4e789dff585e1d2dc435" minOccurs="0"/>
                <xsd:element ref="ns3:MediaServiceMetadata" minOccurs="0"/>
                <xsd:element ref="ns3:MediaServiceFastMetadata" minOccurs="0"/>
                <xsd:element ref="ns3:MediaServiceAutoKeyPoints" minOccurs="0"/>
                <xsd:element ref="ns3:MediaServiceKeyPoints" minOccurs="0"/>
                <xsd:element ref="ns2:SharedWithUsers" minOccurs="0"/>
                <xsd:element ref="ns2:SharedWithDetails" minOccurs="0"/>
                <xsd:element ref="ns3:MediaServiceAutoTags" minOccurs="0"/>
                <xsd:element ref="ns3:MediaServiceOCR" minOccurs="0"/>
                <xsd:element ref="ns3:MediaServiceGenerationTime" minOccurs="0"/>
                <xsd:element ref="ns3:MediaServiceEventHashCode" minOccurs="0"/>
                <xsd:element ref="ns3:lcf76f155ced4ddcb4097134ff3c332f" minOccurs="0"/>
                <xsd:element ref="ns3:MediaServiceDateTaken" minOccurs="0"/>
                <xsd:element ref="ns3:MediaServiceLocation" minOccurs="0"/>
                <xsd:element ref="ns3:MediaLengthInSeconds"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5ecf9ca-56e7-496a-a0ba-56f3f0e97a38"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element name="TaxCatchAll" ma:index="13" nillable="true" ma:displayName="Taxonomy Catch All Column" ma:hidden="true" ma:list="{99112c3d-721e-45cd-9cef-3dea7c799477}" ma:internalName="TaxCatchAll" ma:showField="CatchAllData" ma:web="15ecf9ca-56e7-496a-a0ba-56f3f0e97a38">
      <xsd:complexType>
        <xsd:complexContent>
          <xsd:extension base="dms:MultiChoiceLookup">
            <xsd:sequence>
              <xsd:element name="Value" type="dms:Lookup" maxOccurs="unbounded" minOccurs="0" nillable="true"/>
            </xsd:sequence>
          </xsd:extension>
        </xsd:complexContent>
      </xsd:complexType>
    </xsd:element>
    <xsd:element name="SharedWithUsers" ma:index="2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3"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d0408138-5b4c-4df3-9e62-c268ce5ad134" elementFormDefault="qualified">
    <xsd:import namespace="http://schemas.microsoft.com/office/2006/documentManagement/types"/>
    <xsd:import namespace="http://schemas.microsoft.com/office/infopath/2007/PartnerControls"/>
    <xsd:element name="kef50b0e48db46eabf3b17ba9e38a774" ma:index="12" ma:taxonomy="true" ma:internalName="kef50b0e48db46eabf3b17ba9e38a774" ma:taxonomyFieldName="Protective_x0020_Marking" ma:displayName="Protective Marking" ma:default="1;#Official|4853f9bf-723b-4d78-be55-781858c49d5a" ma:fieldId="{4ef50b0e-48db-46ea-bf3b-17ba9e38a774}" ma:sspId="1400d69b-c4ee-4dab-8955-6fb8aa649365" ma:termSetId="097b9bd7-9625-44c0-bf7b-b786f477a603" ma:anchorId="00000000-0000-0000-0000-000000000000" ma:open="false" ma:isKeyword="false">
      <xsd:complexType>
        <xsd:sequence>
          <xsd:element ref="pc:Terms" minOccurs="0" maxOccurs="1"/>
        </xsd:sequence>
      </xsd:complexType>
    </xsd:element>
    <xsd:element name="ha68a150a779463ba86bdcf8b4cd5d37" ma:index="15" ma:taxonomy="true" ma:internalName="ha68a150a779463ba86bdcf8b4cd5d37" ma:taxonomyFieldName="Disposal_x0020_Class" ma:displayName="Disposal Class" ma:default="2;#62625|f8c64807-6b86-4213-8e81-7e150d16f081" ma:fieldId="{1a68a150-a779-463b-a86b-dcf8b4cd5d37}" ma:sspId="1400d69b-c4ee-4dab-8955-6fb8aa649365" ma:termSetId="fa51789b-4566-4725-8c81-830dbb1c3336" ma:anchorId="00000000-0000-0000-0000-000000000000" ma:open="false" ma:isKeyword="false">
      <xsd:complexType>
        <xsd:sequence>
          <xsd:element ref="pc:Terms" minOccurs="0" maxOccurs="1"/>
        </xsd:sequence>
      </xsd:complexType>
    </xsd:element>
    <xsd:element name="kcd22347e3bb4e789dff585e1d2dc435" ma:index="17" nillable="true" ma:taxonomy="true" ma:internalName="kcd22347e3bb4e789dff585e1d2dc435" ma:taxonomyFieldName="DLM" ma:displayName="DLM" ma:default="" ma:fieldId="{4cd22347-e3bb-4e78-9dff-585e1d2dc435}" ma:sspId="1400d69b-c4ee-4dab-8955-6fb8aa649365" ma:termSetId="e9c921e6-90aa-41dc-8d49-0d388ba89ad8" ma:anchorId="00000000-0000-0000-0000-000000000000" ma:open="false" ma:isKeyword="false">
      <xsd:complexType>
        <xsd:sequence>
          <xsd:element ref="pc:Terms" minOccurs="0" maxOccurs="1"/>
        </xsd:sequence>
      </xsd:complexType>
    </xsd:element>
    <xsd:element name="MediaServiceMetadata" ma:index="18" nillable="true" ma:displayName="MediaServiceMetadata" ma:hidden="true" ma:internalName="MediaServiceMetadata" ma:readOnly="true">
      <xsd:simpleType>
        <xsd:restriction base="dms:Note"/>
      </xsd:simpleType>
    </xsd:element>
    <xsd:element name="MediaServiceFastMetadata" ma:index="19" nillable="true" ma:displayName="MediaServiceFastMetadata" ma:hidden="true" ma:internalName="MediaServiceFastMetadata" ma:readOnly="true">
      <xsd:simpleType>
        <xsd:restriction base="dms:Note"/>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element name="MediaServiceAutoTags" ma:index="24" nillable="true" ma:displayName="Tags" ma:internalName="MediaServiceAutoTags" ma:readOnly="true">
      <xsd:simpleType>
        <xsd:restriction base="dms:Text"/>
      </xsd:simpleType>
    </xsd:element>
    <xsd:element name="MediaServiceOCR" ma:index="25" nillable="true" ma:displayName="Extracted Text" ma:internalName="MediaServiceOCR" ma:readOnly="true">
      <xsd:simpleType>
        <xsd:restriction base="dms:Note">
          <xsd:maxLength value="255"/>
        </xsd:restriction>
      </xsd:simpleType>
    </xsd:element>
    <xsd:element name="MediaServiceGenerationTime" ma:index="26" nillable="true" ma:displayName="MediaServiceGenerationTime" ma:hidden="true" ma:internalName="MediaServiceGenerationTime" ma:readOnly="true">
      <xsd:simpleType>
        <xsd:restriction base="dms:Text"/>
      </xsd:simpleType>
    </xsd:element>
    <xsd:element name="MediaServiceEventHashCode" ma:index="27" nillable="true" ma:displayName="MediaServiceEventHashCode" ma:hidden="true" ma:internalName="MediaServiceEventHashCode" ma:readOnly="true">
      <xsd:simpleType>
        <xsd:restriction base="dms:Text"/>
      </xsd:simpleType>
    </xsd:element>
    <xsd:element name="lcf76f155ced4ddcb4097134ff3c332f" ma:index="29" nillable="true" ma:taxonomy="true" ma:internalName="lcf76f155ced4ddcb4097134ff3c332f" ma:taxonomyFieldName="MediaServiceImageTags" ma:displayName="Image Tags" ma:readOnly="false" ma:fieldId="{5cf76f15-5ced-4ddc-b409-7134ff3c332f}" ma:taxonomyMulti="true" ma:sspId="1400d69b-c4ee-4dab-8955-6fb8aa649365" ma:termSetId="09814cd3-568e-fe90-9814-8d621ff8fb84" ma:anchorId="fba54fb3-c3e1-fe81-a776-ca4b69148c4d" ma:open="true" ma:isKeyword="false">
      <xsd:complexType>
        <xsd:sequence>
          <xsd:element ref="pc:Terms" minOccurs="0" maxOccurs="1"/>
        </xsd:sequence>
      </xsd:complexType>
    </xsd:element>
    <xsd:element name="MediaServiceDateTaken" ma:index="30" nillable="true" ma:displayName="MediaServiceDateTaken" ma:hidden="true" ma:internalName="MediaServiceDateTaken" ma:readOnly="true">
      <xsd:simpleType>
        <xsd:restriction base="dms:Text"/>
      </xsd:simpleType>
    </xsd:element>
    <xsd:element name="MediaServiceLocation" ma:index="31" nillable="true" ma:displayName="Location" ma:internalName="MediaServiceLocation" ma:readOnly="true">
      <xsd:simpleType>
        <xsd:restriction base="dms:Text"/>
      </xsd:simpleType>
    </xsd:element>
    <xsd:element name="MediaLengthInSeconds" ma:index="32" nillable="true" ma:displayName="MediaLengthInSeconds" ma:hidden="true" ma:internalName="MediaLengthInSeconds" ma:readOnly="true">
      <xsd:simpleType>
        <xsd:restriction base="dms:Unknown"/>
      </xsd:simpleType>
    </xsd:element>
    <xsd:element name="MediaServiceObjectDetectorVersions" ma:index="33"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9DE47BA-5163-4A59-88C2-993A22CB3DB8}">
  <ds:schemaRefs>
    <ds:schemaRef ds:uri="http://www.w3.org/XML/1998/namespace"/>
    <ds:schemaRef ds:uri="http://schemas.openxmlformats.org/package/2006/metadata/core-properties"/>
    <ds:schemaRef ds:uri="http://schemas.microsoft.com/office/2006/metadata/properties"/>
    <ds:schemaRef ds:uri="http://purl.org/dc/elements/1.1/"/>
    <ds:schemaRef ds:uri="http://schemas.microsoft.com/office/2006/documentManagement/types"/>
    <ds:schemaRef ds:uri="http://purl.org/dc/terms/"/>
    <ds:schemaRef ds:uri="http://schemas.microsoft.com/office/infopath/2007/PartnerControls"/>
    <ds:schemaRef ds:uri="d0408138-5b4c-4df3-9e62-c268ce5ad134"/>
    <ds:schemaRef ds:uri="15ecf9ca-56e7-496a-a0ba-56f3f0e97a38"/>
    <ds:schemaRef ds:uri="http://purl.org/dc/dcmitype/"/>
  </ds:schemaRefs>
</ds:datastoreItem>
</file>

<file path=customXml/itemProps2.xml><?xml version="1.0" encoding="utf-8"?>
<ds:datastoreItem xmlns:ds="http://schemas.openxmlformats.org/officeDocument/2006/customXml" ds:itemID="{D1081585-502A-4180-B10B-A25577AF6617}">
  <ds:schemaRefs>
    <ds:schemaRef ds:uri="http://schemas.microsoft.com/sharepoint/v3/contenttype/forms"/>
  </ds:schemaRefs>
</ds:datastoreItem>
</file>

<file path=customXml/itemProps3.xml><?xml version="1.0" encoding="utf-8"?>
<ds:datastoreItem xmlns:ds="http://schemas.openxmlformats.org/officeDocument/2006/customXml" ds:itemID="{9827BF10-9A66-465F-B0D3-636EBD7D5E6C}">
  <ds:schemaRefs>
    <ds:schemaRef ds:uri="http://schemas.microsoft.com/sharepoint/events"/>
  </ds:schemaRefs>
</ds:datastoreItem>
</file>

<file path=customXml/itemProps4.xml><?xml version="1.0" encoding="utf-8"?>
<ds:datastoreItem xmlns:ds="http://schemas.openxmlformats.org/officeDocument/2006/customXml" ds:itemID="{E64A2247-2DD7-46B6-9452-B6ACBDF47C5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5ecf9ca-56e7-496a-a0ba-56f3f0e97a38"/>
    <ds:schemaRef ds:uri="d0408138-5b4c-4df3-9e62-c268ce5ad13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Presentation template with instructions</Template>
  <TotalTime>4880</TotalTime>
  <Words>664</Words>
  <Application>Microsoft Office PowerPoint</Application>
  <PresentationFormat>Custom</PresentationFormat>
  <Paragraphs>56</Paragraphs>
  <Slides>10</Slides>
  <Notes>1</Notes>
  <HiddenSlides>0</HiddenSlides>
  <MMClips>0</MMClips>
  <ScaleCrop>false</ScaleCrop>
  <HeadingPairs>
    <vt:vector size="6" baseType="variant">
      <vt:variant>
        <vt:lpstr>Fonts Used</vt:lpstr>
      </vt:variant>
      <vt:variant>
        <vt:i4>4</vt:i4>
      </vt:variant>
      <vt:variant>
        <vt:lpstr>Theme</vt:lpstr>
      </vt:variant>
      <vt:variant>
        <vt:i4>8</vt:i4>
      </vt:variant>
      <vt:variant>
        <vt:lpstr>Slide Titles</vt:lpstr>
      </vt:variant>
      <vt:variant>
        <vt:i4>10</vt:i4>
      </vt:variant>
    </vt:vector>
  </HeadingPairs>
  <TitlesOfParts>
    <vt:vector size="22" baseType="lpstr">
      <vt:lpstr>-apple-system</vt:lpstr>
      <vt:lpstr>Arial</vt:lpstr>
      <vt:lpstr>Calibri</vt:lpstr>
      <vt:lpstr>Tahoma</vt:lpstr>
      <vt:lpstr>01 Template Instructions</vt:lpstr>
      <vt:lpstr>02 Opening Slide</vt:lpstr>
      <vt:lpstr>03 Generic Section</vt:lpstr>
      <vt:lpstr>04 Presentation slides</vt:lpstr>
      <vt:lpstr>05 Patents Section</vt:lpstr>
      <vt:lpstr>06 Trade Mark Section</vt:lpstr>
      <vt:lpstr>07 Designs Section</vt:lpstr>
      <vt:lpstr>08 Plant Breeder's Right Section</vt:lpstr>
      <vt:lpstr>Generative AI Discovery Sprints by IP Australia</vt:lpstr>
      <vt:lpstr>Gen AI: an opportunity or a threat?</vt:lpstr>
      <vt:lpstr>What we did</vt:lpstr>
      <vt:lpstr>High level observations</vt:lpstr>
      <vt:lpstr>Provocations</vt:lpstr>
      <vt:lpstr>PowerPoint Presentation</vt:lpstr>
      <vt:lpstr>Paradigm shift #1</vt:lpstr>
      <vt:lpstr>Paradigm shift #2</vt:lpstr>
      <vt:lpstr>Revisiting our purpose</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Skyler Newton</dc:creator>
  <cp:lastModifiedBy>DALY Alica</cp:lastModifiedBy>
  <cp:revision>7</cp:revision>
  <dcterms:created xsi:type="dcterms:W3CDTF">2023-06-08T22:41:30Z</dcterms:created>
  <dcterms:modified xsi:type="dcterms:W3CDTF">2023-09-20T12:17:51Z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0x01010087552FF6B21D054C897DA953F09932C9</vt:lpwstr>
  </property>
  <property fmtid="{D5CDD505-2E9C-101B-9397-08002B2CF9AE}" pid="3" name="Order">
    <vt:r8>2864200</vt:r8>
  </property>
  <property fmtid="{D5CDD505-2E9C-101B-9397-08002B2CF9AE}" pid="4" name="_ExtendedDescription">
    <vt:lpwstr/>
  </property>
  <property fmtid="{D5CDD505-2E9C-101B-9397-08002B2CF9AE}" pid="5" name="TriggerFlowInfo">
    <vt:lpwstr/>
  </property>
  <property fmtid="{D5CDD505-2E9C-101B-9397-08002B2CF9AE}" pid="6" name="ComplianceAssetId">
    <vt:lpwstr/>
  </property>
  <property fmtid="{D5CDD505-2E9C-101B-9397-08002B2CF9AE}" pid="7" name="MediaServiceImageTags">
    <vt:lpwstr/>
  </property>
  <property fmtid="{D5CDD505-2E9C-101B-9397-08002B2CF9AE}" pid="8" name="Disposal Class">
    <vt:lpwstr>2;#62625|f8c64807-6b86-4213-8e81-7e150d16f081</vt:lpwstr>
  </property>
  <property fmtid="{D5CDD505-2E9C-101B-9397-08002B2CF9AE}" pid="9" name="Protective Marking">
    <vt:lpwstr>1;#Official|4853f9bf-723b-4d78-be55-781858c49d5a</vt:lpwstr>
  </property>
  <property fmtid="{D5CDD505-2E9C-101B-9397-08002B2CF9AE}" pid="10" name="DLM">
    <vt:lpwstr/>
  </property>
  <property fmtid="{D5CDD505-2E9C-101B-9397-08002B2CF9AE}" pid="11" name="_dlc_DocIdItemGuid">
    <vt:lpwstr>395f6bee-c46f-4735-b6c8-a834467101c6</vt:lpwstr>
  </property>
  <property fmtid="{D5CDD505-2E9C-101B-9397-08002B2CF9AE}" pid="12" name="MSIP_Label_20773ee6-353b-4fb9-a59d-0b94c8c67bea_Enabled">
    <vt:lpwstr>true</vt:lpwstr>
  </property>
  <property fmtid="{D5CDD505-2E9C-101B-9397-08002B2CF9AE}" pid="13" name="MSIP_Label_20773ee6-353b-4fb9-a59d-0b94c8c67bea_SetDate">
    <vt:lpwstr>2023-09-20T12:17:44Z</vt:lpwstr>
  </property>
  <property fmtid="{D5CDD505-2E9C-101B-9397-08002B2CF9AE}" pid="14" name="MSIP_Label_20773ee6-353b-4fb9-a59d-0b94c8c67bea_Method">
    <vt:lpwstr>Privileged</vt:lpwstr>
  </property>
  <property fmtid="{D5CDD505-2E9C-101B-9397-08002B2CF9AE}" pid="15" name="MSIP_Label_20773ee6-353b-4fb9-a59d-0b94c8c67bea_Name">
    <vt:lpwstr>No markings</vt:lpwstr>
  </property>
  <property fmtid="{D5CDD505-2E9C-101B-9397-08002B2CF9AE}" pid="16" name="MSIP_Label_20773ee6-353b-4fb9-a59d-0b94c8c67bea_SiteId">
    <vt:lpwstr>faa31b06-8ccc-48c9-867f-f7510dd11c02</vt:lpwstr>
  </property>
  <property fmtid="{D5CDD505-2E9C-101B-9397-08002B2CF9AE}" pid="17" name="MSIP_Label_20773ee6-353b-4fb9-a59d-0b94c8c67bea_ActionId">
    <vt:lpwstr>cc684d98-ff58-4014-98cd-aa55ed6f7da8</vt:lpwstr>
  </property>
  <property fmtid="{D5CDD505-2E9C-101B-9397-08002B2CF9AE}" pid="18" name="MSIP_Label_20773ee6-353b-4fb9-a59d-0b94c8c67bea_ContentBits">
    <vt:lpwstr>0</vt:lpwstr>
  </property>
</Properties>
</file>