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75" r:id="rId3"/>
    <p:sldMasterId id="2147483679" r:id="rId4"/>
    <p:sldMasterId id="2147483683" r:id="rId5"/>
  </p:sldMasterIdLst>
  <p:handoutMasterIdLst>
    <p:handoutMasterId r:id="rId29"/>
  </p:handoutMasterIdLst>
  <p:sldIdLst>
    <p:sldId id="328" r:id="rId6"/>
    <p:sldId id="376" r:id="rId7"/>
    <p:sldId id="389" r:id="rId8"/>
    <p:sldId id="354" r:id="rId9"/>
    <p:sldId id="355" r:id="rId10"/>
    <p:sldId id="356" r:id="rId11"/>
    <p:sldId id="359" r:id="rId12"/>
    <p:sldId id="360" r:id="rId13"/>
    <p:sldId id="379" r:id="rId14"/>
    <p:sldId id="390" r:id="rId15"/>
    <p:sldId id="363" r:id="rId16"/>
    <p:sldId id="365" r:id="rId17"/>
    <p:sldId id="366" r:id="rId18"/>
    <p:sldId id="367" r:id="rId19"/>
    <p:sldId id="368" r:id="rId20"/>
    <p:sldId id="346" r:id="rId21"/>
    <p:sldId id="369" r:id="rId22"/>
    <p:sldId id="370" r:id="rId23"/>
    <p:sldId id="371" r:id="rId24"/>
    <p:sldId id="391" r:id="rId25"/>
    <p:sldId id="392" r:id="rId26"/>
    <p:sldId id="372" r:id="rId27"/>
    <p:sldId id="351" r:id="rId28"/>
  </p:sldIdLst>
  <p:sldSz cx="14631988" cy="8231188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30250" indent="-2730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62088" indent="-5476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93925" indent="-8223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925763" indent="-10969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D9F31"/>
    <a:srgbClr val="FF3300"/>
    <a:srgbClr val="022F66"/>
    <a:srgbClr val="0ABBE6"/>
    <a:srgbClr val="042964"/>
    <a:srgbClr val="CD6209"/>
    <a:srgbClr val="F57E1B"/>
    <a:srgbClr val="036DCF"/>
    <a:srgbClr val="FFDF00"/>
    <a:srgbClr val="02357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9833" autoAdjust="0"/>
  </p:normalViewPr>
  <p:slideViewPr>
    <p:cSldViewPr snapToGrid="0">
      <p:cViewPr>
        <p:scale>
          <a:sx n="60" d="100"/>
          <a:sy n="60" d="100"/>
        </p:scale>
        <p:origin x="-354" y="-228"/>
      </p:cViewPr>
      <p:guideLst>
        <p:guide orient="horz" pos="5184"/>
        <p:guide pos="92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349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57CEF-74FC-49A6-99F8-6DB4E08CECC7}" type="datetimeFigureOut">
              <a:rPr lang="pt-BR" smtClean="0"/>
              <a:pPr/>
              <a:t>8/8/2012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E349A-D8F6-4382-BFFD-0C5680F8EE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601" y="329629"/>
            <a:ext cx="13168789" cy="1371865"/>
          </a:xfrm>
          <a:prstGeom prst="rect">
            <a:avLst/>
          </a:prstGeom>
        </p:spPr>
        <p:txBody>
          <a:bodyPr lIns="130633" tIns="65316" rIns="130633" bIns="65316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1601" y="1920612"/>
            <a:ext cx="13168789" cy="5432204"/>
          </a:xfrm>
          <a:prstGeom prst="rect">
            <a:avLst/>
          </a:prstGeom>
        </p:spPr>
        <p:txBody>
          <a:bodyPr lIns="130633" tIns="65316" rIns="130633" bIns="6531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31838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157A021A-D8E4-4C2A-9630-42EBD579018A}" type="datetimeFigureOut">
              <a:rPr lang="pt-BR"/>
              <a:pPr>
                <a:defRPr/>
              </a:pPr>
              <a:t>8/8/2012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999038" y="7629525"/>
            <a:ext cx="4633912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487025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9AEE7787-F9F0-4914-957B-CBEDF913B3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601" y="329629"/>
            <a:ext cx="13168789" cy="1371865"/>
          </a:xfrm>
          <a:prstGeom prst="rect">
            <a:avLst/>
          </a:prstGeom>
        </p:spPr>
        <p:txBody>
          <a:bodyPr lIns="130633" tIns="65316" rIns="130633" bIns="65316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1601" y="1920612"/>
            <a:ext cx="13168789" cy="5432204"/>
          </a:xfrm>
          <a:prstGeom prst="rect">
            <a:avLst/>
          </a:prstGeom>
        </p:spPr>
        <p:txBody>
          <a:bodyPr lIns="130633" tIns="65316" rIns="130633" bIns="6531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31838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B149A308-7C34-43A5-9D17-FBAC8A51CABC}" type="datetimeFigureOut">
              <a:rPr lang="pt-BR"/>
              <a:pPr>
                <a:defRPr/>
              </a:pPr>
              <a:t>8/8/2012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999038" y="7629525"/>
            <a:ext cx="4633912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487025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CDB01C2D-2ED9-4D09-9460-3D2CD2EAF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601" y="329629"/>
            <a:ext cx="13168789" cy="1371865"/>
          </a:xfrm>
          <a:prstGeom prst="rect">
            <a:avLst/>
          </a:prstGeom>
        </p:spPr>
        <p:txBody>
          <a:bodyPr lIns="130633" tIns="65316" rIns="130633" bIns="65316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1601" y="1920612"/>
            <a:ext cx="13168789" cy="5432204"/>
          </a:xfrm>
          <a:prstGeom prst="rect">
            <a:avLst/>
          </a:prstGeom>
        </p:spPr>
        <p:txBody>
          <a:bodyPr lIns="130633" tIns="65316" rIns="130633" bIns="6531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31838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390A9FE8-6396-493E-90A4-F58AFDCA8AD3}" type="datetimeFigureOut">
              <a:rPr lang="pt-BR"/>
              <a:pPr>
                <a:defRPr/>
              </a:pPr>
              <a:t>8/8/2012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999038" y="7629525"/>
            <a:ext cx="4633912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487025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011F6CAC-EDA2-4270-81BE-39360B8366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601" y="329629"/>
            <a:ext cx="13168789" cy="1371865"/>
          </a:xfrm>
          <a:prstGeom prst="rect">
            <a:avLst/>
          </a:prstGeom>
        </p:spPr>
        <p:txBody>
          <a:bodyPr lIns="130633" tIns="65316" rIns="130633" bIns="65316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1601" y="1920612"/>
            <a:ext cx="13168789" cy="5432204"/>
          </a:xfrm>
          <a:prstGeom prst="rect">
            <a:avLst/>
          </a:prstGeom>
        </p:spPr>
        <p:txBody>
          <a:bodyPr lIns="130633" tIns="65316" rIns="130633" bIns="6531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31838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06B037F-FCB3-4FBF-A54F-C1AB0F4D0C72}" type="datetimeFigureOut">
              <a:rPr lang="pt-BR"/>
              <a:pPr>
                <a:defRPr/>
              </a:pPr>
              <a:t>8/8/2012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999038" y="7629525"/>
            <a:ext cx="4633912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487025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FF403ED-7E92-49B1-A993-6C0D0F874E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601" y="329629"/>
            <a:ext cx="13168789" cy="1371865"/>
          </a:xfrm>
          <a:prstGeom prst="rect">
            <a:avLst/>
          </a:prstGeom>
        </p:spPr>
        <p:txBody>
          <a:bodyPr lIns="130633" tIns="65316" rIns="130633" bIns="65316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1601" y="1920612"/>
            <a:ext cx="13168789" cy="5432204"/>
          </a:xfrm>
          <a:prstGeom prst="rect">
            <a:avLst/>
          </a:prstGeom>
        </p:spPr>
        <p:txBody>
          <a:bodyPr lIns="130633" tIns="65316" rIns="130633" bIns="6531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31838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E7CBCC75-74E1-4E07-9004-B3D0AE50AD71}" type="datetimeFigureOut">
              <a:rPr lang="pt-BR"/>
              <a:pPr>
                <a:defRPr/>
              </a:pPr>
              <a:t>8/8/2012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999038" y="7629525"/>
            <a:ext cx="4633912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487025" y="7629525"/>
            <a:ext cx="3413125" cy="438150"/>
          </a:xfrm>
          <a:prstGeom prst="rect">
            <a:avLst/>
          </a:prstGeom>
        </p:spPr>
        <p:txBody>
          <a:bodyPr lIns="130633" tIns="65316" rIns="130633" bIns="65316"/>
          <a:lstStyle>
            <a:lvl1pPr>
              <a:defRPr>
                <a:solidFill>
                  <a:prstClr val="black"/>
                </a:solidFill>
                <a:latin typeface="Arial" charset="0"/>
              </a:defRPr>
            </a:lvl1pPr>
          </a:lstStyle>
          <a:p>
            <a:pPr>
              <a:defRPr/>
            </a:pPr>
            <a:fld id="{55457770-4078-4567-ACD6-C98DB9D9E4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8312" cy="13716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1838" y="1920875"/>
            <a:ext cx="13168312" cy="5432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731573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146314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21947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292629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7688" indent="-5476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651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55222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795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18368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7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14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718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9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86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43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1009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58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798" r:id="rId4"/>
    <p:sldLayoutId id="2147483799" r:id="rId5"/>
  </p:sldLayoutIdLst>
  <p:transition advTm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731573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146314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21947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292629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7688" indent="-5476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651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55222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795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18368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7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14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718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9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86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43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1009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58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12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731573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146314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21947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292629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7688" indent="-5476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651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55222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795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18368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7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14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718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9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86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43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1009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58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13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731573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146314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21947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292629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7688" indent="-5476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651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55222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795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18368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7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14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718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9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86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43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1009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58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14" r:id="rId3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731573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146314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21947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292629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547688" indent="-5476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59050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290888" indent="-3651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651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55222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795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18368" indent="-365787" algn="l" defTabSz="146314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7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14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718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9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863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436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1009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582" algn="l" defTabSz="1463146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hyperlink" Target="http://www.propintelectual.com.br/site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11" Type="http://schemas.openxmlformats.org/officeDocument/2006/relationships/image" Target="../media/image45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12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86.png"/><Relationship Id="rId11" Type="http://schemas.openxmlformats.org/officeDocument/2006/relationships/image" Target="../media/image12.png"/><Relationship Id="rId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image" Target="../media/image84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2.png"/><Relationship Id="rId2" Type="http://schemas.openxmlformats.org/officeDocument/2006/relationships/image" Target="../media/image89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8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2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09.jpeg"/><Relationship Id="rId2" Type="http://schemas.openxmlformats.org/officeDocument/2006/relationships/slideLayout" Target="../slideLayouts/slideLayout17.xml"/><Relationship Id="rId1" Type="http://schemas.openxmlformats.org/officeDocument/2006/relationships/video" Target="file:///\\ensi-filer02\Comum\TODOS\PROPRIEDADE%20INTELECTUAL\icc%20Genebra\maio_dilma_final.wmv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5.png"/><Relationship Id="rId3" Type="http://schemas.openxmlformats.org/officeDocument/2006/relationships/image" Target="../media/image101.png"/><Relationship Id="rId7" Type="http://schemas.openxmlformats.org/officeDocument/2006/relationships/image" Target="../media/image107.png"/><Relationship Id="rId12" Type="http://schemas.openxmlformats.org/officeDocument/2006/relationships/image" Target="../media/image11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png"/><Relationship Id="rId11" Type="http://schemas.openxmlformats.org/officeDocument/2006/relationships/image" Target="../media/image113.png"/><Relationship Id="rId5" Type="http://schemas.openxmlformats.org/officeDocument/2006/relationships/image" Target="../media/image105.png"/><Relationship Id="rId15" Type="http://schemas.openxmlformats.org/officeDocument/2006/relationships/image" Target="../media/image117.png"/><Relationship Id="rId10" Type="http://schemas.openxmlformats.org/officeDocument/2006/relationships/image" Target="../media/image12.png"/><Relationship Id="rId4" Type="http://schemas.openxmlformats.org/officeDocument/2006/relationships/image" Target="../media/image104.png"/><Relationship Id="rId9" Type="http://schemas.openxmlformats.org/officeDocument/2006/relationships/image" Target="../media/image112.png"/><Relationship Id="rId1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12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Imagem 7"/>
          <p:cNvPicPr>
            <a:picLocks noChangeAspect="1"/>
          </p:cNvPicPr>
          <p:nvPr/>
        </p:nvPicPr>
        <p:blipFill>
          <a:blip r:embed="rId3" cstate="print"/>
          <a:srcRect r="48705"/>
          <a:stretch>
            <a:fillRect/>
          </a:stretch>
        </p:blipFill>
        <p:spPr bwMode="auto">
          <a:xfrm>
            <a:off x="0" y="0"/>
            <a:ext cx="750570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Imagem 3" descr="Descanso_4.png"/>
          <p:cNvPicPr>
            <a:picLocks noChangeAspect="1"/>
          </p:cNvPicPr>
          <p:nvPr/>
        </p:nvPicPr>
        <p:blipFill>
          <a:blip r:embed="rId4" cstate="print"/>
          <a:srcRect t="50011" r="41673"/>
          <a:stretch>
            <a:fillRect/>
          </a:stretch>
        </p:blipFill>
        <p:spPr bwMode="auto">
          <a:xfrm>
            <a:off x="0" y="4116388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m 4" descr="Descanso.png"/>
          <p:cNvPicPr>
            <a:picLocks noChangeAspect="1"/>
          </p:cNvPicPr>
          <p:nvPr/>
        </p:nvPicPr>
        <p:blipFill>
          <a:blip r:embed="rId5" cstate="print"/>
          <a:srcRect t="50011" r="52089"/>
          <a:stretch>
            <a:fillRect/>
          </a:stretch>
        </p:blipFill>
        <p:spPr bwMode="auto">
          <a:xfrm>
            <a:off x="0" y="4116388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agem 5" descr="Descanso_1.png"/>
          <p:cNvPicPr>
            <a:picLocks noChangeAspect="1"/>
          </p:cNvPicPr>
          <p:nvPr/>
        </p:nvPicPr>
        <p:blipFill>
          <a:blip r:embed="rId6" cstate="print"/>
          <a:srcRect t="63878" r="70184"/>
          <a:stretch>
            <a:fillRect/>
          </a:stretch>
        </p:blipFill>
        <p:spPr bwMode="auto">
          <a:xfrm>
            <a:off x="0" y="5257800"/>
            <a:ext cx="436245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Imagem 6" descr="Descanso_2.png"/>
          <p:cNvPicPr>
            <a:picLocks noChangeAspect="1"/>
          </p:cNvPicPr>
          <p:nvPr/>
        </p:nvPicPr>
        <p:blipFill>
          <a:blip r:embed="rId7" cstate="print"/>
          <a:srcRect t="27541" r="67712"/>
          <a:stretch>
            <a:fillRect/>
          </a:stretch>
        </p:blipFill>
        <p:spPr bwMode="auto">
          <a:xfrm>
            <a:off x="0" y="2266950"/>
            <a:ext cx="472440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905297" y="2851323"/>
            <a:ext cx="7726691" cy="249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36DCF"/>
                </a:solidFill>
                <a:cs typeface="Arial" charset="0"/>
              </a:rPr>
              <a:t>Main Challenges of Global Knowledge Governance in the Field of Intellectual Property 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36DCF"/>
                </a:solidFill>
                <a:cs typeface="Arial" charset="0"/>
              </a:rPr>
              <a:t>Civil Society and Various Stakeholders</a:t>
            </a:r>
            <a:endParaRPr lang="pt-BR" sz="3200" b="1" dirty="0" smtClean="0">
              <a:solidFill>
                <a:srgbClr val="036D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273502" y="7505857"/>
            <a:ext cx="7087557" cy="50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2700" b="1" i="1" dirty="0" smtClean="0">
                <a:solidFill>
                  <a:srgbClr val="036DCF"/>
                </a:solidFill>
                <a:cs typeface="Arial" charset="0"/>
              </a:rPr>
              <a:t>Brazil – August – 2012</a:t>
            </a:r>
            <a:endParaRPr lang="pt-BR" sz="2700" b="1" i="1" dirty="0">
              <a:solidFill>
                <a:srgbClr val="036DCF"/>
              </a:solidFill>
              <a:cs typeface="Arial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229120" y="6586202"/>
            <a:ext cx="7087557" cy="50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2700" b="1" i="1" dirty="0" smtClean="0">
                <a:solidFill>
                  <a:srgbClr val="036DCF"/>
                </a:solidFill>
                <a:cs typeface="Arial" charset="0"/>
              </a:rPr>
              <a:t>WIPO - INTERREGIONAL MEETING</a:t>
            </a:r>
            <a:endParaRPr lang="pt-BR" sz="2700" b="1" i="1" dirty="0">
              <a:solidFill>
                <a:srgbClr val="036DCF"/>
              </a:solidFill>
              <a:cs typeface="Arial" charset="0"/>
            </a:endParaRPr>
          </a:p>
        </p:txBody>
      </p:sp>
    </p:spTree>
  </p:cSld>
  <p:clrMapOvr>
    <a:masterClrMapping/>
  </p:clrMapOvr>
  <p:transition advTm="1937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28" descr="S14_nica_3.png"/>
          <p:cNvPicPr>
            <a:picLocks noChangeAspect="1"/>
          </p:cNvPicPr>
          <p:nvPr/>
        </p:nvPicPr>
        <p:blipFill>
          <a:blip r:embed="rId2" cstate="print"/>
          <a:srcRect t="41490" r="35301" b="15050"/>
          <a:stretch>
            <a:fillRect/>
          </a:stretch>
        </p:blipFill>
        <p:spPr bwMode="auto">
          <a:xfrm>
            <a:off x="0" y="-479370"/>
            <a:ext cx="15134897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Imagem 3" descr="Template.png"/>
          <p:cNvPicPr>
            <a:picLocks noChangeAspect="1"/>
          </p:cNvPicPr>
          <p:nvPr/>
        </p:nvPicPr>
        <p:blipFill>
          <a:blip r:embed="rId3" cstate="print"/>
          <a:srcRect t="90816"/>
          <a:stretch>
            <a:fillRect/>
          </a:stretch>
        </p:blipFill>
        <p:spPr bwMode="auto">
          <a:xfrm>
            <a:off x="0" y="7475538"/>
            <a:ext cx="146319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8" name="Grupo 267"/>
          <p:cNvGrpSpPr/>
          <p:nvPr/>
        </p:nvGrpSpPr>
        <p:grpSpPr>
          <a:xfrm>
            <a:off x="1150883" y="336093"/>
            <a:ext cx="1384228" cy="3558777"/>
            <a:chOff x="0" y="1486975"/>
            <a:chExt cx="1384228" cy="3558777"/>
          </a:xfrm>
        </p:grpSpPr>
        <p:sp>
          <p:nvSpPr>
            <p:cNvPr id="249" name="Texto explicativo retangular com cantos arredondados 248"/>
            <p:cNvSpPr/>
            <p:nvPr/>
          </p:nvSpPr>
          <p:spPr>
            <a:xfrm>
              <a:off x="203086" y="1486975"/>
              <a:ext cx="792088" cy="576064"/>
            </a:xfrm>
            <a:prstGeom prst="wedgeRoundRectCallout">
              <a:avLst>
                <a:gd name="adj1" fmla="val -4825"/>
                <a:gd name="adj2" fmla="val 7854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 smtClean="0">
                  <a:solidFill>
                    <a:srgbClr val="0070C0"/>
                  </a:solidFill>
                </a:rPr>
                <a:t>!</a:t>
              </a:r>
              <a:endParaRPr lang="pt-BR" sz="28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250" name="Grupo 193"/>
            <p:cNvGrpSpPr/>
            <p:nvPr/>
          </p:nvGrpSpPr>
          <p:grpSpPr>
            <a:xfrm>
              <a:off x="0" y="2423909"/>
              <a:ext cx="1384228" cy="2621843"/>
              <a:chOff x="6527436" y="3645024"/>
              <a:chExt cx="1384228" cy="2621843"/>
            </a:xfrm>
          </p:grpSpPr>
          <p:sp>
            <p:nvSpPr>
              <p:cNvPr id="251" name="Retângulo de cantos arredondados 250"/>
              <p:cNvSpPr/>
              <p:nvPr/>
            </p:nvSpPr>
            <p:spPr bwMode="auto">
              <a:xfrm>
                <a:off x="6588224" y="4407867"/>
                <a:ext cx="900112" cy="618827"/>
              </a:xfrm>
              <a:prstGeom prst="roundRect">
                <a:avLst/>
              </a:prstGeom>
              <a:solidFill>
                <a:srgbClr val="036DC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 3" pitchFamily="18" charset="2"/>
                </a:endParaRPr>
              </a:p>
            </p:txBody>
          </p:sp>
          <p:sp>
            <p:nvSpPr>
              <p:cNvPr id="252" name="Elipse 251"/>
              <p:cNvSpPr/>
              <p:nvPr/>
            </p:nvSpPr>
            <p:spPr bwMode="auto">
              <a:xfrm>
                <a:off x="6749502" y="3789040"/>
                <a:ext cx="551313" cy="551314"/>
              </a:xfrm>
              <a:prstGeom prst="ellipse">
                <a:avLst/>
              </a:prstGeom>
              <a:solidFill>
                <a:srgbClr val="036DC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 3" pitchFamily="18" charset="2"/>
                </a:endParaRPr>
              </a:p>
            </p:txBody>
          </p:sp>
          <p:sp>
            <p:nvSpPr>
              <p:cNvPr id="253" name="Retângulo de cantos arredondados 252"/>
              <p:cNvSpPr/>
              <p:nvPr/>
            </p:nvSpPr>
            <p:spPr bwMode="auto">
              <a:xfrm>
                <a:off x="6749502" y="4407867"/>
                <a:ext cx="562570" cy="1856481"/>
              </a:xfrm>
              <a:prstGeom prst="roundRect">
                <a:avLst/>
              </a:prstGeom>
              <a:solidFill>
                <a:srgbClr val="036DC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 3" pitchFamily="18" charset="2"/>
                </a:endParaRPr>
              </a:p>
            </p:txBody>
          </p:sp>
          <p:sp>
            <p:nvSpPr>
              <p:cNvPr id="254" name="Retângulo de cantos arredondados 253"/>
              <p:cNvSpPr/>
              <p:nvPr/>
            </p:nvSpPr>
            <p:spPr bwMode="auto">
              <a:xfrm flipH="1">
                <a:off x="6998543" y="5423012"/>
                <a:ext cx="46750" cy="843855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 3" pitchFamily="18" charset="2"/>
                </a:endParaRPr>
              </a:p>
            </p:txBody>
          </p:sp>
          <p:sp>
            <p:nvSpPr>
              <p:cNvPr id="255" name="Retângulo de cantos arredondados 254"/>
              <p:cNvSpPr/>
              <p:nvPr/>
            </p:nvSpPr>
            <p:spPr bwMode="auto">
              <a:xfrm flipH="1">
                <a:off x="6713469" y="4576638"/>
                <a:ext cx="36003" cy="843855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 3" pitchFamily="18" charset="2"/>
                </a:endParaRPr>
              </a:p>
            </p:txBody>
          </p:sp>
          <p:sp>
            <p:nvSpPr>
              <p:cNvPr id="256" name="Retângulo de cantos arredondados 255"/>
              <p:cNvSpPr/>
              <p:nvPr/>
            </p:nvSpPr>
            <p:spPr bwMode="auto">
              <a:xfrm flipH="1">
                <a:off x="7312071" y="4576638"/>
                <a:ext cx="36003" cy="843855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 3" pitchFamily="18" charset="2"/>
                </a:endParaRPr>
              </a:p>
            </p:txBody>
          </p:sp>
          <p:sp>
            <p:nvSpPr>
              <p:cNvPr id="257" name="Lua 256"/>
              <p:cNvSpPr/>
              <p:nvPr/>
            </p:nvSpPr>
            <p:spPr>
              <a:xfrm rot="19635759">
                <a:off x="6952690" y="4432039"/>
                <a:ext cx="559667" cy="1009876"/>
              </a:xfrm>
              <a:prstGeom prst="moon">
                <a:avLst/>
              </a:prstGeom>
              <a:solidFill>
                <a:srgbClr val="036DC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8" name="AutoShape 39"/>
              <p:cNvSpPr>
                <a:spLocks noChangeArrowheads="1"/>
              </p:cNvSpPr>
              <p:nvPr/>
            </p:nvSpPr>
            <p:spPr bwMode="auto">
              <a:xfrm rot="5400000" flipH="1">
                <a:off x="6961913" y="4773283"/>
                <a:ext cx="402742" cy="217072"/>
              </a:xfrm>
              <a:prstGeom prst="parallelogram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" name="AutoShape 41"/>
              <p:cNvSpPr>
                <a:spLocks noChangeArrowheads="1"/>
              </p:cNvSpPr>
              <p:nvPr/>
            </p:nvSpPr>
            <p:spPr bwMode="auto">
              <a:xfrm rot="16200000">
                <a:off x="6717536" y="4773283"/>
                <a:ext cx="402742" cy="217072"/>
              </a:xfrm>
              <a:prstGeom prst="parallelogram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" name="Retângulo de cantos arredondados 259"/>
              <p:cNvSpPr/>
              <p:nvPr/>
            </p:nvSpPr>
            <p:spPr bwMode="auto">
              <a:xfrm>
                <a:off x="6618228" y="4862341"/>
                <a:ext cx="371710" cy="168771"/>
              </a:xfrm>
              <a:prstGeom prst="roundRect">
                <a:avLst>
                  <a:gd name="adj" fmla="val 50000"/>
                </a:avLst>
              </a:prstGeom>
              <a:solidFill>
                <a:srgbClr val="036DC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 3" pitchFamily="18" charset="2"/>
                </a:endParaRPr>
              </a:p>
            </p:txBody>
          </p:sp>
          <p:sp>
            <p:nvSpPr>
              <p:cNvPr id="261" name="Retângulo de cantos arredondados 260"/>
              <p:cNvSpPr/>
              <p:nvPr/>
            </p:nvSpPr>
            <p:spPr bwMode="auto">
              <a:xfrm>
                <a:off x="7077119" y="4862341"/>
                <a:ext cx="328706" cy="168771"/>
              </a:xfrm>
              <a:prstGeom prst="roundRect">
                <a:avLst>
                  <a:gd name="adj" fmla="val 50000"/>
                </a:avLst>
              </a:prstGeom>
              <a:solidFill>
                <a:srgbClr val="036DC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 3" pitchFamily="18" charset="2"/>
                </a:endParaRPr>
              </a:p>
            </p:txBody>
          </p:sp>
          <p:sp>
            <p:nvSpPr>
              <p:cNvPr id="262" name="Cilindro 261"/>
              <p:cNvSpPr/>
              <p:nvPr/>
            </p:nvSpPr>
            <p:spPr>
              <a:xfrm>
                <a:off x="6736928" y="3772210"/>
                <a:ext cx="571376" cy="216024"/>
              </a:xfrm>
              <a:prstGeom prst="can">
                <a:avLst>
                  <a:gd name="adj" fmla="val 50000"/>
                </a:avLst>
              </a:prstGeom>
              <a:solidFill>
                <a:srgbClr val="036DC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3" name="Losango 262"/>
              <p:cNvSpPr/>
              <p:nvPr/>
            </p:nvSpPr>
            <p:spPr>
              <a:xfrm>
                <a:off x="6527436" y="3645024"/>
                <a:ext cx="996892" cy="288032"/>
              </a:xfrm>
              <a:prstGeom prst="diamond">
                <a:avLst/>
              </a:prstGeom>
              <a:solidFill>
                <a:srgbClr val="036DC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4" name="Elipse 263"/>
              <p:cNvSpPr/>
              <p:nvPr/>
            </p:nvSpPr>
            <p:spPr>
              <a:xfrm>
                <a:off x="6832298" y="4005064"/>
                <a:ext cx="144016" cy="144016"/>
              </a:xfrm>
              <a:prstGeom prst="ellipse">
                <a:avLst/>
              </a:prstGeom>
              <a:solidFill>
                <a:srgbClr val="036DC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5" name="Elipse 264"/>
              <p:cNvSpPr/>
              <p:nvPr/>
            </p:nvSpPr>
            <p:spPr>
              <a:xfrm>
                <a:off x="7063678" y="4005064"/>
                <a:ext cx="144016" cy="144016"/>
              </a:xfrm>
              <a:prstGeom prst="ellipse">
                <a:avLst/>
              </a:prstGeom>
              <a:solidFill>
                <a:srgbClr val="036DC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66" name="Conector reto 265"/>
              <p:cNvCxnSpPr>
                <a:stCxn id="264" idx="6"/>
                <a:endCxn id="265" idx="2"/>
              </p:cNvCxnSpPr>
              <p:nvPr/>
            </p:nvCxnSpPr>
            <p:spPr>
              <a:xfrm>
                <a:off x="6976314" y="4077072"/>
                <a:ext cx="873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Retângulo 266"/>
              <p:cNvSpPr/>
              <p:nvPr/>
            </p:nvSpPr>
            <p:spPr>
              <a:xfrm>
                <a:off x="7335600" y="5078360"/>
                <a:ext cx="576064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289" name="Grupo 288"/>
          <p:cNvGrpSpPr/>
          <p:nvPr/>
        </p:nvGrpSpPr>
        <p:grpSpPr>
          <a:xfrm>
            <a:off x="583322" y="502744"/>
            <a:ext cx="13337629" cy="7229275"/>
            <a:chOff x="583322" y="502744"/>
            <a:chExt cx="13337629" cy="7229275"/>
          </a:xfrm>
        </p:grpSpPr>
        <p:grpSp>
          <p:nvGrpSpPr>
            <p:cNvPr id="272" name="Grupo 271"/>
            <p:cNvGrpSpPr/>
            <p:nvPr/>
          </p:nvGrpSpPr>
          <p:grpSpPr>
            <a:xfrm>
              <a:off x="588578" y="6935684"/>
              <a:ext cx="2062332" cy="764803"/>
              <a:chOff x="9616964" y="2376823"/>
              <a:chExt cx="2062332" cy="764803"/>
            </a:xfrm>
          </p:grpSpPr>
          <p:pic>
            <p:nvPicPr>
              <p:cNvPr id="273" name="Imagem 272" descr="S09_Allan_1.png"/>
              <p:cNvPicPr>
                <a:picLocks noChangeAspect="1"/>
              </p:cNvPicPr>
              <p:nvPr/>
            </p:nvPicPr>
            <p:blipFill>
              <a:blip r:embed="rId4" cstate="print"/>
              <a:srcRect t="26382" r="49094" b="33345"/>
              <a:stretch>
                <a:fillRect/>
              </a:stretch>
            </p:blipFill>
            <p:spPr bwMode="auto">
              <a:xfrm>
                <a:off x="9616964" y="2376823"/>
                <a:ext cx="2062332" cy="764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4" name="Retângulo 273"/>
              <p:cNvSpPr>
                <a:spLocks noChangeArrowheads="1"/>
              </p:cNvSpPr>
              <p:nvPr/>
            </p:nvSpPr>
            <p:spPr bwMode="auto">
              <a:xfrm>
                <a:off x="9850864" y="2537582"/>
                <a:ext cx="1329728" cy="3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pt-BR" dirty="0" err="1" smtClean="0">
                    <a:solidFill>
                      <a:srgbClr val="036DCF"/>
                    </a:solidFill>
                  </a:rPr>
                  <a:t>Journalist</a:t>
                </a:r>
                <a:endParaRPr lang="pt-BR" dirty="0">
                  <a:solidFill>
                    <a:srgbClr val="036DCF"/>
                  </a:solidFill>
                </a:endParaRPr>
              </a:p>
            </p:txBody>
          </p:sp>
        </p:grpSp>
        <p:grpSp>
          <p:nvGrpSpPr>
            <p:cNvPr id="275" name="Grupo 274"/>
            <p:cNvGrpSpPr/>
            <p:nvPr/>
          </p:nvGrpSpPr>
          <p:grpSpPr>
            <a:xfrm>
              <a:off x="3452644" y="6967216"/>
              <a:ext cx="2869323" cy="764803"/>
              <a:chOff x="9680028" y="2408355"/>
              <a:chExt cx="2062332" cy="764803"/>
            </a:xfrm>
          </p:grpSpPr>
          <p:pic>
            <p:nvPicPr>
              <p:cNvPr id="276" name="Imagem 275" descr="S09_Allan_1.png"/>
              <p:cNvPicPr>
                <a:picLocks noChangeAspect="1"/>
              </p:cNvPicPr>
              <p:nvPr/>
            </p:nvPicPr>
            <p:blipFill>
              <a:blip r:embed="rId4" cstate="print"/>
              <a:srcRect t="26382" r="49094" b="33345"/>
              <a:stretch>
                <a:fillRect/>
              </a:stretch>
            </p:blipFill>
            <p:spPr bwMode="auto">
              <a:xfrm>
                <a:off x="9680028" y="2408355"/>
                <a:ext cx="2062332" cy="764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7" name="Retângulo 276"/>
              <p:cNvSpPr>
                <a:spLocks noChangeArrowheads="1"/>
              </p:cNvSpPr>
              <p:nvPr/>
            </p:nvSpPr>
            <p:spPr bwMode="auto">
              <a:xfrm>
                <a:off x="9850864" y="2537582"/>
                <a:ext cx="1329728" cy="563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pt-BR" dirty="0" err="1" smtClean="0">
                    <a:solidFill>
                      <a:srgbClr val="036DCF"/>
                    </a:solidFill>
                  </a:rPr>
                  <a:t>Employee-CNI</a:t>
                </a:r>
                <a:endParaRPr lang="pt-BR" dirty="0">
                  <a:solidFill>
                    <a:srgbClr val="036DCF"/>
                  </a:solidFill>
                </a:endParaRPr>
              </a:p>
            </p:txBody>
          </p:sp>
        </p:grpSp>
        <p:grpSp>
          <p:nvGrpSpPr>
            <p:cNvPr id="278" name="Grupo 277"/>
            <p:cNvGrpSpPr/>
            <p:nvPr/>
          </p:nvGrpSpPr>
          <p:grpSpPr>
            <a:xfrm>
              <a:off x="6994640" y="6935684"/>
              <a:ext cx="2716923" cy="764803"/>
              <a:chOff x="9680028" y="2376823"/>
              <a:chExt cx="2062332" cy="764803"/>
            </a:xfrm>
          </p:grpSpPr>
          <p:pic>
            <p:nvPicPr>
              <p:cNvPr id="279" name="Imagem 278" descr="S09_Allan_1.png"/>
              <p:cNvPicPr>
                <a:picLocks noChangeAspect="1"/>
              </p:cNvPicPr>
              <p:nvPr/>
            </p:nvPicPr>
            <p:blipFill>
              <a:blip r:embed="rId4" cstate="print"/>
              <a:srcRect t="26382" r="49094" b="33345"/>
              <a:stretch>
                <a:fillRect/>
              </a:stretch>
            </p:blipFill>
            <p:spPr bwMode="auto">
              <a:xfrm>
                <a:off x="9680028" y="2376823"/>
                <a:ext cx="2062332" cy="764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Retângulo 279"/>
              <p:cNvSpPr>
                <a:spLocks noChangeArrowheads="1"/>
              </p:cNvSpPr>
              <p:nvPr/>
            </p:nvSpPr>
            <p:spPr bwMode="auto">
              <a:xfrm>
                <a:off x="9850864" y="2537582"/>
                <a:ext cx="1329728" cy="3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pt-BR" dirty="0" err="1" smtClean="0">
                    <a:solidFill>
                      <a:srgbClr val="036DCF"/>
                    </a:solidFill>
                  </a:rPr>
                  <a:t>Institutional</a:t>
                </a:r>
                <a:endParaRPr lang="pt-BR" dirty="0">
                  <a:solidFill>
                    <a:srgbClr val="036DCF"/>
                  </a:solidFill>
                </a:endParaRPr>
              </a:p>
            </p:txBody>
          </p:sp>
        </p:grpSp>
        <p:grpSp>
          <p:nvGrpSpPr>
            <p:cNvPr id="281" name="Grupo 280"/>
            <p:cNvGrpSpPr/>
            <p:nvPr/>
          </p:nvGrpSpPr>
          <p:grpSpPr>
            <a:xfrm>
              <a:off x="10788863" y="6935684"/>
              <a:ext cx="2596054" cy="764803"/>
              <a:chOff x="9504678" y="2376823"/>
              <a:chExt cx="2062332" cy="764803"/>
            </a:xfrm>
          </p:grpSpPr>
          <p:pic>
            <p:nvPicPr>
              <p:cNvPr id="282" name="Imagem 281" descr="S09_Allan_1.png"/>
              <p:cNvPicPr>
                <a:picLocks noChangeAspect="1"/>
              </p:cNvPicPr>
              <p:nvPr/>
            </p:nvPicPr>
            <p:blipFill>
              <a:blip r:embed="rId4" cstate="print"/>
              <a:srcRect t="26382" r="49094" b="33345"/>
              <a:stretch>
                <a:fillRect/>
              </a:stretch>
            </p:blipFill>
            <p:spPr bwMode="auto">
              <a:xfrm>
                <a:off x="9504678" y="2376823"/>
                <a:ext cx="2062332" cy="764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3" name="Retângulo 282"/>
              <p:cNvSpPr>
                <a:spLocks noChangeArrowheads="1"/>
              </p:cNvSpPr>
              <p:nvPr/>
            </p:nvSpPr>
            <p:spPr bwMode="auto">
              <a:xfrm>
                <a:off x="9850864" y="2537582"/>
                <a:ext cx="1329728" cy="327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pt-BR" dirty="0" smtClean="0">
                    <a:solidFill>
                      <a:srgbClr val="036DCF"/>
                    </a:solidFill>
                  </a:rPr>
                  <a:t>Web </a:t>
                </a:r>
                <a:r>
                  <a:rPr lang="pt-BR" dirty="0" err="1" smtClean="0">
                    <a:solidFill>
                      <a:srgbClr val="036DCF"/>
                    </a:solidFill>
                  </a:rPr>
                  <a:t>User</a:t>
                </a:r>
                <a:endParaRPr lang="pt-BR" dirty="0">
                  <a:solidFill>
                    <a:srgbClr val="036DCF"/>
                  </a:solidFill>
                </a:endParaRPr>
              </a:p>
            </p:txBody>
          </p:sp>
        </p:grpSp>
        <p:grpSp>
          <p:nvGrpSpPr>
            <p:cNvPr id="288" name="Grupo 287"/>
            <p:cNvGrpSpPr/>
            <p:nvPr/>
          </p:nvGrpSpPr>
          <p:grpSpPr>
            <a:xfrm>
              <a:off x="583322" y="502744"/>
              <a:ext cx="13337629" cy="6484853"/>
              <a:chOff x="614853" y="439682"/>
              <a:chExt cx="13337629" cy="6484853"/>
            </a:xfrm>
          </p:grpSpPr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14853" y="4220676"/>
                <a:ext cx="1765739" cy="268807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grpSp>
            <p:nvGrpSpPr>
              <p:cNvPr id="287" name="Grupo 286"/>
              <p:cNvGrpSpPr/>
              <p:nvPr/>
            </p:nvGrpSpPr>
            <p:grpSpPr>
              <a:xfrm>
                <a:off x="3468406" y="439682"/>
                <a:ext cx="10484076" cy="6484853"/>
                <a:chOff x="3468406" y="439682"/>
                <a:chExt cx="10484076" cy="648485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547261" y="439682"/>
                  <a:ext cx="2166984" cy="259848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grpSp>
              <p:nvGrpSpPr>
                <p:cNvPr id="229" name="Grupo 228"/>
                <p:cNvGrpSpPr/>
                <p:nvPr/>
              </p:nvGrpSpPr>
              <p:grpSpPr>
                <a:xfrm>
                  <a:off x="9743095" y="451120"/>
                  <a:ext cx="4064005" cy="2588541"/>
                  <a:chOff x="1813022" y="4912769"/>
                  <a:chExt cx="4064005" cy="2588541"/>
                </a:xfrm>
              </p:grpSpPr>
              <p:pic>
                <p:nvPicPr>
                  <p:cNvPr id="42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1813022" y="4931155"/>
                    <a:ext cx="1594418" cy="2570155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</p:pic>
              <p:pic>
                <p:nvPicPr>
                  <p:cNvPr id="43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3401804" y="4912769"/>
                    <a:ext cx="2475223" cy="25768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5" name="Picture 3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468406" y="4293846"/>
                  <a:ext cx="2144113" cy="263068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pic>
              <p:nvPicPr>
                <p:cNvPr id="46" name="Picture 5">
                  <a:hlinkClick r:id="rId10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10846677" y="4194654"/>
                  <a:ext cx="2932385" cy="2540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3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6858006" y="4308120"/>
                  <a:ext cx="3279227" cy="24788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3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6700364" y="451989"/>
                  <a:ext cx="2159852" cy="259182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</p:pic>
            <p:grpSp>
              <p:nvGrpSpPr>
                <p:cNvPr id="237" name="Grupo 236"/>
                <p:cNvGrpSpPr/>
                <p:nvPr/>
              </p:nvGrpSpPr>
              <p:grpSpPr>
                <a:xfrm>
                  <a:off x="6684599" y="3096774"/>
                  <a:ext cx="2062332" cy="764803"/>
                  <a:chOff x="9680028" y="2376823"/>
                  <a:chExt cx="2062332" cy="764803"/>
                </a:xfrm>
              </p:grpSpPr>
              <p:pic>
                <p:nvPicPr>
                  <p:cNvPr id="235" name="Imagem 234" descr="S09_Allan_1.png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rcRect t="26382" r="49094" b="33345"/>
                  <a:stretch>
                    <a:fillRect/>
                  </a:stretch>
                </p:blipFill>
                <p:spPr bwMode="auto">
                  <a:xfrm>
                    <a:off x="9680028" y="2376823"/>
                    <a:ext cx="2062332" cy="76480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36" name="Retângulo 235"/>
                  <p:cNvSpPr>
                    <a:spLocks noChangeArrowheads="1"/>
                  </p:cNvSpPr>
                  <p:nvPr/>
                </p:nvSpPr>
                <p:spPr bwMode="auto">
                  <a:xfrm>
                    <a:off x="9850864" y="2537582"/>
                    <a:ext cx="1329728" cy="3277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</a:pPr>
                    <a:r>
                      <a:rPr lang="pt-BR" dirty="0" err="1" smtClean="0">
                        <a:solidFill>
                          <a:srgbClr val="036DCF"/>
                        </a:solidFill>
                      </a:rPr>
                      <a:t>Teacher</a:t>
                    </a:r>
                    <a:endParaRPr lang="pt-BR" dirty="0">
                      <a:solidFill>
                        <a:srgbClr val="036DCF"/>
                      </a:solidFill>
                    </a:endParaRPr>
                  </a:p>
                </p:txBody>
              </p:sp>
            </p:grpSp>
            <p:grpSp>
              <p:nvGrpSpPr>
                <p:cNvPr id="269" name="Grupo 268"/>
                <p:cNvGrpSpPr/>
                <p:nvPr/>
              </p:nvGrpSpPr>
              <p:grpSpPr>
                <a:xfrm>
                  <a:off x="3542005" y="3096774"/>
                  <a:ext cx="2779985" cy="764803"/>
                  <a:chOff x="9680028" y="2376823"/>
                  <a:chExt cx="2062332" cy="764803"/>
                </a:xfrm>
              </p:grpSpPr>
              <p:pic>
                <p:nvPicPr>
                  <p:cNvPr id="270" name="Imagem 269" descr="S09_Allan_1.png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rcRect t="26382" r="49094" b="33345"/>
                  <a:stretch>
                    <a:fillRect/>
                  </a:stretch>
                </p:blipFill>
                <p:spPr bwMode="auto">
                  <a:xfrm>
                    <a:off x="9680028" y="2376823"/>
                    <a:ext cx="2062332" cy="76480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71" name="Retângulo 270"/>
                  <p:cNvSpPr>
                    <a:spLocks noChangeArrowheads="1"/>
                  </p:cNvSpPr>
                  <p:nvPr/>
                </p:nvSpPr>
                <p:spPr bwMode="auto">
                  <a:xfrm>
                    <a:off x="9850864" y="2537582"/>
                    <a:ext cx="1329728" cy="563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</a:pPr>
                    <a:r>
                      <a:rPr lang="pt-BR" dirty="0" err="1" smtClean="0">
                        <a:solidFill>
                          <a:srgbClr val="036DCF"/>
                        </a:solidFill>
                      </a:rPr>
                      <a:t>Businessman</a:t>
                    </a:r>
                    <a:endParaRPr lang="pt-BR" dirty="0">
                      <a:solidFill>
                        <a:srgbClr val="036DCF"/>
                      </a:solidFill>
                    </a:endParaRPr>
                  </a:p>
                </p:txBody>
              </p:sp>
            </p:grpSp>
            <p:grpSp>
              <p:nvGrpSpPr>
                <p:cNvPr id="284" name="Grupo 283"/>
                <p:cNvGrpSpPr/>
                <p:nvPr/>
              </p:nvGrpSpPr>
              <p:grpSpPr>
                <a:xfrm>
                  <a:off x="9785149" y="3096774"/>
                  <a:ext cx="4167333" cy="764803"/>
                  <a:chOff x="9648495" y="2376823"/>
                  <a:chExt cx="4167333" cy="764803"/>
                </a:xfrm>
              </p:grpSpPr>
              <p:pic>
                <p:nvPicPr>
                  <p:cNvPr id="285" name="Imagem 284" descr="S09_Allan_1.png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rcRect t="26382" r="49094" b="33345"/>
                  <a:stretch>
                    <a:fillRect/>
                  </a:stretch>
                </p:blipFill>
                <p:spPr bwMode="auto">
                  <a:xfrm>
                    <a:off x="9648495" y="2376823"/>
                    <a:ext cx="4167333" cy="76480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86" name="Retângulo 285"/>
                  <p:cNvSpPr>
                    <a:spLocks noChangeArrowheads="1"/>
                  </p:cNvSpPr>
                  <p:nvPr/>
                </p:nvSpPr>
                <p:spPr bwMode="auto">
                  <a:xfrm>
                    <a:off x="9850864" y="2559276"/>
                    <a:ext cx="3476234" cy="563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</a:pPr>
                    <a:r>
                      <a:rPr lang="pt-BR" dirty="0" smtClean="0">
                        <a:solidFill>
                          <a:srgbClr val="036DCF"/>
                        </a:solidFill>
                      </a:rPr>
                      <a:t>Teen  </a:t>
                    </a:r>
                    <a:r>
                      <a:rPr lang="pt-BR" b="1" dirty="0" smtClean="0">
                        <a:solidFill>
                          <a:srgbClr val="036DCF"/>
                        </a:solidFill>
                      </a:rPr>
                      <a:t># 118.107 in 24months</a:t>
                    </a:r>
                  </a:p>
                  <a:p>
                    <a:pPr>
                      <a:lnSpc>
                        <a:spcPct val="85000"/>
                      </a:lnSpc>
                    </a:pPr>
                    <a:endParaRPr lang="pt-BR" dirty="0">
                      <a:solidFill>
                        <a:srgbClr val="036DCF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58" name="Retângulo 57"/>
          <p:cNvSpPr/>
          <p:nvPr/>
        </p:nvSpPr>
        <p:spPr>
          <a:xfrm>
            <a:off x="10152993" y="0"/>
            <a:ext cx="338958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pt-BR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8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4" descr="S10_Allan_2.png"/>
          <p:cNvPicPr>
            <a:picLocks noChangeAspect="1"/>
          </p:cNvPicPr>
          <p:nvPr/>
        </p:nvPicPr>
        <p:blipFill>
          <a:blip r:embed="rId2" cstate="print"/>
          <a:srcRect l="38280" t="44794" r="21201"/>
          <a:stretch>
            <a:fillRect/>
          </a:stretch>
        </p:blipFill>
        <p:spPr bwMode="auto">
          <a:xfrm>
            <a:off x="5600700" y="3686175"/>
            <a:ext cx="5930900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5" descr="S11_Allan_2.png"/>
          <p:cNvPicPr>
            <a:picLocks noChangeAspect="1"/>
          </p:cNvPicPr>
          <p:nvPr/>
        </p:nvPicPr>
        <p:blipFill>
          <a:blip r:embed="rId3" cstate="print"/>
          <a:srcRect t="37843" r="50488"/>
          <a:stretch>
            <a:fillRect/>
          </a:stretch>
        </p:blipFill>
        <p:spPr bwMode="auto">
          <a:xfrm>
            <a:off x="0" y="3114675"/>
            <a:ext cx="7243763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8" descr="S11_Allan_3.png"/>
          <p:cNvPicPr>
            <a:picLocks noChangeAspect="1"/>
          </p:cNvPicPr>
          <p:nvPr/>
        </p:nvPicPr>
        <p:blipFill>
          <a:blip r:embed="rId4" cstate="print"/>
          <a:srcRect t="41325" r="58788" b="44788"/>
          <a:stretch>
            <a:fillRect/>
          </a:stretch>
        </p:blipFill>
        <p:spPr bwMode="auto">
          <a:xfrm>
            <a:off x="0" y="3400425"/>
            <a:ext cx="602932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4" descr="S11_Allan_1.png"/>
          <p:cNvPicPr>
            <a:picLocks noChangeAspect="1"/>
          </p:cNvPicPr>
          <p:nvPr/>
        </p:nvPicPr>
        <p:blipFill>
          <a:blip r:embed="rId5" cstate="print"/>
          <a:srcRect t="33325" r="36205"/>
          <a:stretch>
            <a:fillRect/>
          </a:stretch>
        </p:blipFill>
        <p:spPr bwMode="auto">
          <a:xfrm>
            <a:off x="0" y="2743200"/>
            <a:ext cx="93345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7" descr="S11_Allan_4.png"/>
          <p:cNvPicPr>
            <a:picLocks noChangeAspect="1"/>
          </p:cNvPicPr>
          <p:nvPr/>
        </p:nvPicPr>
        <p:blipFill>
          <a:blip r:embed="rId6" cstate="print"/>
          <a:srcRect t="37848" r="45119" b="45660"/>
          <a:stretch>
            <a:fillRect/>
          </a:stretch>
        </p:blipFill>
        <p:spPr bwMode="auto">
          <a:xfrm>
            <a:off x="0" y="3114675"/>
            <a:ext cx="8031163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8" cstate="print"/>
          <a:srcRect t="37846" b="33681"/>
          <a:stretch>
            <a:fillRect/>
          </a:stretch>
        </p:blipFill>
        <p:spPr bwMode="auto">
          <a:xfrm>
            <a:off x="1588" y="3114675"/>
            <a:ext cx="146304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m 3" descr="Template.png"/>
          <p:cNvPicPr>
            <a:picLocks noChangeAspect="1"/>
          </p:cNvPicPr>
          <p:nvPr/>
        </p:nvPicPr>
        <p:blipFill>
          <a:blip r:embed="rId9" cstate="print"/>
          <a:srcRect t="90816"/>
          <a:stretch>
            <a:fillRect/>
          </a:stretch>
        </p:blipFill>
        <p:spPr bwMode="auto">
          <a:xfrm>
            <a:off x="0" y="7475538"/>
            <a:ext cx="146319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ítulo 1"/>
          <p:cNvSpPr txBox="1">
            <a:spLocks/>
          </p:cNvSpPr>
          <p:nvPr/>
        </p:nvSpPr>
        <p:spPr bwMode="auto">
          <a:xfrm>
            <a:off x="314325" y="773113"/>
            <a:ext cx="10635615" cy="15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33" tIns="65316" rIns="130633" bIns="65316">
            <a:spAutoFit/>
          </a:bodyPr>
          <a:lstStyle/>
          <a:p>
            <a:pPr eaLnBrk="0" hangingPunct="0">
              <a:lnSpc>
                <a:spcPct val="88000"/>
              </a:lnSpc>
            </a:pPr>
            <a:r>
              <a:rPr lang="pt-BR" sz="6000" b="1" dirty="0" smtClean="0">
                <a:solidFill>
                  <a:srgbClr val="036DCF"/>
                </a:solidFill>
                <a:latin typeface="Century Gothic" pitchFamily="34" charset="0"/>
              </a:rPr>
              <a:t>CORPORATE </a:t>
            </a:r>
            <a:r>
              <a:rPr lang="pt-BR" sz="6000" b="1" dirty="0">
                <a:solidFill>
                  <a:srgbClr val="036DCF"/>
                </a:solidFill>
                <a:latin typeface="Century Gothic" pitchFamily="34" charset="0"/>
              </a:rPr>
              <a:t>MOBILIZATION</a:t>
            </a:r>
          </a:p>
          <a:p>
            <a:pPr eaLnBrk="0" hangingPunct="0">
              <a:lnSpc>
                <a:spcPct val="88000"/>
              </a:lnSpc>
            </a:pPr>
            <a:r>
              <a:rPr lang="pt-BR" sz="4400" b="1" dirty="0" smtClean="0">
                <a:solidFill>
                  <a:srgbClr val="036DCF"/>
                </a:solidFill>
                <a:latin typeface="Century Gothic" pitchFamily="34" charset="0"/>
              </a:rPr>
              <a:t>FOR </a:t>
            </a:r>
            <a:r>
              <a:rPr lang="pt-BR" sz="4400" b="1" dirty="0">
                <a:solidFill>
                  <a:srgbClr val="036DCF"/>
                </a:solidFill>
                <a:latin typeface="Century Gothic" pitchFamily="34" charset="0"/>
              </a:rPr>
              <a:t>INNOVATION </a:t>
            </a:r>
            <a:r>
              <a:rPr lang="pt-BR" sz="4400" dirty="0">
                <a:solidFill>
                  <a:srgbClr val="036DCF"/>
                </a:solidFill>
                <a:latin typeface="Century Gothic" pitchFamily="34" charset="0"/>
              </a:rPr>
              <a:t>(MEI)</a:t>
            </a:r>
            <a:endParaRPr lang="pt-BR" sz="4400" b="1" dirty="0">
              <a:solidFill>
                <a:srgbClr val="036DCF"/>
              </a:solidFill>
              <a:latin typeface="Century Gothic" pitchFamily="34" charset="0"/>
            </a:endParaRPr>
          </a:p>
        </p:txBody>
      </p:sp>
      <p:pic>
        <p:nvPicPr>
          <p:cNvPr id="23" name="Imagem 10" descr="S11_Allan_5.png"/>
          <p:cNvPicPr>
            <a:picLocks noChangeAspect="1"/>
          </p:cNvPicPr>
          <p:nvPr/>
        </p:nvPicPr>
        <p:blipFill>
          <a:blip r:embed="rId10" cstate="print"/>
          <a:srcRect l="62694" t="10074"/>
          <a:stretch>
            <a:fillRect/>
          </a:stretch>
        </p:blipFill>
        <p:spPr bwMode="auto">
          <a:xfrm>
            <a:off x="9174163" y="828675"/>
            <a:ext cx="5457825" cy="740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m 11"/>
          <p:cNvPicPr>
            <a:picLocks noChangeAspect="1"/>
          </p:cNvPicPr>
          <p:nvPr/>
        </p:nvPicPr>
        <p:blipFill>
          <a:blip r:embed="rId11" cstate="print"/>
          <a:srcRect l="73843" t="35818" r="10596" b="41054"/>
          <a:stretch>
            <a:fillRect/>
          </a:stretch>
        </p:blipFill>
        <p:spPr bwMode="auto">
          <a:xfrm>
            <a:off x="10804525" y="2947988"/>
            <a:ext cx="227647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ítulo 1"/>
          <p:cNvSpPr txBox="1">
            <a:spLocks/>
          </p:cNvSpPr>
          <p:nvPr/>
        </p:nvSpPr>
        <p:spPr bwMode="auto">
          <a:xfrm>
            <a:off x="2361769" y="3760788"/>
            <a:ext cx="7664882" cy="107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33" tIns="65316" rIns="130633" bIns="65316">
            <a:spAutoFit/>
          </a:bodyPr>
          <a:lstStyle/>
          <a:p>
            <a:pPr algn="r" eaLnBrk="0" hangingPunct="0">
              <a:lnSpc>
                <a:spcPct val="85000"/>
              </a:lnSpc>
            </a:pPr>
            <a:r>
              <a:rPr lang="pt-BR" sz="7200" b="1" dirty="0" smtClean="0">
                <a:solidFill>
                  <a:srgbClr val="042964"/>
                </a:solidFill>
                <a:latin typeface="Century Gothic" pitchFamily="34" charset="0"/>
              </a:rPr>
              <a:t>AN INITIATIVE OF</a:t>
            </a:r>
            <a:endParaRPr lang="pt-BR" sz="8800" b="1" dirty="0">
              <a:solidFill>
                <a:srgbClr val="042964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advTm="67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5247 " pathEditMode="relative" ptsTypes="AA">
                                      <p:cBhvr>
                                        <p:cTn id="31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05247 " pathEditMode="relative" ptsTypes="AA">
                                      <p:cBhvr>
                                        <p:cTn id="36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140000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1" descr="S13_nica_4.png"/>
          <p:cNvPicPr>
            <a:picLocks noChangeAspect="1"/>
          </p:cNvPicPr>
          <p:nvPr/>
        </p:nvPicPr>
        <p:blipFill>
          <a:blip r:embed="rId2" cstate="print"/>
          <a:srcRect t="29089" b="7690"/>
          <a:stretch>
            <a:fillRect/>
          </a:stretch>
        </p:blipFill>
        <p:spPr bwMode="auto">
          <a:xfrm>
            <a:off x="0" y="2395538"/>
            <a:ext cx="14631988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8" descr="S13_nica_1.png"/>
          <p:cNvPicPr>
            <a:picLocks noChangeAspect="1"/>
          </p:cNvPicPr>
          <p:nvPr/>
        </p:nvPicPr>
        <p:blipFill>
          <a:blip r:embed="rId3" cstate="print"/>
          <a:srcRect r="43607"/>
          <a:stretch>
            <a:fillRect/>
          </a:stretch>
        </p:blipFill>
        <p:spPr bwMode="auto">
          <a:xfrm>
            <a:off x="0" y="0"/>
            <a:ext cx="8251825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9" descr="S13_nica_2.png"/>
          <p:cNvPicPr>
            <a:picLocks noChangeAspect="1"/>
          </p:cNvPicPr>
          <p:nvPr/>
        </p:nvPicPr>
        <p:blipFill>
          <a:blip r:embed="rId4" cstate="print"/>
          <a:srcRect t="15607" r="55957"/>
          <a:stretch>
            <a:fillRect/>
          </a:stretch>
        </p:blipFill>
        <p:spPr bwMode="auto">
          <a:xfrm>
            <a:off x="0" y="1284288"/>
            <a:ext cx="6443663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10" descr="S13_nica_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6319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2" descr="S13_nica_5.png"/>
          <p:cNvPicPr>
            <a:picLocks noChangeAspect="1"/>
          </p:cNvPicPr>
          <p:nvPr/>
        </p:nvPicPr>
        <p:blipFill>
          <a:blip r:embed="rId6" cstate="print"/>
          <a:srcRect l="73058" t="35710" b="33604"/>
          <a:stretch>
            <a:fillRect/>
          </a:stretch>
        </p:blipFill>
        <p:spPr bwMode="auto">
          <a:xfrm>
            <a:off x="10690225" y="2938463"/>
            <a:ext cx="3941763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3" descr="S13_nica_6.png"/>
          <p:cNvPicPr>
            <a:picLocks noChangeAspect="1"/>
          </p:cNvPicPr>
          <p:nvPr/>
        </p:nvPicPr>
        <p:blipFill>
          <a:blip r:embed="rId7" cstate="print"/>
          <a:srcRect l="69337" t="33057"/>
          <a:stretch>
            <a:fillRect/>
          </a:stretch>
        </p:blipFill>
        <p:spPr bwMode="auto">
          <a:xfrm>
            <a:off x="10145713" y="2720975"/>
            <a:ext cx="4486275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666163" y="6078538"/>
            <a:ext cx="54419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3400" dirty="0" smtClean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First strategic topic </a:t>
            </a:r>
            <a:r>
              <a:rPr lang="en-US" sz="34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in </a:t>
            </a:r>
            <a:r>
              <a:rPr lang="en-US" sz="340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Brazil’s Innovation Agenda</a:t>
            </a:r>
            <a:endParaRPr lang="es-ES" sz="3400" b="1" dirty="0">
              <a:solidFill>
                <a:srgbClr val="0ABBE6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8072438" y="438150"/>
            <a:ext cx="6015037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sz="64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INTELLECTUAL </a:t>
            </a:r>
            <a:r>
              <a:rPr lang="en-US" sz="66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PROPERTY AT </a:t>
            </a:r>
            <a:r>
              <a:rPr lang="en-US" sz="58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MEI’S AGENDA</a:t>
            </a:r>
            <a:endParaRPr lang="es-ES_tradnl" sz="5800" b="1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23" name="Imagem 14" descr="Template.png"/>
          <p:cNvPicPr>
            <a:picLocks noChangeAspect="1"/>
          </p:cNvPicPr>
          <p:nvPr/>
        </p:nvPicPr>
        <p:blipFill>
          <a:blip r:embed="rId8" cstate="print"/>
          <a:srcRect t="90198"/>
          <a:stretch>
            <a:fillRect/>
          </a:stretch>
        </p:blipFill>
        <p:spPr bwMode="auto">
          <a:xfrm>
            <a:off x="0" y="7424738"/>
            <a:ext cx="146319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909677" y="2541689"/>
            <a:ext cx="495520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600" b="1" dirty="0" smtClean="0">
                <a:solidFill>
                  <a:schemeClr val="bg1"/>
                </a:solidFill>
                <a:latin typeface="Century Gothic" pitchFamily="34" charset="0"/>
              </a:rPr>
              <a:t>2011</a:t>
            </a:r>
            <a:endParaRPr lang="pt-BR" sz="16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advTm="6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11" descr="S13_nica_4.png"/>
          <p:cNvPicPr>
            <a:picLocks noChangeAspect="1"/>
          </p:cNvPicPr>
          <p:nvPr/>
        </p:nvPicPr>
        <p:blipFill>
          <a:blip r:embed="rId2" cstate="print"/>
          <a:srcRect t="29089" b="7690"/>
          <a:stretch>
            <a:fillRect/>
          </a:stretch>
        </p:blipFill>
        <p:spPr bwMode="auto">
          <a:xfrm>
            <a:off x="0" y="2395538"/>
            <a:ext cx="14631988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upo 15"/>
          <p:cNvGrpSpPr>
            <a:grpSpLocks/>
          </p:cNvGrpSpPr>
          <p:nvPr/>
        </p:nvGrpSpPr>
        <p:grpSpPr bwMode="auto">
          <a:xfrm>
            <a:off x="0" y="0"/>
            <a:ext cx="8251825" cy="8231188"/>
            <a:chOff x="0" y="347"/>
            <a:chExt cx="8251371" cy="8230493"/>
          </a:xfrm>
        </p:grpSpPr>
        <p:pic>
          <p:nvPicPr>
            <p:cNvPr id="25" name="Imagem 8" descr="S13_nica_1.png"/>
            <p:cNvPicPr>
              <a:picLocks noChangeAspect="1"/>
            </p:cNvPicPr>
            <p:nvPr/>
          </p:nvPicPr>
          <p:blipFill>
            <a:blip r:embed="rId3" cstate="print"/>
            <a:srcRect r="43607"/>
            <a:stretch>
              <a:fillRect/>
            </a:stretch>
          </p:blipFill>
          <p:spPr bwMode="auto">
            <a:xfrm>
              <a:off x="0" y="347"/>
              <a:ext cx="8251371" cy="823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m 9" descr="S13_nica_2.png"/>
            <p:cNvPicPr>
              <a:picLocks noChangeAspect="1"/>
            </p:cNvPicPr>
            <p:nvPr/>
          </p:nvPicPr>
          <p:blipFill>
            <a:blip r:embed="rId4" cstate="print"/>
            <a:srcRect t="15607" r="55957"/>
            <a:stretch>
              <a:fillRect/>
            </a:stretch>
          </p:blipFill>
          <p:spPr bwMode="auto">
            <a:xfrm>
              <a:off x="0" y="1284514"/>
              <a:ext cx="6444343" cy="6945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Imagem 10" descr="S13_nica_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6319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m 12" descr="S13_nica_5.png"/>
          <p:cNvPicPr>
            <a:picLocks noChangeAspect="1"/>
          </p:cNvPicPr>
          <p:nvPr/>
        </p:nvPicPr>
        <p:blipFill>
          <a:blip r:embed="rId6" cstate="print"/>
          <a:srcRect l="73058" t="35710" b="33604"/>
          <a:stretch>
            <a:fillRect/>
          </a:stretch>
        </p:blipFill>
        <p:spPr bwMode="auto">
          <a:xfrm>
            <a:off x="10690225" y="2938463"/>
            <a:ext cx="3941763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13" descr="S13_nica_6.png"/>
          <p:cNvPicPr>
            <a:picLocks noChangeAspect="1"/>
          </p:cNvPicPr>
          <p:nvPr/>
        </p:nvPicPr>
        <p:blipFill>
          <a:blip r:embed="rId7" cstate="print"/>
          <a:srcRect l="69337" t="33057"/>
          <a:stretch>
            <a:fillRect/>
          </a:stretch>
        </p:blipFill>
        <p:spPr bwMode="auto">
          <a:xfrm>
            <a:off x="10145713" y="2720975"/>
            <a:ext cx="4486275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tângulo 16"/>
          <p:cNvSpPr/>
          <p:nvPr/>
        </p:nvSpPr>
        <p:spPr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5" name="Imagem 29" descr="S14_nica_4.png"/>
          <p:cNvPicPr>
            <a:picLocks noChangeAspect="1"/>
          </p:cNvPicPr>
          <p:nvPr/>
        </p:nvPicPr>
        <p:blipFill>
          <a:blip r:embed="rId8" cstate="print"/>
          <a:srcRect l="37495"/>
          <a:stretch>
            <a:fillRect/>
          </a:stretch>
        </p:blipFill>
        <p:spPr bwMode="auto">
          <a:xfrm>
            <a:off x="5486400" y="0"/>
            <a:ext cx="91455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9" cstate="print"/>
          <a:srcRect l="53752" t="42484" r="16747" b="22221"/>
          <a:stretch>
            <a:fillRect/>
          </a:stretch>
        </p:blipFill>
        <p:spPr bwMode="auto">
          <a:xfrm>
            <a:off x="10542588" y="3495675"/>
            <a:ext cx="2608262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27" descr="S14_nica_2.png"/>
          <p:cNvPicPr>
            <a:picLocks noChangeAspect="1"/>
          </p:cNvPicPr>
          <p:nvPr/>
        </p:nvPicPr>
        <p:blipFill>
          <a:blip r:embed="rId10" cstate="print"/>
          <a:srcRect r="19310"/>
          <a:stretch>
            <a:fillRect/>
          </a:stretch>
        </p:blipFill>
        <p:spPr bwMode="auto">
          <a:xfrm>
            <a:off x="0" y="0"/>
            <a:ext cx="1180623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28" descr="S14_nica_3.png"/>
          <p:cNvPicPr>
            <a:picLocks noChangeAspect="1"/>
          </p:cNvPicPr>
          <p:nvPr/>
        </p:nvPicPr>
        <p:blipFill>
          <a:blip r:embed="rId11" cstate="print"/>
          <a:srcRect t="41490" r="35301" b="15050"/>
          <a:stretch>
            <a:fillRect/>
          </a:stretch>
        </p:blipFill>
        <p:spPr bwMode="auto">
          <a:xfrm>
            <a:off x="0" y="3414713"/>
            <a:ext cx="9466263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25" descr="s14_nica.png"/>
          <p:cNvPicPr>
            <a:picLocks noChangeAspect="1"/>
          </p:cNvPicPr>
          <p:nvPr/>
        </p:nvPicPr>
        <p:blipFill>
          <a:blip r:embed="rId12" cstate="print"/>
          <a:srcRect r="7549" b="24020"/>
          <a:stretch>
            <a:fillRect/>
          </a:stretch>
        </p:blipFill>
        <p:spPr bwMode="auto">
          <a:xfrm>
            <a:off x="1284288" y="-1525588"/>
            <a:ext cx="13347700" cy="975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2340244" y="6413500"/>
            <a:ext cx="6357669" cy="97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 algn="r">
              <a:lnSpc>
                <a:spcPct val="8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Legal </a:t>
            </a:r>
            <a:r>
              <a:rPr lang="en-US" sz="3600" b="1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safety environment </a:t>
            </a:r>
            <a:r>
              <a:rPr lang="en-US" sz="36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for </a:t>
            </a:r>
            <a:r>
              <a:rPr lang="en-US" sz="3600" dirty="0" smtClean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business</a:t>
            </a:r>
            <a:endParaRPr lang="pt-BR" sz="3600" dirty="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57174" y="4676775"/>
            <a:ext cx="7704411" cy="131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>
              <a:lnSpc>
                <a:spcPct val="90000"/>
              </a:lnSpc>
            </a:pPr>
            <a:r>
              <a:rPr lang="es-ES_tradnl" sz="4400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MODERN INTELLECTUAL </a:t>
            </a:r>
            <a:r>
              <a:rPr lang="es-ES_tradnl" sz="4400" dirty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PROPERTY POLICY</a:t>
            </a:r>
          </a:p>
        </p:txBody>
      </p:sp>
      <p:sp>
        <p:nvSpPr>
          <p:cNvPr id="42" name="Retângulo 22"/>
          <p:cNvSpPr>
            <a:spLocks noChangeArrowheads="1"/>
          </p:cNvSpPr>
          <p:nvPr/>
        </p:nvSpPr>
        <p:spPr bwMode="auto">
          <a:xfrm>
            <a:off x="6713538" y="684213"/>
            <a:ext cx="4987925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360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Rights over protected </a:t>
            </a:r>
            <a:r>
              <a:rPr lang="en-US" sz="36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intellectual assets </a:t>
            </a:r>
            <a:endParaRPr lang="pt-BR" sz="3600" b="1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14313" y="3941763"/>
            <a:ext cx="68849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600" b="1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pic>
        <p:nvPicPr>
          <p:cNvPr id="44" name="Imagem 14" descr="Template.png"/>
          <p:cNvPicPr>
            <a:picLocks noChangeAspect="1"/>
          </p:cNvPicPr>
          <p:nvPr/>
        </p:nvPicPr>
        <p:blipFill>
          <a:blip r:embed="rId13" cstate="print"/>
          <a:srcRect t="90198"/>
          <a:stretch>
            <a:fillRect/>
          </a:stretch>
        </p:blipFill>
        <p:spPr bwMode="auto">
          <a:xfrm>
            <a:off x="0" y="7424738"/>
            <a:ext cx="146319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xit" presetSubtype="2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6" accel="50000" decel="5000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00"/>
                            </p:stCondLst>
                            <p:childTnLst>
                              <p:par>
                                <p:cTn id="52" presetID="2" presetClass="entr" presetSubtype="4" accel="50000" decel="5000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1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1"/>
          <p:cNvGrpSpPr>
            <a:grpSpLocks/>
          </p:cNvGrpSpPr>
          <p:nvPr/>
        </p:nvGrpSpPr>
        <p:grpSpPr bwMode="auto">
          <a:xfrm>
            <a:off x="0" y="-1525588"/>
            <a:ext cx="14631988" cy="9756776"/>
            <a:chOff x="0" y="-1525589"/>
            <a:chExt cx="14631988" cy="9756777"/>
          </a:xfrm>
        </p:grpSpPr>
        <p:pic>
          <p:nvPicPr>
            <p:cNvPr id="28" name="Imagem 27" descr="S14_nica_2.png"/>
            <p:cNvPicPr>
              <a:picLocks noChangeAspect="1"/>
            </p:cNvPicPr>
            <p:nvPr/>
          </p:nvPicPr>
          <p:blipFill>
            <a:blip r:embed="rId2" cstate="print"/>
            <a:srcRect r="19310"/>
            <a:stretch>
              <a:fillRect/>
            </a:stretch>
          </p:blipFill>
          <p:spPr bwMode="auto">
            <a:xfrm>
              <a:off x="0" y="0"/>
              <a:ext cx="11806518" cy="823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Imagem 25" descr="s14_nica.png"/>
            <p:cNvPicPr>
              <a:picLocks noChangeAspect="1"/>
            </p:cNvPicPr>
            <p:nvPr/>
          </p:nvPicPr>
          <p:blipFill>
            <a:blip r:embed="rId3" cstate="print"/>
            <a:srcRect r="7549" b="24020"/>
            <a:stretch>
              <a:fillRect/>
            </a:stretch>
          </p:blipFill>
          <p:spPr bwMode="auto">
            <a:xfrm>
              <a:off x="1284513" y="-1525589"/>
              <a:ext cx="13347475" cy="9756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etângulo 23"/>
          <p:cNvSpPr/>
          <p:nvPr/>
        </p:nvSpPr>
        <p:spPr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538163" y="247650"/>
            <a:ext cx="66960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400" b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538163" y="866775"/>
            <a:ext cx="10209836" cy="61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dirty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UPGRADING OF THE INDUSTRIAL PROPERTY </a:t>
            </a:r>
            <a:r>
              <a:rPr lang="en-US" sz="3400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LAW </a:t>
            </a:r>
            <a:endParaRPr lang="es-ES_tradnl" sz="3400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cxnSp>
        <p:nvCxnSpPr>
          <p:cNvPr id="35" name="Conector reto 37"/>
          <p:cNvCxnSpPr/>
          <p:nvPr/>
        </p:nvCxnSpPr>
        <p:spPr>
          <a:xfrm>
            <a:off x="677863" y="2019300"/>
            <a:ext cx="71294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m 41" descr="S15_nica_2.png"/>
          <p:cNvPicPr>
            <a:picLocks noChangeAspect="1"/>
          </p:cNvPicPr>
          <p:nvPr/>
        </p:nvPicPr>
        <p:blipFill>
          <a:blip r:embed="rId4" cstate="print"/>
          <a:srcRect t="26459" b="13744"/>
          <a:stretch>
            <a:fillRect/>
          </a:stretch>
        </p:blipFill>
        <p:spPr bwMode="auto">
          <a:xfrm>
            <a:off x="0" y="2178050"/>
            <a:ext cx="1463198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42" descr="S15_nica_3.png"/>
          <p:cNvPicPr>
            <a:picLocks noChangeAspect="1"/>
          </p:cNvPicPr>
          <p:nvPr/>
        </p:nvPicPr>
        <p:blipFill>
          <a:blip r:embed="rId5" cstate="print"/>
          <a:srcRect t="49995" b="7526"/>
          <a:stretch>
            <a:fillRect/>
          </a:stretch>
        </p:blipFill>
        <p:spPr bwMode="auto">
          <a:xfrm>
            <a:off x="0" y="4114800"/>
            <a:ext cx="14631988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43" descr="S15_nica_4.png"/>
          <p:cNvPicPr>
            <a:picLocks noChangeAspect="1"/>
          </p:cNvPicPr>
          <p:nvPr/>
        </p:nvPicPr>
        <p:blipFill>
          <a:blip r:embed="rId6" cstate="print"/>
          <a:srcRect t="48688" r="9752" b="25171"/>
          <a:stretch>
            <a:fillRect/>
          </a:stretch>
        </p:blipFill>
        <p:spPr bwMode="auto">
          <a:xfrm>
            <a:off x="0" y="4006850"/>
            <a:ext cx="132048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44" descr="S15_nica_5.png"/>
          <p:cNvPicPr>
            <a:picLocks noChangeAspect="1"/>
          </p:cNvPicPr>
          <p:nvPr/>
        </p:nvPicPr>
        <p:blipFill>
          <a:blip r:embed="rId7" cstate="print"/>
          <a:srcRect t="48361" r="28133" b="29745"/>
          <a:stretch>
            <a:fillRect/>
          </a:stretch>
        </p:blipFill>
        <p:spPr bwMode="auto">
          <a:xfrm>
            <a:off x="0" y="3979863"/>
            <a:ext cx="105156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m 2"/>
          <p:cNvPicPr>
            <a:picLocks noChangeAspect="1"/>
          </p:cNvPicPr>
          <p:nvPr/>
        </p:nvPicPr>
        <p:blipFill>
          <a:blip r:embed="rId8" cstate="print"/>
          <a:srcRect l="2" t="29158" r="78519"/>
          <a:stretch>
            <a:fillRect/>
          </a:stretch>
        </p:blipFill>
        <p:spPr bwMode="auto">
          <a:xfrm>
            <a:off x="0" y="2400300"/>
            <a:ext cx="3143250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Imagem 21"/>
          <p:cNvPicPr>
            <a:picLocks noChangeAspect="1"/>
          </p:cNvPicPr>
          <p:nvPr/>
        </p:nvPicPr>
        <p:blipFill>
          <a:blip r:embed="rId8" cstate="print"/>
          <a:srcRect l="21872" t="29158" r="57428"/>
          <a:stretch>
            <a:fillRect/>
          </a:stretch>
        </p:blipFill>
        <p:spPr bwMode="auto">
          <a:xfrm>
            <a:off x="3200400" y="2400300"/>
            <a:ext cx="3028950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Imagem 22"/>
          <p:cNvPicPr>
            <a:picLocks noChangeAspect="1"/>
          </p:cNvPicPr>
          <p:nvPr/>
        </p:nvPicPr>
        <p:blipFill>
          <a:blip r:embed="rId8" cstate="print"/>
          <a:srcRect l="42963" t="29158" r="36142"/>
          <a:stretch>
            <a:fillRect/>
          </a:stretch>
        </p:blipFill>
        <p:spPr bwMode="auto">
          <a:xfrm>
            <a:off x="6286500" y="2400300"/>
            <a:ext cx="3057525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m 24"/>
          <p:cNvPicPr>
            <a:picLocks noChangeAspect="1"/>
          </p:cNvPicPr>
          <p:nvPr/>
        </p:nvPicPr>
        <p:blipFill>
          <a:blip r:embed="rId8" cstate="print"/>
          <a:srcRect l="64639" t="29158" r="13686"/>
          <a:stretch>
            <a:fillRect/>
          </a:stretch>
        </p:blipFill>
        <p:spPr bwMode="auto">
          <a:xfrm>
            <a:off x="9458325" y="2400300"/>
            <a:ext cx="3171825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Imagem 40" descr="S15_nica_1.png"/>
          <p:cNvPicPr>
            <a:picLocks noChangeAspect="1"/>
          </p:cNvPicPr>
          <p:nvPr/>
        </p:nvPicPr>
        <p:blipFill>
          <a:blip r:embed="rId9" cstate="print"/>
          <a:srcRect t="26463" r="78864"/>
          <a:stretch>
            <a:fillRect/>
          </a:stretch>
        </p:blipFill>
        <p:spPr bwMode="auto">
          <a:xfrm>
            <a:off x="0" y="2178050"/>
            <a:ext cx="3092450" cy="60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Imagem 46" descr="S15_nica_1.png"/>
          <p:cNvPicPr>
            <a:picLocks noChangeAspect="1"/>
          </p:cNvPicPr>
          <p:nvPr/>
        </p:nvPicPr>
        <p:blipFill>
          <a:blip r:embed="rId9" cstate="print"/>
          <a:srcRect l="22424" t="24171" r="57726"/>
          <a:stretch>
            <a:fillRect/>
          </a:stretch>
        </p:blipFill>
        <p:spPr bwMode="auto">
          <a:xfrm>
            <a:off x="3281363" y="1990725"/>
            <a:ext cx="2903537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magem 47" descr="S15_nica_1.png"/>
          <p:cNvPicPr>
            <a:picLocks noChangeAspect="1"/>
          </p:cNvPicPr>
          <p:nvPr/>
        </p:nvPicPr>
        <p:blipFill>
          <a:blip r:embed="rId9" cstate="print"/>
          <a:srcRect l="43378" t="24181" r="35486"/>
          <a:stretch>
            <a:fillRect/>
          </a:stretch>
        </p:blipFill>
        <p:spPr bwMode="auto">
          <a:xfrm>
            <a:off x="6346825" y="1990725"/>
            <a:ext cx="3092450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Imagem 48" descr="S15_nica_1.png"/>
          <p:cNvPicPr>
            <a:picLocks noChangeAspect="1"/>
          </p:cNvPicPr>
          <p:nvPr/>
        </p:nvPicPr>
        <p:blipFill>
          <a:blip r:embed="rId9" cstate="print"/>
          <a:srcRect l="64880" t="24834" r="14717"/>
          <a:stretch>
            <a:fillRect/>
          </a:stretch>
        </p:blipFill>
        <p:spPr bwMode="auto">
          <a:xfrm>
            <a:off x="9493250" y="2044700"/>
            <a:ext cx="2986088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Imagem 14" descr="Template.png"/>
          <p:cNvPicPr>
            <a:picLocks noChangeAspect="1"/>
          </p:cNvPicPr>
          <p:nvPr/>
        </p:nvPicPr>
        <p:blipFill>
          <a:blip r:embed="rId10" cstate="print"/>
          <a:srcRect t="90198"/>
          <a:stretch>
            <a:fillRect/>
          </a:stretch>
        </p:blipFill>
        <p:spPr bwMode="auto">
          <a:xfrm>
            <a:off x="0" y="7424738"/>
            <a:ext cx="146319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538163" y="1484313"/>
            <a:ext cx="7960824" cy="5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New regulation system for the </a:t>
            </a:r>
            <a:r>
              <a:rPr lang="en-US" sz="2600" b="1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genetic resources</a:t>
            </a:r>
            <a:endParaRPr lang="es-ES" sz="2600" b="1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538163" y="2022475"/>
            <a:ext cx="637857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Speed in the access </a:t>
            </a:r>
            <a:r>
              <a:rPr lang="en-US" sz="260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to our biodiversity</a:t>
            </a:r>
            <a:endParaRPr lang="es-ES" sz="2600" b="1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ransition advTm="81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decel="3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4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5333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8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8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3"/>
          <p:cNvSpPr/>
          <p:nvPr/>
        </p:nvSpPr>
        <p:spPr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9" name="Imagem 41" descr="S15_nica_2.png"/>
          <p:cNvPicPr>
            <a:picLocks noChangeAspect="1"/>
          </p:cNvPicPr>
          <p:nvPr/>
        </p:nvPicPr>
        <p:blipFill>
          <a:blip r:embed="rId3" cstate="print"/>
          <a:srcRect t="26459" b="13744"/>
          <a:stretch>
            <a:fillRect/>
          </a:stretch>
        </p:blipFill>
        <p:spPr bwMode="auto">
          <a:xfrm>
            <a:off x="0" y="2178050"/>
            <a:ext cx="1463198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m 42" descr="S15_nica_3.png"/>
          <p:cNvPicPr>
            <a:picLocks noChangeAspect="1"/>
          </p:cNvPicPr>
          <p:nvPr/>
        </p:nvPicPr>
        <p:blipFill>
          <a:blip r:embed="rId4" cstate="print"/>
          <a:srcRect t="49995" b="7526"/>
          <a:stretch>
            <a:fillRect/>
          </a:stretch>
        </p:blipFill>
        <p:spPr bwMode="auto">
          <a:xfrm>
            <a:off x="0" y="4114800"/>
            <a:ext cx="14631988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43" descr="S15_nica_4.png"/>
          <p:cNvPicPr>
            <a:picLocks noChangeAspect="1"/>
          </p:cNvPicPr>
          <p:nvPr/>
        </p:nvPicPr>
        <p:blipFill>
          <a:blip r:embed="rId5" cstate="print"/>
          <a:srcRect t="48688" r="9752" b="25171"/>
          <a:stretch>
            <a:fillRect/>
          </a:stretch>
        </p:blipFill>
        <p:spPr bwMode="auto">
          <a:xfrm>
            <a:off x="0" y="4006850"/>
            <a:ext cx="132048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44" descr="S15_nica_5.png"/>
          <p:cNvPicPr>
            <a:picLocks noChangeAspect="1"/>
          </p:cNvPicPr>
          <p:nvPr/>
        </p:nvPicPr>
        <p:blipFill>
          <a:blip r:embed="rId6" cstate="print"/>
          <a:srcRect t="48361" r="28133" b="29745"/>
          <a:stretch>
            <a:fillRect/>
          </a:stretch>
        </p:blipFill>
        <p:spPr bwMode="auto">
          <a:xfrm>
            <a:off x="0" y="3979863"/>
            <a:ext cx="105156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upo 22"/>
          <p:cNvGrpSpPr>
            <a:grpSpLocks/>
          </p:cNvGrpSpPr>
          <p:nvPr/>
        </p:nvGrpSpPr>
        <p:grpSpPr bwMode="auto">
          <a:xfrm>
            <a:off x="0" y="1990725"/>
            <a:ext cx="12479338" cy="6240463"/>
            <a:chOff x="0" y="1990165"/>
            <a:chExt cx="12478871" cy="6241023"/>
          </a:xfrm>
        </p:grpSpPr>
        <p:grpSp>
          <p:nvGrpSpPr>
            <p:cNvPr id="40" name="Grupo 21"/>
            <p:cNvGrpSpPr>
              <a:grpSpLocks/>
            </p:cNvGrpSpPr>
            <p:nvPr/>
          </p:nvGrpSpPr>
          <p:grpSpPr bwMode="auto">
            <a:xfrm>
              <a:off x="0" y="1990165"/>
              <a:ext cx="12478871" cy="6241023"/>
              <a:chOff x="0" y="1990165"/>
              <a:chExt cx="12478871" cy="6241023"/>
            </a:xfrm>
          </p:grpSpPr>
          <p:pic>
            <p:nvPicPr>
              <p:cNvPr id="46" name="Imagem 40" descr="S15_nica_1.png"/>
              <p:cNvPicPr>
                <a:picLocks noChangeAspect="1"/>
              </p:cNvPicPr>
              <p:nvPr/>
            </p:nvPicPr>
            <p:blipFill>
              <a:blip r:embed="rId7" cstate="print"/>
              <a:srcRect t="26463" r="78864"/>
              <a:stretch>
                <a:fillRect/>
              </a:stretch>
            </p:blipFill>
            <p:spPr bwMode="auto">
              <a:xfrm>
                <a:off x="0" y="2178424"/>
                <a:ext cx="3092824" cy="60524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Imagem 46" descr="S15_nica_1.png"/>
              <p:cNvPicPr>
                <a:picLocks noChangeAspect="1"/>
              </p:cNvPicPr>
              <p:nvPr/>
            </p:nvPicPr>
            <p:blipFill>
              <a:blip r:embed="rId7" cstate="print"/>
              <a:srcRect l="22424" t="24171" r="57726"/>
              <a:stretch>
                <a:fillRect/>
              </a:stretch>
            </p:blipFill>
            <p:spPr bwMode="auto">
              <a:xfrm>
                <a:off x="3281082" y="1990165"/>
                <a:ext cx="2904565" cy="6241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Imagem 47" descr="S15_nica_1.png"/>
              <p:cNvPicPr>
                <a:picLocks noChangeAspect="1"/>
              </p:cNvPicPr>
              <p:nvPr/>
            </p:nvPicPr>
            <p:blipFill>
              <a:blip r:embed="rId7" cstate="print"/>
              <a:srcRect l="43378" t="24181" r="35486"/>
              <a:stretch>
                <a:fillRect/>
              </a:stretch>
            </p:blipFill>
            <p:spPr bwMode="auto">
              <a:xfrm>
                <a:off x="6347012" y="1990165"/>
                <a:ext cx="3092823" cy="6240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Imagem 48" descr="S15_nica_1.png"/>
              <p:cNvPicPr>
                <a:picLocks noChangeAspect="1"/>
              </p:cNvPicPr>
              <p:nvPr/>
            </p:nvPicPr>
            <p:blipFill>
              <a:blip r:embed="rId7" cstate="print"/>
              <a:srcRect l="64880" t="24834" r="14717"/>
              <a:stretch>
                <a:fillRect/>
              </a:stretch>
            </p:blipFill>
            <p:spPr bwMode="auto">
              <a:xfrm>
                <a:off x="9493624" y="2043953"/>
                <a:ext cx="2985247" cy="6186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41" name="Conector reto 37"/>
            <p:cNvCxnSpPr/>
            <p:nvPr/>
          </p:nvCxnSpPr>
          <p:spPr bwMode="auto">
            <a:xfrm>
              <a:off x="565129" y="2018743"/>
              <a:ext cx="898173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8" cstate="print"/>
          <a:srcRect t="-18"/>
          <a:stretch>
            <a:fillRect/>
          </a:stretch>
        </p:blipFill>
        <p:spPr bwMode="auto">
          <a:xfrm>
            <a:off x="1588" y="0"/>
            <a:ext cx="1463040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538163" y="247650"/>
            <a:ext cx="66960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40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538163" y="866775"/>
            <a:ext cx="10045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40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INTELLECTUAL PROPERTY FOR BIOTECHNOLOGY</a:t>
            </a:r>
            <a:endParaRPr lang="es-ES_tradnl" sz="340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538163" y="1484313"/>
            <a:ext cx="747871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Patent protection </a:t>
            </a:r>
            <a:r>
              <a:rPr lang="en-US" sz="260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for inventions related to </a:t>
            </a:r>
            <a:r>
              <a:rPr lang="en-US" sz="26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living and genetically modified organisms</a:t>
            </a:r>
            <a:endParaRPr lang="es-ES" sz="2600" b="1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54" name="Imagem 14" descr="Template.png"/>
          <p:cNvPicPr>
            <a:picLocks noChangeAspect="1"/>
          </p:cNvPicPr>
          <p:nvPr/>
        </p:nvPicPr>
        <p:blipFill>
          <a:blip r:embed="rId9" cstate="print"/>
          <a:srcRect t="90198"/>
          <a:stretch>
            <a:fillRect/>
          </a:stretch>
        </p:blipFill>
        <p:spPr bwMode="auto">
          <a:xfrm>
            <a:off x="0" y="7424738"/>
            <a:ext cx="146319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Imagem 30" descr="S16_nica_1.png"/>
          <p:cNvPicPr>
            <a:picLocks noChangeAspect="1"/>
          </p:cNvPicPr>
          <p:nvPr/>
        </p:nvPicPr>
        <p:blipFill>
          <a:blip r:embed="rId10" cstate="print"/>
          <a:srcRect l="71783" t="23418"/>
          <a:stretch>
            <a:fillRect/>
          </a:stretch>
        </p:blipFill>
        <p:spPr bwMode="auto">
          <a:xfrm>
            <a:off x="10502900" y="1927225"/>
            <a:ext cx="4129088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magem 34"/>
          <p:cNvPicPr>
            <a:picLocks noChangeAspect="1"/>
          </p:cNvPicPr>
          <p:nvPr/>
        </p:nvPicPr>
        <p:blipFill>
          <a:blip r:embed="rId11" cstate="print"/>
          <a:srcRect l="38811" t="40927" r="48361" b="38606"/>
          <a:stretch>
            <a:fillRect/>
          </a:stretch>
        </p:blipFill>
        <p:spPr bwMode="auto">
          <a:xfrm>
            <a:off x="7916863" y="2671763"/>
            <a:ext cx="187642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Imagem 35"/>
          <p:cNvPicPr>
            <a:picLocks noChangeAspect="1"/>
          </p:cNvPicPr>
          <p:nvPr/>
        </p:nvPicPr>
        <p:blipFill>
          <a:blip r:embed="rId11" cstate="print"/>
          <a:srcRect l="72195" t="31570"/>
          <a:stretch>
            <a:fillRect/>
          </a:stretch>
        </p:blipFill>
        <p:spPr bwMode="auto">
          <a:xfrm>
            <a:off x="10563225" y="2598738"/>
            <a:ext cx="406876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Imagem 36"/>
          <p:cNvPicPr>
            <a:picLocks noChangeAspect="1"/>
          </p:cNvPicPr>
          <p:nvPr/>
        </p:nvPicPr>
        <p:blipFill>
          <a:blip r:embed="rId11" cstate="print"/>
          <a:srcRect l="54601" t="51744" r="33888" b="12003"/>
          <a:stretch>
            <a:fillRect/>
          </a:stretch>
        </p:blipFill>
        <p:spPr bwMode="auto">
          <a:xfrm rot="693608">
            <a:off x="8615363" y="3922713"/>
            <a:ext cx="1684337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01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1615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384 0 " pathEditMode="relative" ptsTypes="AA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-0.04384 0 " pathEditMode="relative" ptsTypes="AA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04384 0 " pathEditMode="relative" ptsTypes="AA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-0.04384 0 " pathEditMode="relative" ptsTypes="AA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xit" presetSubtype="2" accel="2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accel="2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accel="2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accel="2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"/>
                            </p:stCondLst>
                            <p:childTnLst>
                              <p:par>
                                <p:cTn id="57" presetID="0" presetClass="pat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7214 " pathEditMode="relative" ptsTypes="AA">
                                      <p:cBhvr>
                                        <p:cTn id="58" dur="132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200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-0.07214 " pathEditMode="relative" ptsTypes="AA">
                                      <p:cBhvr>
                                        <p:cTn id="60" dur="13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200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-0.07214 " pathEditMode="relative" ptsTypes="AA">
                                      <p:cBhvr>
                                        <p:cTn id="62" dur="1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27" descr="S17_Pablito_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6319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23" descr="S17_Pablito_4.png"/>
          <p:cNvPicPr>
            <a:picLocks noChangeAspect="1"/>
          </p:cNvPicPr>
          <p:nvPr/>
        </p:nvPicPr>
        <p:blipFill>
          <a:blip r:embed="rId4" cstate="print"/>
          <a:srcRect t="28728" b="38901"/>
          <a:stretch>
            <a:fillRect/>
          </a:stretch>
        </p:blipFill>
        <p:spPr bwMode="auto">
          <a:xfrm>
            <a:off x="0" y="2365375"/>
            <a:ext cx="146319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85800" y="744538"/>
            <a:ext cx="7310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5400" b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85800" y="1563688"/>
            <a:ext cx="7497305" cy="67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800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+ PROTECTION OF CULTIVARS</a:t>
            </a:r>
            <a:endParaRPr lang="es-ES_tradnl" sz="3800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04850" y="2906713"/>
            <a:ext cx="711517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85000"/>
              </a:lnSpc>
              <a:spcAft>
                <a:spcPts val="1500"/>
              </a:spcAft>
              <a:buClr>
                <a:srgbClr val="017337"/>
              </a:buClr>
            </a:pPr>
            <a:r>
              <a:rPr lang="en-US" sz="3100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Improving </a:t>
            </a:r>
            <a:r>
              <a:rPr lang="en-US" sz="3100" dirty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of the legal framework</a:t>
            </a:r>
          </a:p>
          <a:p>
            <a:pPr>
              <a:lnSpc>
                <a:spcPct val="85000"/>
              </a:lnSpc>
              <a:spcAft>
                <a:spcPts val="1500"/>
              </a:spcAft>
              <a:buClr>
                <a:srgbClr val="017337"/>
              </a:buClr>
            </a:pPr>
            <a:r>
              <a:rPr lang="en-US" sz="3100" dirty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Greater protection for the development of agribusiness</a:t>
            </a:r>
            <a:endParaRPr lang="pt-BR" sz="3100" dirty="0">
              <a:solidFill>
                <a:srgbClr val="042964"/>
              </a:solidFill>
              <a:latin typeface="Century Gothic" pitchFamily="34" charset="0"/>
              <a:cs typeface="Arial" charset="0"/>
            </a:endParaRPr>
          </a:p>
        </p:txBody>
      </p:sp>
      <p:cxnSp>
        <p:nvCxnSpPr>
          <p:cNvPr id="20" name="Conector reto 9"/>
          <p:cNvCxnSpPr/>
          <p:nvPr/>
        </p:nvCxnSpPr>
        <p:spPr bwMode="auto">
          <a:xfrm>
            <a:off x="811213" y="3417888"/>
            <a:ext cx="6551612" cy="0"/>
          </a:xfrm>
          <a:prstGeom prst="line">
            <a:avLst/>
          </a:prstGeom>
          <a:ln>
            <a:solidFill>
              <a:srgbClr val="042964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4" descr="S17_Pablito.png"/>
          <p:cNvPicPr>
            <a:picLocks noChangeAspect="1"/>
          </p:cNvPicPr>
          <p:nvPr/>
        </p:nvPicPr>
        <p:blipFill>
          <a:blip r:embed="rId5" cstate="print"/>
          <a:srcRect l="40729" t="5930"/>
          <a:stretch>
            <a:fillRect/>
          </a:stretch>
        </p:blipFill>
        <p:spPr bwMode="auto">
          <a:xfrm>
            <a:off x="5959475" y="488950"/>
            <a:ext cx="8672513" cy="77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m 25" descr="S17_Pablito_1.png"/>
          <p:cNvPicPr>
            <a:picLocks noChangeAspect="1"/>
          </p:cNvPicPr>
          <p:nvPr/>
        </p:nvPicPr>
        <p:blipFill>
          <a:blip r:embed="rId6" cstate="print"/>
          <a:srcRect l="57968" t="10915" r="11647" b="50394"/>
          <a:stretch>
            <a:fillRect/>
          </a:stretch>
        </p:blipFill>
        <p:spPr bwMode="auto">
          <a:xfrm>
            <a:off x="8482013" y="898525"/>
            <a:ext cx="44450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m 26" descr="S17_Pablito_2.png"/>
          <p:cNvPicPr>
            <a:picLocks noChangeAspect="1"/>
          </p:cNvPicPr>
          <p:nvPr/>
        </p:nvPicPr>
        <p:blipFill>
          <a:blip r:embed="rId7" cstate="print"/>
          <a:srcRect l="85658" t="11105" b="49628"/>
          <a:stretch>
            <a:fillRect/>
          </a:stretch>
        </p:blipFill>
        <p:spPr bwMode="auto">
          <a:xfrm>
            <a:off x="12533313" y="914400"/>
            <a:ext cx="20986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m 28" descr="S17_Pablito_2.png"/>
          <p:cNvPicPr>
            <a:picLocks noChangeAspect="1"/>
          </p:cNvPicPr>
          <p:nvPr/>
        </p:nvPicPr>
        <p:blipFill>
          <a:blip r:embed="rId7" cstate="print"/>
          <a:srcRect l="52795" t="11684" r="37614" b="49628"/>
          <a:stretch>
            <a:fillRect/>
          </a:stretch>
        </p:blipFill>
        <p:spPr bwMode="auto">
          <a:xfrm>
            <a:off x="7724775" y="962025"/>
            <a:ext cx="14033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18" descr="Template.png"/>
          <p:cNvPicPr>
            <a:picLocks noChangeAspect="1"/>
          </p:cNvPicPr>
          <p:nvPr/>
        </p:nvPicPr>
        <p:blipFill>
          <a:blip r:embed="rId8" cstate="print"/>
          <a:srcRect t="91283"/>
          <a:stretch>
            <a:fillRect/>
          </a:stretch>
        </p:blipFill>
        <p:spPr bwMode="auto">
          <a:xfrm>
            <a:off x="0" y="7513638"/>
            <a:ext cx="14631988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tângulo 29"/>
          <p:cNvSpPr/>
          <p:nvPr/>
        </p:nvSpPr>
        <p:spPr>
          <a:xfrm>
            <a:off x="0" y="-898525"/>
            <a:ext cx="850900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9" cstate="print"/>
          <a:srcRect t="-18"/>
          <a:stretch>
            <a:fillRect/>
          </a:stretch>
        </p:blipFill>
        <p:spPr bwMode="auto">
          <a:xfrm>
            <a:off x="0" y="0"/>
            <a:ext cx="1463040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36575" y="247650"/>
            <a:ext cx="66960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440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536575" y="866775"/>
            <a:ext cx="100457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40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INTELLECTUAL PROPERTY FOR BIOTECHNOLOGY</a:t>
            </a:r>
            <a:endParaRPr lang="es-ES_tradnl" sz="340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536575" y="1484313"/>
            <a:ext cx="747871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90000"/>
              </a:lnSpc>
            </a:pPr>
            <a:r>
              <a:rPr lang="en-US" sz="26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Patent protection </a:t>
            </a:r>
            <a:r>
              <a:rPr lang="en-US" sz="260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for inventions related to </a:t>
            </a:r>
            <a:r>
              <a:rPr lang="en-US" sz="26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living and genetically modified organisms</a:t>
            </a:r>
            <a:endParaRPr lang="es-ES" sz="2600" b="1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50" name="Imagem 34"/>
          <p:cNvPicPr>
            <a:picLocks noChangeAspect="1"/>
          </p:cNvPicPr>
          <p:nvPr/>
        </p:nvPicPr>
        <p:blipFill>
          <a:blip r:embed="rId10" cstate="print"/>
          <a:srcRect l="38811" t="40927" r="48361" b="38606"/>
          <a:stretch>
            <a:fillRect/>
          </a:stretch>
        </p:blipFill>
        <p:spPr bwMode="auto">
          <a:xfrm>
            <a:off x="7915275" y="2671763"/>
            <a:ext cx="187642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Imagem 35"/>
          <p:cNvPicPr>
            <a:picLocks noChangeAspect="1"/>
          </p:cNvPicPr>
          <p:nvPr/>
        </p:nvPicPr>
        <p:blipFill>
          <a:blip r:embed="rId10" cstate="print"/>
          <a:srcRect l="72195" t="31570"/>
          <a:stretch>
            <a:fillRect/>
          </a:stretch>
        </p:blipFill>
        <p:spPr bwMode="auto">
          <a:xfrm>
            <a:off x="10561637" y="2598738"/>
            <a:ext cx="406876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Imagem 36"/>
          <p:cNvPicPr>
            <a:picLocks noChangeAspect="1"/>
          </p:cNvPicPr>
          <p:nvPr/>
        </p:nvPicPr>
        <p:blipFill>
          <a:blip r:embed="rId10" cstate="print"/>
          <a:srcRect l="54601" t="51744" r="33888" b="12003"/>
          <a:stretch>
            <a:fillRect/>
          </a:stretch>
        </p:blipFill>
        <p:spPr bwMode="auto">
          <a:xfrm rot="693608">
            <a:off x="8613775" y="3922713"/>
            <a:ext cx="1684337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m 14" descr="Template.png"/>
          <p:cNvPicPr>
            <a:picLocks noChangeAspect="1"/>
          </p:cNvPicPr>
          <p:nvPr/>
        </p:nvPicPr>
        <p:blipFill>
          <a:blip r:embed="rId11" cstate="print"/>
          <a:srcRect t="90198"/>
          <a:stretch>
            <a:fillRect/>
          </a:stretch>
        </p:blipFill>
        <p:spPr bwMode="auto">
          <a:xfrm>
            <a:off x="0" y="7424738"/>
            <a:ext cx="146319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93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36DC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9" grpId="0"/>
      <p:bldP spid="34" grpId="0"/>
      <p:bldP spid="47" grpId="0"/>
      <p:bldP spid="48" grpId="1"/>
      <p:bldP spid="4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\\SOAP-PROD\Historico\Criacao\Clientes\DPZ\CNI\PNG\S18_Rafa.png"/>
          <p:cNvPicPr>
            <a:picLocks noChangeAspect="1" noChangeArrowheads="1"/>
          </p:cNvPicPr>
          <p:nvPr/>
        </p:nvPicPr>
        <p:blipFill>
          <a:blip r:embed="rId2" cstate="print"/>
          <a:srcRect r="47272"/>
          <a:stretch>
            <a:fillRect/>
          </a:stretch>
        </p:blipFill>
        <p:spPr bwMode="auto">
          <a:xfrm>
            <a:off x="0" y="0"/>
            <a:ext cx="771525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\\SOAP-PROD\Historico\Criacao\Clientes\DPZ\CNI\PNG\S18_Rafa_5.png"/>
          <p:cNvPicPr>
            <a:picLocks noChangeAspect="1" noChangeArrowheads="1"/>
          </p:cNvPicPr>
          <p:nvPr/>
        </p:nvPicPr>
        <p:blipFill>
          <a:blip r:embed="rId4" cstate="print"/>
          <a:srcRect t="48138" b="26401"/>
          <a:stretch>
            <a:fillRect/>
          </a:stretch>
        </p:blipFill>
        <p:spPr bwMode="auto">
          <a:xfrm>
            <a:off x="0" y="3962400"/>
            <a:ext cx="1463198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\\SOAP-PROD\Historico\Criacao\Clientes\DPZ\CNI\PNG\S18_Rafa_4.png"/>
          <p:cNvPicPr>
            <a:picLocks noChangeAspect="1" noChangeArrowheads="1"/>
          </p:cNvPicPr>
          <p:nvPr/>
        </p:nvPicPr>
        <p:blipFill>
          <a:blip r:embed="rId5" cstate="print"/>
          <a:srcRect l="27341" r="21883" b="4643"/>
          <a:stretch>
            <a:fillRect/>
          </a:stretch>
        </p:blipFill>
        <p:spPr bwMode="auto">
          <a:xfrm>
            <a:off x="4000500" y="-509588"/>
            <a:ext cx="7429500" cy="784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\\SOAP-PROD\Historico\Criacao\Clientes\DPZ\CNI\PNG\S18_Rafa_5.png"/>
          <p:cNvPicPr>
            <a:picLocks noChangeAspect="1" noChangeArrowheads="1"/>
          </p:cNvPicPr>
          <p:nvPr/>
        </p:nvPicPr>
        <p:blipFill>
          <a:blip r:embed="rId4" cstate="print"/>
          <a:srcRect l="63795" t="7172" r="30347" b="82877"/>
          <a:stretch>
            <a:fillRect/>
          </a:stretch>
        </p:blipFill>
        <p:spPr bwMode="auto">
          <a:xfrm>
            <a:off x="9334500" y="590550"/>
            <a:ext cx="8572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\\SOAP-PROD\Historico\Criacao\Clientes\DPZ\CNI\PNG\S18_Rafa_1.png"/>
          <p:cNvPicPr>
            <a:picLocks noChangeAspect="1" noChangeArrowheads="1"/>
          </p:cNvPicPr>
          <p:nvPr/>
        </p:nvPicPr>
        <p:blipFill>
          <a:blip r:embed="rId6" cstate="print"/>
          <a:srcRect r="46751"/>
          <a:stretch>
            <a:fillRect/>
          </a:stretch>
        </p:blipFill>
        <p:spPr bwMode="auto">
          <a:xfrm>
            <a:off x="0" y="0"/>
            <a:ext cx="779145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\\SOAP-PROD\Historico\Criacao\Clientes\DPZ\CNI\PNG\S18_Rafa_2.png"/>
          <p:cNvPicPr>
            <a:picLocks noChangeAspect="1" noChangeArrowheads="1"/>
          </p:cNvPicPr>
          <p:nvPr/>
        </p:nvPicPr>
        <p:blipFill>
          <a:blip r:embed="rId7" cstate="print"/>
          <a:srcRect l="7552" r="30347" b="65981"/>
          <a:stretch>
            <a:fillRect/>
          </a:stretch>
        </p:blipFill>
        <p:spPr bwMode="auto">
          <a:xfrm>
            <a:off x="1104900" y="0"/>
            <a:ext cx="90868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685800" y="744538"/>
            <a:ext cx="7310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540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458200" y="4306888"/>
            <a:ext cx="60674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4400" b="1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IMPROVEMENT </a:t>
            </a:r>
            <a:r>
              <a:rPr lang="pt-BR" sz="440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IN INPI’S PERFORMANCE</a:t>
            </a:r>
            <a:endParaRPr lang="es-ES_tradnl" sz="4000">
              <a:solidFill>
                <a:srgbClr val="042964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8121650" y="6308725"/>
            <a:ext cx="63246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Reduction of the excessive delay in the analysis and grant of patents</a:t>
            </a:r>
            <a:endParaRPr lang="es-ES" sz="2800" b="1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23" name="Picture 2" descr="\\SOAP-PROD\Historico\Criacao\Clientes\DPZ\CNI\PNG\Template.png"/>
          <p:cNvPicPr>
            <a:picLocks noChangeAspect="1" noChangeArrowheads="1"/>
          </p:cNvPicPr>
          <p:nvPr/>
        </p:nvPicPr>
        <p:blipFill>
          <a:blip r:embed="rId8" cstate="print"/>
          <a:srcRect t="91652"/>
          <a:stretch>
            <a:fillRect/>
          </a:stretch>
        </p:blipFill>
        <p:spPr bwMode="auto">
          <a:xfrm>
            <a:off x="0" y="7543800"/>
            <a:ext cx="146319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389E-6 -4.93827E-6 L 0.69553 0.0997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0" y="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0.40755 0.69387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347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\\SOAP-PROD\Historico\Criacao\Clientes\DPZ\CNI\PNG\S18_Rafa.png"/>
          <p:cNvPicPr>
            <a:picLocks noChangeAspect="1" noChangeArrowheads="1"/>
          </p:cNvPicPr>
          <p:nvPr/>
        </p:nvPicPr>
        <p:blipFill>
          <a:blip r:embed="rId2" cstate="print"/>
          <a:srcRect r="47272"/>
          <a:stretch>
            <a:fillRect/>
          </a:stretch>
        </p:blipFill>
        <p:spPr bwMode="auto">
          <a:xfrm>
            <a:off x="0" y="0"/>
            <a:ext cx="771525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" descr="\\SOAP-PROD\Historico\Criacao\Clientes\DPZ\CNI\PNG\S18_Rafa_5.png"/>
          <p:cNvPicPr>
            <a:picLocks noChangeAspect="1" noChangeArrowheads="1"/>
          </p:cNvPicPr>
          <p:nvPr/>
        </p:nvPicPr>
        <p:blipFill>
          <a:blip r:embed="rId4" cstate="print"/>
          <a:srcRect t="48138" b="26401"/>
          <a:stretch>
            <a:fillRect/>
          </a:stretch>
        </p:blipFill>
        <p:spPr bwMode="auto">
          <a:xfrm>
            <a:off x="0" y="3962400"/>
            <a:ext cx="1463198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 descr="\\SOAP-PROD\Historico\Criacao\Clientes\DPZ\CNI\PNG\S18_Rafa_4.png"/>
          <p:cNvPicPr>
            <a:picLocks noChangeAspect="1" noChangeArrowheads="1"/>
          </p:cNvPicPr>
          <p:nvPr/>
        </p:nvPicPr>
        <p:blipFill>
          <a:blip r:embed="rId5" cstate="print"/>
          <a:srcRect l="27341" r="21883" b="4643"/>
          <a:stretch>
            <a:fillRect/>
          </a:stretch>
        </p:blipFill>
        <p:spPr bwMode="auto">
          <a:xfrm>
            <a:off x="4000500" y="-509588"/>
            <a:ext cx="7429500" cy="784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9" descr="\\SOAP-PROD\Historico\Criacao\Clientes\DPZ\CNI\PNG\S18_Rafa_5.png"/>
          <p:cNvPicPr>
            <a:picLocks noChangeAspect="1" noChangeArrowheads="1"/>
          </p:cNvPicPr>
          <p:nvPr/>
        </p:nvPicPr>
        <p:blipFill>
          <a:blip r:embed="rId4" cstate="print"/>
          <a:srcRect l="63795" t="7172" r="30347" b="82877"/>
          <a:stretch>
            <a:fillRect/>
          </a:stretch>
        </p:blipFill>
        <p:spPr bwMode="auto">
          <a:xfrm>
            <a:off x="9334500" y="590550"/>
            <a:ext cx="8572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\\SOAP-PROD\Historico\Criacao\Clientes\DPZ\CNI\PNG\S18_Rafa_1.png"/>
          <p:cNvPicPr>
            <a:picLocks noChangeAspect="1" noChangeArrowheads="1"/>
          </p:cNvPicPr>
          <p:nvPr/>
        </p:nvPicPr>
        <p:blipFill>
          <a:blip r:embed="rId6" cstate="print"/>
          <a:srcRect r="46751"/>
          <a:stretch>
            <a:fillRect/>
          </a:stretch>
        </p:blipFill>
        <p:spPr bwMode="auto">
          <a:xfrm>
            <a:off x="0" y="0"/>
            <a:ext cx="779145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 descr="\\SOAP-PROD\Historico\Criacao\Clientes\DPZ\CNI\PNG\S18_Rafa_2.png"/>
          <p:cNvPicPr>
            <a:picLocks noChangeAspect="1" noChangeArrowheads="1"/>
          </p:cNvPicPr>
          <p:nvPr/>
        </p:nvPicPr>
        <p:blipFill>
          <a:blip r:embed="rId7" cstate="print"/>
          <a:srcRect l="7552" r="30347" b="65981"/>
          <a:stretch>
            <a:fillRect/>
          </a:stretch>
        </p:blipFill>
        <p:spPr bwMode="auto">
          <a:xfrm>
            <a:off x="1104900" y="0"/>
            <a:ext cx="90868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tângulo 15"/>
          <p:cNvSpPr/>
          <p:nvPr/>
        </p:nvSpPr>
        <p:spPr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 rot="16200000">
            <a:off x="12226925" y="1757363"/>
            <a:ext cx="41243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299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pic>
        <p:nvPicPr>
          <p:cNvPr id="40" name="Picture 4" descr="\\SOAP-PROD\Historico\Criacao\Clientes\DPZ\CNI\PNG\S19_Rafa_2.png"/>
          <p:cNvPicPr>
            <a:picLocks noChangeAspect="1" noChangeArrowheads="1"/>
          </p:cNvPicPr>
          <p:nvPr/>
        </p:nvPicPr>
        <p:blipFill>
          <a:blip r:embed="rId8" cstate="print"/>
          <a:srcRect l="36584"/>
          <a:stretch>
            <a:fillRect/>
          </a:stretch>
        </p:blipFill>
        <p:spPr bwMode="auto">
          <a:xfrm>
            <a:off x="5353050" y="0"/>
            <a:ext cx="927893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 descr="\\SOAP-PROD\Historico\Criacao\Clientes\DPZ\CNI\PNG\S19_Rafa_3.png"/>
          <p:cNvPicPr>
            <a:picLocks noChangeAspect="1" noChangeArrowheads="1"/>
          </p:cNvPicPr>
          <p:nvPr/>
        </p:nvPicPr>
        <p:blipFill>
          <a:blip r:embed="rId9" cstate="print"/>
          <a:srcRect l="34377" t="1395" r="7036"/>
          <a:stretch>
            <a:fillRect/>
          </a:stretch>
        </p:blipFill>
        <p:spPr bwMode="auto">
          <a:xfrm>
            <a:off x="5029200" y="114300"/>
            <a:ext cx="8574088" cy="811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" descr="\\SOAP-PROD\Historico\Criacao\Clientes\DPZ\CNI\PNG\S19_Rafa.png"/>
          <p:cNvPicPr>
            <a:picLocks noChangeAspect="1" noChangeArrowheads="1"/>
          </p:cNvPicPr>
          <p:nvPr/>
        </p:nvPicPr>
        <p:blipFill>
          <a:blip r:embed="rId10" cstate="print"/>
          <a:srcRect t="14346" b="57648"/>
          <a:stretch>
            <a:fillRect/>
          </a:stretch>
        </p:blipFill>
        <p:spPr bwMode="auto">
          <a:xfrm>
            <a:off x="0" y="1181100"/>
            <a:ext cx="146319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Conector reto 21"/>
          <p:cNvCxnSpPr/>
          <p:nvPr/>
        </p:nvCxnSpPr>
        <p:spPr bwMode="auto">
          <a:xfrm>
            <a:off x="10006013" y="5734050"/>
            <a:ext cx="4438650" cy="0"/>
          </a:xfrm>
          <a:prstGeom prst="line">
            <a:avLst/>
          </a:prstGeom>
          <a:ln>
            <a:solidFill>
              <a:srgbClr val="5E6771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24"/>
          <p:cNvCxnSpPr/>
          <p:nvPr/>
        </p:nvCxnSpPr>
        <p:spPr bwMode="auto">
          <a:xfrm>
            <a:off x="10006013" y="6353175"/>
            <a:ext cx="4438650" cy="0"/>
          </a:xfrm>
          <a:prstGeom prst="line">
            <a:avLst/>
          </a:prstGeom>
          <a:ln>
            <a:solidFill>
              <a:srgbClr val="5E6771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/>
          <a:srcRect r="50520" b="55556"/>
          <a:stretch>
            <a:fillRect/>
          </a:stretch>
        </p:blipFill>
        <p:spPr bwMode="auto">
          <a:xfrm>
            <a:off x="0" y="0"/>
            <a:ext cx="7239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298450" y="658813"/>
            <a:ext cx="6086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447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9902825" y="2122488"/>
            <a:ext cx="4394200" cy="142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pt-BR" sz="5400" b="1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PATENT DATABASE</a:t>
            </a:r>
            <a:endParaRPr lang="es-ES_tradnl" sz="4600" b="1" dirty="0">
              <a:solidFill>
                <a:srgbClr val="042964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5268913" y="1262063"/>
            <a:ext cx="8715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INCENTIVE TO THE USE OF</a:t>
            </a:r>
            <a:endParaRPr lang="es-ES_tradnl" sz="460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12" cstate="print"/>
          <a:srcRect t="15273" r="51762"/>
          <a:stretch>
            <a:fillRect/>
          </a:stretch>
        </p:blipFill>
        <p:spPr bwMode="auto">
          <a:xfrm>
            <a:off x="0" y="1257300"/>
            <a:ext cx="7058025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13" cstate="print"/>
          <a:srcRect t="18050" r="50397"/>
          <a:stretch>
            <a:fillRect/>
          </a:stretch>
        </p:blipFill>
        <p:spPr bwMode="auto">
          <a:xfrm>
            <a:off x="0" y="1485900"/>
            <a:ext cx="7258050" cy="674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14" cstate="print"/>
          <a:srcRect t="18398" r="56255"/>
          <a:stretch>
            <a:fillRect/>
          </a:stretch>
        </p:blipFill>
        <p:spPr bwMode="auto">
          <a:xfrm>
            <a:off x="0" y="1514475"/>
            <a:ext cx="6400800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0" descr="\\SOAP-PROD\Historico\Criacao\Clientes\DPZ\CNI\PNG\S19_Rafa_4.png"/>
          <p:cNvPicPr>
            <a:picLocks noChangeAspect="1" noChangeArrowheads="1"/>
          </p:cNvPicPr>
          <p:nvPr/>
        </p:nvPicPr>
        <p:blipFill>
          <a:blip r:embed="rId15" cstate="print"/>
          <a:srcRect t="35245" r="83205"/>
          <a:stretch>
            <a:fillRect/>
          </a:stretch>
        </p:blipFill>
        <p:spPr bwMode="auto">
          <a:xfrm>
            <a:off x="0" y="2900363"/>
            <a:ext cx="245745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1" descr="\\SOAP-PROD\Historico\Criacao\Clientes\DPZ\CNI\PNG\S19_Rafa_5.png"/>
          <p:cNvPicPr>
            <a:picLocks noChangeAspect="1" noChangeArrowheads="1"/>
          </p:cNvPicPr>
          <p:nvPr/>
        </p:nvPicPr>
        <p:blipFill>
          <a:blip r:embed="rId16" cstate="print"/>
          <a:srcRect l="34241" t="56239" r="46230"/>
          <a:stretch>
            <a:fillRect/>
          </a:stretch>
        </p:blipFill>
        <p:spPr bwMode="auto">
          <a:xfrm>
            <a:off x="5010150" y="4629150"/>
            <a:ext cx="285750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0" descr="\\SOAP-PROD\Historico\Criacao\Clientes\DPZ\CNI\PNG\S19_Rafa_4.png"/>
          <p:cNvPicPr>
            <a:picLocks noChangeAspect="1" noChangeArrowheads="1"/>
          </p:cNvPicPr>
          <p:nvPr/>
        </p:nvPicPr>
        <p:blipFill>
          <a:blip r:embed="rId15" cstate="print"/>
          <a:srcRect l="36845" t="64572" r="13383"/>
          <a:stretch>
            <a:fillRect/>
          </a:stretch>
        </p:blipFill>
        <p:spPr bwMode="auto">
          <a:xfrm>
            <a:off x="5391150" y="5314950"/>
            <a:ext cx="72834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1" descr="\\SOAP-PROD\Historico\Criacao\Clientes\DPZ\CNI\PNG\S19_Rafa_5.png"/>
          <p:cNvPicPr>
            <a:picLocks noChangeAspect="1" noChangeArrowheads="1"/>
          </p:cNvPicPr>
          <p:nvPr/>
        </p:nvPicPr>
        <p:blipFill>
          <a:blip r:embed="rId16" cstate="print"/>
          <a:srcRect l="15363" t="56239" r="71619"/>
          <a:stretch>
            <a:fillRect/>
          </a:stretch>
        </p:blipFill>
        <p:spPr bwMode="auto">
          <a:xfrm>
            <a:off x="2247900" y="4629150"/>
            <a:ext cx="190500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 descr="\\SOAP-PROD\Historico\Criacao\Clientes\DPZ\CNI\PNG\Template.png"/>
          <p:cNvPicPr>
            <a:picLocks noChangeAspect="1" noChangeArrowheads="1"/>
          </p:cNvPicPr>
          <p:nvPr/>
        </p:nvPicPr>
        <p:blipFill>
          <a:blip r:embed="rId17" cstate="print"/>
          <a:srcRect t="91652"/>
          <a:stretch>
            <a:fillRect/>
          </a:stretch>
        </p:blipFill>
        <p:spPr bwMode="auto">
          <a:xfrm>
            <a:off x="0" y="7543800"/>
            <a:ext cx="146319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9902825" y="4411663"/>
            <a:ext cx="4700588" cy="210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Clr>
                <a:srgbClr val="017337"/>
              </a:buClr>
            </a:pPr>
            <a:r>
              <a:rPr lang="en-US" sz="28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Source of information for </a:t>
            </a:r>
            <a:r>
              <a:rPr lang="en-US" sz="2800" b="1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 business intelligence</a:t>
            </a:r>
            <a:endParaRPr lang="pt-BR" sz="2800" b="1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017337"/>
              </a:buClr>
            </a:pPr>
            <a:r>
              <a:rPr lang="pt-BR" sz="28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More </a:t>
            </a:r>
            <a:r>
              <a:rPr lang="pt-BR" sz="2800" b="1" dirty="0" err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innovation</a:t>
            </a:r>
            <a:endParaRPr lang="pt-BR" sz="2800" b="1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017337"/>
              </a:buClr>
            </a:pPr>
            <a:r>
              <a:rPr lang="pt-BR" sz="28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More </a:t>
            </a:r>
            <a:r>
              <a:rPr lang="pt-BR" sz="2800" b="1" dirty="0" err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competitiveness</a:t>
            </a:r>
            <a:endParaRPr lang="pt-BR" sz="2800" b="1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ransition advTm="101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5.55556E-7 L 0.52811 -0.944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0" y="-472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xit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694E-6 3.51852E-6 L -0.74653 -0.1088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00" y="-54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57292 1.0546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5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584 0 " pathEditMode="relative" ptsTypes="AA">
                                      <p:cBhvr>
                                        <p:cTn id="55" dur="5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 -0.02817 " pathEditMode="relative" ptsTypes="AA">
                                      <p:cBhvr>
                                        <p:cTn id="63" dur="5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5.06173E-6 L -0.18359 0.64353 " pathEditMode="relative" ptsTypes="AA">
                                      <p:cBhvr>
                                        <p:cTn id="74" dur="5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9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2.22222E-6 L 0.0612 0.4838 " pathEditMode="relative" ptsTypes="AA">
                                      <p:cBhvr>
                                        <p:cTn id="88" dur="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9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7.43056E-6 -5.55556E-6 L 0.58204 0.48842 " pathEditMode="relative" ptsTypes="AA">
                                      <p:cBhvr>
                                        <p:cTn id="105" dur="5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39" grpId="1"/>
      <p:bldP spid="39" grpId="2"/>
      <p:bldP spid="39" grpId="3"/>
      <p:bldP spid="46" grpId="0"/>
      <p:bldP spid="47" grpId="0"/>
      <p:bldP spid="47" grpId="1"/>
      <p:bldP spid="48" grpId="0"/>
      <p:bldP spid="4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\\SOAP-PROD\Historico\Criacao\Clientes\DPZ\CNI\PNG\S19_Rafa_2.png"/>
          <p:cNvPicPr>
            <a:picLocks noChangeAspect="1" noChangeArrowheads="1"/>
          </p:cNvPicPr>
          <p:nvPr/>
        </p:nvPicPr>
        <p:blipFill>
          <a:blip r:embed="rId2" cstate="print"/>
          <a:srcRect l="36584"/>
          <a:stretch>
            <a:fillRect/>
          </a:stretch>
        </p:blipFill>
        <p:spPr bwMode="auto">
          <a:xfrm>
            <a:off x="5353050" y="0"/>
            <a:ext cx="927893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\\SOAP-PROD\Historico\Criacao\Clientes\DPZ\CNI\PNG\S19_Rafa_3.png"/>
          <p:cNvPicPr>
            <a:picLocks noChangeAspect="1" noChangeArrowheads="1"/>
          </p:cNvPicPr>
          <p:nvPr/>
        </p:nvPicPr>
        <p:blipFill>
          <a:blip r:embed="rId3" cstate="print"/>
          <a:srcRect l="34377" t="1395" r="7036"/>
          <a:stretch>
            <a:fillRect/>
          </a:stretch>
        </p:blipFill>
        <p:spPr bwMode="auto">
          <a:xfrm>
            <a:off x="5029200" y="114300"/>
            <a:ext cx="8574088" cy="811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 descr="\\SOAP-PROD\Historico\Criacao\Clientes\DPZ\CNI\PNG\S19_Rafa.png"/>
          <p:cNvPicPr>
            <a:picLocks noChangeAspect="1" noChangeArrowheads="1"/>
          </p:cNvPicPr>
          <p:nvPr/>
        </p:nvPicPr>
        <p:blipFill>
          <a:blip r:embed="rId4" cstate="print"/>
          <a:srcRect t="14346" b="57648"/>
          <a:stretch>
            <a:fillRect/>
          </a:stretch>
        </p:blipFill>
        <p:spPr bwMode="auto">
          <a:xfrm>
            <a:off x="0" y="1181100"/>
            <a:ext cx="146319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5" cstate="print"/>
          <a:srcRect r="50520" b="55556"/>
          <a:stretch>
            <a:fillRect/>
          </a:stretch>
        </p:blipFill>
        <p:spPr bwMode="auto">
          <a:xfrm>
            <a:off x="0" y="0"/>
            <a:ext cx="7239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upo 1"/>
          <p:cNvGrpSpPr>
            <a:grpSpLocks/>
          </p:cNvGrpSpPr>
          <p:nvPr/>
        </p:nvGrpSpPr>
        <p:grpSpPr bwMode="auto">
          <a:xfrm>
            <a:off x="0" y="1257300"/>
            <a:ext cx="7258050" cy="6973888"/>
            <a:chOff x="-7086600" y="1257300"/>
            <a:chExt cx="7258050" cy="6973540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t="15273" r="51762"/>
            <a:stretch>
              <a:fillRect/>
            </a:stretch>
          </p:blipFill>
          <p:spPr bwMode="auto">
            <a:xfrm>
              <a:off x="-7086600" y="1257300"/>
              <a:ext cx="7058025" cy="6973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t="18050" r="50397"/>
            <a:stretch>
              <a:fillRect/>
            </a:stretch>
          </p:blipFill>
          <p:spPr bwMode="auto">
            <a:xfrm>
              <a:off x="-7086600" y="1485900"/>
              <a:ext cx="7258050" cy="674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 t="18398" r="56255"/>
            <a:stretch>
              <a:fillRect/>
            </a:stretch>
          </p:blipFill>
          <p:spPr bwMode="auto">
            <a:xfrm>
              <a:off x="-7086600" y="1514475"/>
              <a:ext cx="6400800" cy="6716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" name="Picture 11" descr="\\SOAP-PROD\Historico\Criacao\Clientes\DPZ\CNI\PNG\S19_Rafa_5.png"/>
          <p:cNvPicPr>
            <a:picLocks noChangeAspect="1" noChangeArrowheads="1"/>
          </p:cNvPicPr>
          <p:nvPr/>
        </p:nvPicPr>
        <p:blipFill>
          <a:blip r:embed="rId9" cstate="print"/>
          <a:srcRect l="34241" t="56239" r="46230"/>
          <a:stretch>
            <a:fillRect/>
          </a:stretch>
        </p:blipFill>
        <p:spPr bwMode="auto">
          <a:xfrm>
            <a:off x="5010150" y="4629150"/>
            <a:ext cx="285750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0" descr="\\SOAP-PROD\Historico\Criacao\Clientes\DPZ\CNI\PNG\S19_Rafa_4.png"/>
          <p:cNvPicPr>
            <a:picLocks noChangeAspect="1" noChangeArrowheads="1"/>
          </p:cNvPicPr>
          <p:nvPr/>
        </p:nvPicPr>
        <p:blipFill>
          <a:blip r:embed="rId10" cstate="print"/>
          <a:srcRect l="36845" t="64572" r="13383"/>
          <a:stretch>
            <a:fillRect/>
          </a:stretch>
        </p:blipFill>
        <p:spPr bwMode="auto">
          <a:xfrm>
            <a:off x="5391150" y="5314950"/>
            <a:ext cx="72834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1" descr="\\SOAP-PROD\Historico\Criacao\Clientes\DPZ\CNI\PNG\S19_Rafa_5.png"/>
          <p:cNvPicPr>
            <a:picLocks noChangeAspect="1" noChangeArrowheads="1"/>
          </p:cNvPicPr>
          <p:nvPr/>
        </p:nvPicPr>
        <p:blipFill>
          <a:blip r:embed="rId9" cstate="print"/>
          <a:srcRect l="15363" t="56239" r="71619"/>
          <a:stretch>
            <a:fillRect/>
          </a:stretch>
        </p:blipFill>
        <p:spPr bwMode="auto">
          <a:xfrm>
            <a:off x="2247900" y="4629150"/>
            <a:ext cx="190500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tângulo 24"/>
          <p:cNvSpPr/>
          <p:nvPr/>
        </p:nvSpPr>
        <p:spPr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298450" y="658813"/>
            <a:ext cx="6086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447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BRAZIL NEEDS:</a:t>
            </a:r>
          </a:p>
        </p:txBody>
      </p:sp>
      <p:pic>
        <p:nvPicPr>
          <p:cNvPr id="41" name="Picture 2" descr="\\SOAP-PROD\Historico\Criacao\Clientes\DPZ\CNI\PNG\S20_Rafa.png"/>
          <p:cNvPicPr>
            <a:picLocks noChangeAspect="1" noChangeArrowheads="1"/>
          </p:cNvPicPr>
          <p:nvPr/>
        </p:nvPicPr>
        <p:blipFill>
          <a:blip r:embed="rId11" cstate="print"/>
          <a:srcRect t="24992"/>
          <a:stretch>
            <a:fillRect/>
          </a:stretch>
        </p:blipFill>
        <p:spPr bwMode="auto">
          <a:xfrm>
            <a:off x="0" y="2057400"/>
            <a:ext cx="14631988" cy="61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0" descr="\\SOAP-PROD\Historico\Criacao\Clientes\DPZ\CNI\PNG\S19_Rafa_4.png"/>
          <p:cNvPicPr>
            <a:picLocks noChangeAspect="1" noChangeArrowheads="1"/>
          </p:cNvPicPr>
          <p:nvPr/>
        </p:nvPicPr>
        <p:blipFill>
          <a:blip r:embed="rId10" cstate="print"/>
          <a:srcRect t="35245" r="83205"/>
          <a:stretch>
            <a:fillRect/>
          </a:stretch>
        </p:blipFill>
        <p:spPr bwMode="auto">
          <a:xfrm>
            <a:off x="0" y="2900363"/>
            <a:ext cx="245745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298450" y="862013"/>
            <a:ext cx="6311900" cy="158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pt-BR" sz="5400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COPYRIGHT LAW MODERNIZATION</a:t>
            </a:r>
            <a:endParaRPr lang="es-ES_tradnl" sz="4800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44" name="Picture 3" descr="\\SOAP-PROD\Historico\Criacao\Clientes\DPZ\CNI\PNG\S20_Rafa_1.png"/>
          <p:cNvPicPr>
            <a:picLocks noChangeAspect="1" noChangeArrowheads="1"/>
          </p:cNvPicPr>
          <p:nvPr/>
        </p:nvPicPr>
        <p:blipFill>
          <a:blip r:embed="rId12" cstate="print"/>
          <a:srcRect l="19920"/>
          <a:stretch>
            <a:fillRect/>
          </a:stretch>
        </p:blipFill>
        <p:spPr bwMode="auto">
          <a:xfrm>
            <a:off x="2914650" y="0"/>
            <a:ext cx="1171733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" descr="\\SOAP-PROD\Historico\Criacao\Clientes\DPZ\CNI\PNG\S20_Rafa_2.png"/>
          <p:cNvPicPr>
            <a:picLocks noChangeAspect="1" noChangeArrowheads="1"/>
          </p:cNvPicPr>
          <p:nvPr/>
        </p:nvPicPr>
        <p:blipFill>
          <a:blip r:embed="rId13" cstate="print"/>
          <a:srcRect l="19920" t="17815"/>
          <a:stretch>
            <a:fillRect/>
          </a:stretch>
        </p:blipFill>
        <p:spPr bwMode="auto">
          <a:xfrm>
            <a:off x="2914650" y="1466850"/>
            <a:ext cx="11717338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10975975" y="531813"/>
            <a:ext cx="33655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Fine tuning</a:t>
            </a:r>
            <a:r>
              <a:rPr lang="en-US" sz="2800" dirty="0" smtClean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 for the </a:t>
            </a:r>
            <a:r>
              <a:rPr lang="en-US" sz="28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digital economy</a:t>
            </a:r>
            <a:endParaRPr lang="es-ES" sz="2800" b="1" dirty="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47" name="Picture 7" descr="\\SOAP-PROD\Historico\Criacao\Clientes\DPZ\CNI\PNG\S20_Rafa_3.png"/>
          <p:cNvPicPr>
            <a:picLocks noChangeAspect="1" noChangeArrowheads="1"/>
          </p:cNvPicPr>
          <p:nvPr/>
        </p:nvPicPr>
        <p:blipFill>
          <a:blip r:embed="rId14" cstate="print"/>
          <a:srcRect l="20309" t="30086" r="9125"/>
          <a:stretch>
            <a:fillRect/>
          </a:stretch>
        </p:blipFill>
        <p:spPr bwMode="auto">
          <a:xfrm>
            <a:off x="2971800" y="2476500"/>
            <a:ext cx="1032510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" descr="\\SOAP-PROD\Historico\Criacao\Clientes\DPZ\CNI\PNG\S20_Rafa_4.png"/>
          <p:cNvPicPr>
            <a:picLocks noChangeAspect="1" noChangeArrowheads="1"/>
          </p:cNvPicPr>
          <p:nvPr/>
        </p:nvPicPr>
        <p:blipFill>
          <a:blip r:embed="rId15" cstate="print"/>
          <a:srcRect l="53119" t="47906"/>
          <a:stretch>
            <a:fillRect/>
          </a:stretch>
        </p:blipFill>
        <p:spPr bwMode="auto">
          <a:xfrm>
            <a:off x="7772400" y="3943350"/>
            <a:ext cx="6859588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6" descr="\\SOAP-PROD\Historico\Criacao\Clientes\DPZ\CNI\PNG\S20_Rafa_5.png"/>
          <p:cNvPicPr>
            <a:picLocks noChangeAspect="1" noChangeArrowheads="1"/>
          </p:cNvPicPr>
          <p:nvPr/>
        </p:nvPicPr>
        <p:blipFill>
          <a:blip r:embed="rId16" cstate="print"/>
          <a:srcRect l="19008" r="23447"/>
          <a:stretch>
            <a:fillRect/>
          </a:stretch>
        </p:blipFill>
        <p:spPr bwMode="auto">
          <a:xfrm>
            <a:off x="2781300" y="0"/>
            <a:ext cx="842010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\\SOAP-PROD\Historico\Criacao\Clientes\DPZ\CNI\PNG\Template.png"/>
          <p:cNvPicPr>
            <a:picLocks noChangeAspect="1" noChangeArrowheads="1"/>
          </p:cNvPicPr>
          <p:nvPr/>
        </p:nvPicPr>
        <p:blipFill>
          <a:blip r:embed="rId17" cstate="print"/>
          <a:srcRect t="91652"/>
          <a:stretch>
            <a:fillRect/>
          </a:stretch>
        </p:blipFill>
        <p:spPr bwMode="auto">
          <a:xfrm>
            <a:off x="0" y="7543800"/>
            <a:ext cx="146319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7 -6.2963E-6 L 0.50912 0.39351 " pathEditMode="relative" ptsTypes="AA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0599 0.4838 " pathEditMode="relative" ptsTypes="AA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1528E-6 9.87654E-7 L -3.71528E-6 -0.05556 " pathEditMode="relative" ptsTypes="AA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2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57942 1.04514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0" y="5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6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3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Imagem 7"/>
          <p:cNvPicPr>
            <a:picLocks noChangeAspect="1"/>
          </p:cNvPicPr>
          <p:nvPr/>
        </p:nvPicPr>
        <p:blipFill>
          <a:blip r:embed="rId3" cstate="print"/>
          <a:srcRect r="48705"/>
          <a:stretch>
            <a:fillRect/>
          </a:stretch>
        </p:blipFill>
        <p:spPr bwMode="auto">
          <a:xfrm>
            <a:off x="0" y="0"/>
            <a:ext cx="750570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Imagem 3" descr="Descanso_4.png"/>
          <p:cNvPicPr>
            <a:picLocks noChangeAspect="1"/>
          </p:cNvPicPr>
          <p:nvPr/>
        </p:nvPicPr>
        <p:blipFill>
          <a:blip r:embed="rId4" cstate="print"/>
          <a:srcRect t="50011" r="41673"/>
          <a:stretch>
            <a:fillRect/>
          </a:stretch>
        </p:blipFill>
        <p:spPr bwMode="auto">
          <a:xfrm>
            <a:off x="0" y="4116388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m 4" descr="Descanso.png"/>
          <p:cNvPicPr>
            <a:picLocks noChangeAspect="1"/>
          </p:cNvPicPr>
          <p:nvPr/>
        </p:nvPicPr>
        <p:blipFill>
          <a:blip r:embed="rId5" cstate="print"/>
          <a:srcRect t="50011" r="52089"/>
          <a:stretch>
            <a:fillRect/>
          </a:stretch>
        </p:blipFill>
        <p:spPr bwMode="auto">
          <a:xfrm>
            <a:off x="0" y="4116388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Imagem 5" descr="Descanso_1.png"/>
          <p:cNvPicPr>
            <a:picLocks noChangeAspect="1"/>
          </p:cNvPicPr>
          <p:nvPr/>
        </p:nvPicPr>
        <p:blipFill>
          <a:blip r:embed="rId6" cstate="print"/>
          <a:srcRect t="63878" r="70184"/>
          <a:stretch>
            <a:fillRect/>
          </a:stretch>
        </p:blipFill>
        <p:spPr bwMode="auto">
          <a:xfrm>
            <a:off x="0" y="5257800"/>
            <a:ext cx="436245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Imagem 6" descr="Descanso_2.png"/>
          <p:cNvPicPr>
            <a:picLocks noChangeAspect="1"/>
          </p:cNvPicPr>
          <p:nvPr/>
        </p:nvPicPr>
        <p:blipFill>
          <a:blip r:embed="rId7" cstate="print"/>
          <a:srcRect t="27541" r="67712"/>
          <a:stretch>
            <a:fillRect/>
          </a:stretch>
        </p:blipFill>
        <p:spPr bwMode="auto">
          <a:xfrm>
            <a:off x="0" y="2266950"/>
            <a:ext cx="472440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3"/>
          <p:cNvPicPr>
            <a:picLocks noChangeAspect="1" noChangeArrowheads="1"/>
          </p:cNvPicPr>
          <p:nvPr/>
        </p:nvPicPr>
        <p:blipFill>
          <a:blip r:embed="rId8" cstate="print"/>
          <a:srcRect l="51431" t="39583" r="3516" b="38658"/>
          <a:stretch>
            <a:fillRect/>
          </a:stretch>
        </p:blipFill>
        <p:spPr bwMode="auto">
          <a:xfrm>
            <a:off x="7524750" y="3086100"/>
            <a:ext cx="65913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Text Box 2"/>
          <p:cNvSpPr txBox="1">
            <a:spLocks noChangeArrowheads="1"/>
          </p:cNvSpPr>
          <p:nvPr/>
        </p:nvSpPr>
        <p:spPr bwMode="auto">
          <a:xfrm>
            <a:off x="7986713" y="4652963"/>
            <a:ext cx="6319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700" b="1" dirty="0">
                <a:solidFill>
                  <a:srgbClr val="036DCF"/>
                </a:solidFill>
                <a:cs typeface="Arial" charset="0"/>
              </a:rPr>
              <a:t>Confederação Nacional da Indústria</a:t>
            </a:r>
          </a:p>
        </p:txBody>
      </p:sp>
    </p:spTree>
  </p:cSld>
  <p:clrMapOvr>
    <a:masterClrMapping/>
  </p:clrMapOvr>
  <p:transition advTm="1937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7833382" y="3263462"/>
            <a:ext cx="6798606" cy="2857500"/>
            <a:chOff x="7833382" y="3263462"/>
            <a:chExt cx="6798606" cy="2857500"/>
          </a:xfrm>
        </p:grpSpPr>
        <p:pic>
          <p:nvPicPr>
            <p:cNvPr id="1026" name="Picture 2" descr="http://4.bp.blogspot.com/-qoPQS80oFS0/TcW3TGZHoJI/AAAAAAAAAng/7FLoduVd14w/s1600/Wallpaper+Flag+of+Brazil+%25286%2529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33382" y="3263462"/>
              <a:ext cx="2857500" cy="2857500"/>
            </a:xfrm>
            <a:prstGeom prst="rect">
              <a:avLst/>
            </a:prstGeom>
            <a:noFill/>
          </p:spPr>
        </p:pic>
        <p:sp>
          <p:nvSpPr>
            <p:cNvPr id="6" name="Retângulo 5"/>
            <p:cNvSpPr>
              <a:spLocks noChangeArrowheads="1"/>
            </p:cNvSpPr>
            <p:nvPr/>
          </p:nvSpPr>
          <p:spPr bwMode="auto">
            <a:xfrm>
              <a:off x="10657490" y="3806053"/>
              <a:ext cx="3974498" cy="153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BR" sz="2400" dirty="0" err="1" smtClean="0">
                  <a:solidFill>
                    <a:srgbClr val="000000"/>
                  </a:solidFill>
                  <a:latin typeface="Century Gothic" pitchFamily="34" charset="0"/>
                </a:rPr>
                <a:t>Highlights</a:t>
              </a:r>
              <a:r>
                <a:rPr lang="pt-BR" sz="2400" dirty="0" smtClean="0">
                  <a:solidFill>
                    <a:srgbClr val="000000"/>
                  </a:solidFill>
                  <a:latin typeface="Century Gothic" pitchFamily="34" charset="0"/>
                </a:rPr>
                <a:t> of </a:t>
              </a:r>
              <a:r>
                <a:rPr lang="pt-BR" sz="2400" dirty="0" err="1" smtClean="0">
                  <a:solidFill>
                    <a:srgbClr val="000000"/>
                  </a:solidFill>
                  <a:latin typeface="Century Gothic" pitchFamily="34" charset="0"/>
                </a:rPr>
                <a:t>President</a:t>
              </a:r>
              <a:r>
                <a:rPr lang="pt-BR" sz="2400" dirty="0" smtClean="0">
                  <a:solidFill>
                    <a:srgbClr val="000000"/>
                  </a:solidFill>
                  <a:latin typeface="Century Gothic" pitchFamily="34" charset="0"/>
                </a:rPr>
                <a:t> </a:t>
              </a:r>
              <a:r>
                <a:rPr lang="pt-BR" sz="2800" b="1" dirty="0" smtClean="0">
                  <a:solidFill>
                    <a:srgbClr val="000000"/>
                  </a:solidFill>
                  <a:latin typeface="Century Gothic" pitchFamily="34" charset="0"/>
                </a:rPr>
                <a:t>Dilma </a:t>
              </a:r>
              <a:r>
                <a:rPr lang="pt-BR" sz="2800" b="1" dirty="0" err="1" smtClean="0">
                  <a:solidFill>
                    <a:srgbClr val="000000"/>
                  </a:solidFill>
                  <a:latin typeface="Century Gothic" pitchFamily="34" charset="0"/>
                </a:rPr>
                <a:t>Roussseff</a:t>
              </a:r>
              <a:r>
                <a:rPr lang="pt-BR" sz="2800" b="1" dirty="0" smtClean="0">
                  <a:solidFill>
                    <a:srgbClr val="000000"/>
                  </a:solidFill>
                  <a:latin typeface="Century Gothic" pitchFamily="34" charset="0"/>
                </a:rPr>
                <a:t> speech </a:t>
              </a:r>
              <a:r>
                <a:rPr lang="pt-BR" sz="2400" dirty="0" err="1" smtClean="0">
                  <a:solidFill>
                    <a:srgbClr val="000000"/>
                  </a:solidFill>
                  <a:latin typeface="Century Gothic" pitchFamily="34" charset="0"/>
                </a:rPr>
                <a:t>at</a:t>
              </a:r>
              <a:r>
                <a:rPr lang="pt-BR" sz="2400" dirty="0" smtClean="0">
                  <a:solidFill>
                    <a:srgbClr val="000000"/>
                  </a:solidFill>
                  <a:latin typeface="Century Gothic" pitchFamily="34" charset="0"/>
                </a:rPr>
                <a:t> CNI @13/04/12</a:t>
              </a:r>
              <a:endParaRPr lang="pt-BR" sz="2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9" name="Imagem 18" descr="S12_Allan_3.png"/>
          <p:cNvPicPr>
            <a:picLocks noChangeAspect="1"/>
          </p:cNvPicPr>
          <p:nvPr/>
        </p:nvPicPr>
        <p:blipFill>
          <a:blip r:embed="rId3" cstate="print"/>
          <a:srcRect l="72948" t="60416"/>
          <a:stretch>
            <a:fillRect/>
          </a:stretch>
        </p:blipFill>
        <p:spPr bwMode="auto">
          <a:xfrm>
            <a:off x="10674350" y="4973638"/>
            <a:ext cx="39576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9" descr="S12_Allan_4.png"/>
          <p:cNvPicPr>
            <a:picLocks noChangeAspect="1"/>
          </p:cNvPicPr>
          <p:nvPr/>
        </p:nvPicPr>
        <p:blipFill>
          <a:blip r:embed="rId4" cstate="print"/>
          <a:srcRect l="48047" t="69968"/>
          <a:stretch>
            <a:fillRect/>
          </a:stretch>
        </p:blipFill>
        <p:spPr bwMode="auto">
          <a:xfrm>
            <a:off x="7029450" y="5759450"/>
            <a:ext cx="7602538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 b="47386"/>
          <a:stretch>
            <a:fillRect/>
          </a:stretch>
        </p:blipFill>
        <p:spPr bwMode="auto">
          <a:xfrm>
            <a:off x="1588" y="249374"/>
            <a:ext cx="14630400" cy="331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S12_Allan_1.png"/>
          <p:cNvPicPr>
            <a:picLocks noChangeAspect="1"/>
          </p:cNvPicPr>
          <p:nvPr/>
        </p:nvPicPr>
        <p:blipFill>
          <a:blip r:embed="rId6" cstate="print"/>
          <a:srcRect r="43166"/>
          <a:stretch>
            <a:fillRect/>
          </a:stretch>
        </p:blipFill>
        <p:spPr bwMode="auto">
          <a:xfrm>
            <a:off x="0" y="0"/>
            <a:ext cx="8316913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ítulo 1"/>
          <p:cNvSpPr>
            <a:spLocks noGrp="1"/>
          </p:cNvSpPr>
          <p:nvPr>
            <p:ph type="title"/>
          </p:nvPr>
        </p:nvSpPr>
        <p:spPr bwMode="auto">
          <a:xfrm>
            <a:off x="7925454" y="1428749"/>
            <a:ext cx="6611938" cy="2494857"/>
          </a:xfrm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defRPr/>
            </a:pPr>
            <a:r>
              <a:rPr lang="pt-BR" sz="4400" dirty="0" smtClean="0">
                <a:solidFill>
                  <a:srgbClr val="042964"/>
                </a:solidFill>
                <a:latin typeface="Century Gothic" pitchFamily="34" charset="0"/>
              </a:rPr>
              <a:t>INTELECTUAL PROPERTY </a:t>
            </a:r>
            <a:r>
              <a:rPr lang="pt-BR" sz="4400" b="1" dirty="0" smtClean="0">
                <a:solidFill>
                  <a:srgbClr val="042964"/>
                </a:solidFill>
                <a:latin typeface="Century Gothic" pitchFamily="34" charset="0"/>
              </a:rPr>
              <a:t>GOVERNMENT PRIORITY</a:t>
            </a:r>
            <a:endParaRPr lang="pt-BR" sz="2800" b="1" dirty="0" smtClean="0">
              <a:solidFill>
                <a:srgbClr val="042964"/>
              </a:solidFill>
              <a:latin typeface="Century Gothic" pitchFamily="34" charset="0"/>
            </a:endParaRP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804863" y="3127375"/>
            <a:ext cx="4955203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600" b="1" dirty="0" smtClean="0">
                <a:solidFill>
                  <a:srgbClr val="036DCF"/>
                </a:solidFill>
                <a:latin typeface="Century Gothic" pitchFamily="34" charset="0"/>
              </a:rPr>
              <a:t>2012</a:t>
            </a:r>
            <a:endParaRPr lang="pt-BR" sz="16600" b="1" dirty="0">
              <a:solidFill>
                <a:srgbClr val="036DCF"/>
              </a:solidFill>
              <a:latin typeface="Century Gothic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>
          <a:xfrm rot="10800000">
            <a:off x="617538" y="3314700"/>
            <a:ext cx="5010150" cy="0"/>
          </a:xfrm>
          <a:prstGeom prst="line">
            <a:avLst/>
          </a:prstGeom>
          <a:ln w="76200">
            <a:solidFill>
              <a:srgbClr val="036D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rot="10800000">
            <a:off x="617538" y="5653088"/>
            <a:ext cx="5010150" cy="0"/>
          </a:xfrm>
          <a:prstGeom prst="line">
            <a:avLst/>
          </a:prstGeom>
          <a:ln w="76200">
            <a:solidFill>
              <a:srgbClr val="036D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5400000">
            <a:off x="4529137" y="4495801"/>
            <a:ext cx="2428875" cy="0"/>
          </a:xfrm>
          <a:prstGeom prst="line">
            <a:avLst/>
          </a:prstGeom>
          <a:ln w="76200">
            <a:solidFill>
              <a:srgbClr val="036D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rot="5400000">
            <a:off x="-685800" y="4495801"/>
            <a:ext cx="2428875" cy="0"/>
          </a:xfrm>
          <a:prstGeom prst="line">
            <a:avLst/>
          </a:prstGeom>
          <a:ln w="76200">
            <a:solidFill>
              <a:srgbClr val="036D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S12_Allan_2.png"/>
          <p:cNvPicPr>
            <a:picLocks noChangeAspect="1"/>
          </p:cNvPicPr>
          <p:nvPr/>
        </p:nvPicPr>
        <p:blipFill>
          <a:blip r:embed="rId7" cstate="print"/>
          <a:srcRect r="55278"/>
          <a:stretch>
            <a:fillRect/>
          </a:stretch>
        </p:blipFill>
        <p:spPr bwMode="auto">
          <a:xfrm>
            <a:off x="-6543675" y="0"/>
            <a:ext cx="6543675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Imagem 3" descr="Template.png"/>
          <p:cNvPicPr>
            <a:picLocks noChangeAspect="1"/>
          </p:cNvPicPr>
          <p:nvPr/>
        </p:nvPicPr>
        <p:blipFill>
          <a:blip r:embed="rId8" cstate="print"/>
          <a:srcRect t="90816"/>
          <a:stretch>
            <a:fillRect/>
          </a:stretch>
        </p:blipFill>
        <p:spPr bwMode="auto">
          <a:xfrm>
            <a:off x="0" y="7475538"/>
            <a:ext cx="146319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5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83 0 C 0.0791 0.03839 0.15136 0.07697 0.22363 0.10069 C 0.2959 0.12442 0.36816 0.13329 0.44043 0.14236 " pathEditMode="relative" rAng="0" ptsTypes="aaA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3 0.14237 C 0.29037 0.2228 0.14041 0.30324 0.08301 0.41667 L 0.09668 0.82292 " pathEditMode="relative" rAng="0" ptsTypes="aAA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0" y="34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776 0.51389 " pathEditMode="relative" ptsTypes="AA">
                                      <p:cBhvr>
                                        <p:cTn id="45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28776 0.51389 " pathEditMode="relative" ptsTypes="AA">
                                      <p:cBhvr>
                                        <p:cTn id="50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8" descr="S22_Pablito_6.png"/>
          <p:cNvPicPr>
            <a:picLocks noChangeAspect="1"/>
          </p:cNvPicPr>
          <p:nvPr/>
        </p:nvPicPr>
        <p:blipFill>
          <a:blip r:embed="rId3" cstate="print"/>
          <a:srcRect l="17728"/>
          <a:stretch>
            <a:fillRect/>
          </a:stretch>
        </p:blipFill>
        <p:spPr bwMode="auto">
          <a:xfrm>
            <a:off x="2593975" y="0"/>
            <a:ext cx="12038013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aio_dilma_final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03434" y="672061"/>
            <a:ext cx="12192000" cy="6858000"/>
          </a:xfrm>
          <a:prstGeom prst="rect">
            <a:avLst/>
          </a:prstGeom>
        </p:spPr>
      </p:pic>
      <p:pic>
        <p:nvPicPr>
          <p:cNvPr id="8" name="Imagem 14" descr="Template.png"/>
          <p:cNvPicPr>
            <a:picLocks noChangeAspect="1"/>
          </p:cNvPicPr>
          <p:nvPr/>
        </p:nvPicPr>
        <p:blipFill>
          <a:blip r:embed="rId5" cstate="print"/>
          <a:srcRect t="90198"/>
          <a:stretch>
            <a:fillRect/>
          </a:stretch>
        </p:blipFill>
        <p:spPr bwMode="auto">
          <a:xfrm>
            <a:off x="0" y="7424738"/>
            <a:ext cx="146319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 b="47386"/>
          <a:stretch>
            <a:fillRect/>
          </a:stretch>
        </p:blipFill>
        <p:spPr bwMode="auto">
          <a:xfrm>
            <a:off x="1588" y="249374"/>
            <a:ext cx="2725846" cy="582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4.bp.blogspot.com/-qoPQS80oFS0/TcW3TGZHoJI/AAAAAAAAAng/7FLoduVd14w/s1600/Wallpaper+Flag+of+Brazil+%25286%25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98" y="5580992"/>
            <a:ext cx="2681728" cy="2618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\\SOAP-PROD\Historico\Criacao\Clientes\DPZ\CNI\PNG\S20_Rafa.png"/>
          <p:cNvPicPr>
            <a:picLocks noChangeAspect="1" noChangeArrowheads="1"/>
          </p:cNvPicPr>
          <p:nvPr/>
        </p:nvPicPr>
        <p:blipFill>
          <a:blip r:embed="rId2" cstate="print"/>
          <a:srcRect t="24992"/>
          <a:stretch>
            <a:fillRect/>
          </a:stretch>
        </p:blipFill>
        <p:spPr bwMode="auto">
          <a:xfrm>
            <a:off x="0" y="2057400"/>
            <a:ext cx="14631988" cy="61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 descr="\\SOAP-PROD\Historico\Criacao\Clientes\DPZ\CNI\PNG\S19_Rafa_4.png"/>
          <p:cNvPicPr>
            <a:picLocks noChangeAspect="1" noChangeArrowheads="1"/>
          </p:cNvPicPr>
          <p:nvPr/>
        </p:nvPicPr>
        <p:blipFill>
          <a:blip r:embed="rId3" cstate="print"/>
          <a:srcRect t="35245" r="83205"/>
          <a:stretch>
            <a:fillRect/>
          </a:stretch>
        </p:blipFill>
        <p:spPr bwMode="auto">
          <a:xfrm>
            <a:off x="0" y="2900363"/>
            <a:ext cx="245745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upo 12"/>
          <p:cNvGrpSpPr>
            <a:grpSpLocks/>
          </p:cNvGrpSpPr>
          <p:nvPr/>
        </p:nvGrpSpPr>
        <p:grpSpPr bwMode="auto">
          <a:xfrm>
            <a:off x="2914650" y="0"/>
            <a:ext cx="11717338" cy="8231188"/>
            <a:chOff x="2914650" y="347"/>
            <a:chExt cx="11717338" cy="8230841"/>
          </a:xfrm>
        </p:grpSpPr>
        <p:pic>
          <p:nvPicPr>
            <p:cNvPr id="31" name="Picture 3" descr="\\SOAP-PROD\Historico\Criacao\Clientes\DPZ\CNI\PNG\S20_Rafa_1.png"/>
            <p:cNvPicPr>
              <a:picLocks noChangeAspect="1" noChangeArrowheads="1"/>
            </p:cNvPicPr>
            <p:nvPr/>
          </p:nvPicPr>
          <p:blipFill>
            <a:blip r:embed="rId4" cstate="print"/>
            <a:srcRect l="19920"/>
            <a:stretch>
              <a:fillRect/>
            </a:stretch>
          </p:blipFill>
          <p:spPr bwMode="auto">
            <a:xfrm>
              <a:off x="2914650" y="347"/>
              <a:ext cx="11717338" cy="8230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" name="Grupo 11"/>
            <p:cNvGrpSpPr>
              <a:grpSpLocks/>
            </p:cNvGrpSpPr>
            <p:nvPr/>
          </p:nvGrpSpPr>
          <p:grpSpPr bwMode="auto">
            <a:xfrm>
              <a:off x="2914650" y="1466850"/>
              <a:ext cx="11717338" cy="6764338"/>
              <a:chOff x="2914650" y="1466850"/>
              <a:chExt cx="11717338" cy="6764338"/>
            </a:xfrm>
          </p:grpSpPr>
          <p:pic>
            <p:nvPicPr>
              <p:cNvPr id="33" name="Picture 4" descr="\\SOAP-PROD\Historico\Criacao\Clientes\DPZ\CNI\PNG\S20_Rafa_2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9920" t="17815"/>
              <a:stretch>
                <a:fillRect/>
              </a:stretch>
            </p:blipFill>
            <p:spPr bwMode="auto">
              <a:xfrm>
                <a:off x="2914650" y="1466850"/>
                <a:ext cx="11717338" cy="6764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7" descr="\\SOAP-PROD\Historico\Criacao\Clientes\DPZ\CNI\PNG\S20_Rafa_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0309" t="30086" r="9125"/>
              <a:stretch>
                <a:fillRect/>
              </a:stretch>
            </p:blipFill>
            <p:spPr bwMode="auto">
              <a:xfrm>
                <a:off x="2971800" y="2476500"/>
                <a:ext cx="10325100" cy="5754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5" name="Picture 5" descr="\\SOAP-PROD\Historico\Criacao\Clientes\DPZ\CNI\PNG\S20_Rafa_4.png"/>
          <p:cNvPicPr>
            <a:picLocks noChangeAspect="1" noChangeArrowheads="1"/>
          </p:cNvPicPr>
          <p:nvPr/>
        </p:nvPicPr>
        <p:blipFill>
          <a:blip r:embed="rId7" cstate="print"/>
          <a:srcRect l="53119" t="47906"/>
          <a:stretch>
            <a:fillRect/>
          </a:stretch>
        </p:blipFill>
        <p:spPr bwMode="auto">
          <a:xfrm>
            <a:off x="7772400" y="3943350"/>
            <a:ext cx="6859588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 descr="\\SOAP-PROD\Historico\Criacao\Clientes\DPZ\CNI\PNG\S20_Rafa_5.png"/>
          <p:cNvPicPr>
            <a:picLocks noChangeAspect="1" noChangeArrowheads="1"/>
          </p:cNvPicPr>
          <p:nvPr/>
        </p:nvPicPr>
        <p:blipFill>
          <a:blip r:embed="rId8" cstate="print"/>
          <a:srcRect l="19008" r="23447"/>
          <a:stretch>
            <a:fillRect/>
          </a:stretch>
        </p:blipFill>
        <p:spPr bwMode="auto">
          <a:xfrm>
            <a:off x="2781300" y="0"/>
            <a:ext cx="842010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tângulo 13"/>
          <p:cNvSpPr/>
          <p:nvPr/>
        </p:nvSpPr>
        <p:spPr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8" name="Imagem 5"/>
          <p:cNvPicPr>
            <a:picLocks noChangeAspect="1"/>
          </p:cNvPicPr>
          <p:nvPr/>
        </p:nvPicPr>
        <p:blipFill>
          <a:blip r:embed="rId9" cstate="print"/>
          <a:srcRect l="2605" t="34019" r="89845" b="36584"/>
          <a:stretch>
            <a:fillRect/>
          </a:stretch>
        </p:blipFill>
        <p:spPr bwMode="auto">
          <a:xfrm>
            <a:off x="381000" y="2800350"/>
            <a:ext cx="1104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29"/>
          <p:cNvPicPr>
            <a:picLocks noChangeAspect="1"/>
          </p:cNvPicPr>
          <p:nvPr/>
        </p:nvPicPr>
        <p:blipFill>
          <a:blip r:embed="rId9" cstate="print"/>
          <a:srcRect l="10025" t="34019" r="77608" b="36584"/>
          <a:stretch>
            <a:fillRect/>
          </a:stretch>
        </p:blipFill>
        <p:spPr bwMode="auto">
          <a:xfrm>
            <a:off x="1466850" y="2800350"/>
            <a:ext cx="18097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0"/>
          <p:cNvPicPr>
            <a:picLocks noChangeAspect="1"/>
          </p:cNvPicPr>
          <p:nvPr/>
        </p:nvPicPr>
        <p:blipFill>
          <a:blip r:embed="rId9" cstate="print"/>
          <a:srcRect l="22133" t="34019" r="65108" b="36584"/>
          <a:stretch>
            <a:fillRect/>
          </a:stretch>
        </p:blipFill>
        <p:spPr bwMode="auto">
          <a:xfrm>
            <a:off x="3238500" y="2800350"/>
            <a:ext cx="1866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31"/>
          <p:cNvPicPr>
            <a:picLocks noChangeAspect="1"/>
          </p:cNvPicPr>
          <p:nvPr/>
        </p:nvPicPr>
        <p:blipFill>
          <a:blip r:embed="rId9" cstate="print"/>
          <a:srcRect l="35153" t="34019" r="49223" b="36584"/>
          <a:stretch>
            <a:fillRect/>
          </a:stretch>
        </p:blipFill>
        <p:spPr bwMode="auto">
          <a:xfrm>
            <a:off x="5143500" y="2800350"/>
            <a:ext cx="22860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32"/>
          <p:cNvPicPr>
            <a:picLocks noChangeAspect="1"/>
          </p:cNvPicPr>
          <p:nvPr/>
        </p:nvPicPr>
        <p:blipFill>
          <a:blip r:embed="rId9" cstate="print"/>
          <a:srcRect l="50645" t="34019" r="36726" b="36584"/>
          <a:stretch>
            <a:fillRect/>
          </a:stretch>
        </p:blipFill>
        <p:spPr bwMode="auto">
          <a:xfrm>
            <a:off x="7410450" y="2800350"/>
            <a:ext cx="18478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m 33"/>
          <p:cNvPicPr>
            <a:picLocks noChangeAspect="1"/>
          </p:cNvPicPr>
          <p:nvPr/>
        </p:nvPicPr>
        <p:blipFill>
          <a:blip r:embed="rId9" cstate="print"/>
          <a:srcRect l="63405" t="34019" r="25008" b="36584"/>
          <a:stretch>
            <a:fillRect/>
          </a:stretch>
        </p:blipFill>
        <p:spPr bwMode="auto">
          <a:xfrm>
            <a:off x="9277350" y="2800350"/>
            <a:ext cx="16954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agem 34"/>
          <p:cNvPicPr>
            <a:picLocks noChangeAspect="1"/>
          </p:cNvPicPr>
          <p:nvPr/>
        </p:nvPicPr>
        <p:blipFill>
          <a:blip r:embed="rId9" cstate="print"/>
          <a:srcRect l="75124" t="34019" r="12900" b="36584"/>
          <a:stretch>
            <a:fillRect/>
          </a:stretch>
        </p:blipFill>
        <p:spPr bwMode="auto">
          <a:xfrm>
            <a:off x="10991850" y="2800350"/>
            <a:ext cx="1752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m 35"/>
          <p:cNvPicPr>
            <a:picLocks noChangeAspect="1"/>
          </p:cNvPicPr>
          <p:nvPr/>
        </p:nvPicPr>
        <p:blipFill>
          <a:blip r:embed="rId9" cstate="print"/>
          <a:srcRect l="86971" t="34019" r="2745" b="36584"/>
          <a:stretch>
            <a:fillRect/>
          </a:stretch>
        </p:blipFill>
        <p:spPr bwMode="auto">
          <a:xfrm>
            <a:off x="12725400" y="2800350"/>
            <a:ext cx="15049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 descr="\\SOAP-PROD\Historico\Criacao\Clientes\DPZ\CNI\PNG\Template.png"/>
          <p:cNvPicPr>
            <a:picLocks noChangeAspect="1" noChangeArrowheads="1"/>
          </p:cNvPicPr>
          <p:nvPr/>
        </p:nvPicPr>
        <p:blipFill>
          <a:blip r:embed="rId10" cstate="print"/>
          <a:srcRect t="91652"/>
          <a:stretch>
            <a:fillRect/>
          </a:stretch>
        </p:blipFill>
        <p:spPr bwMode="auto">
          <a:xfrm>
            <a:off x="0" y="7543800"/>
            <a:ext cx="146319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\\SOAP-PROD\Historico\Criacao\Clientes\DPZ\CNI\PNG\S21_Rafa.png"/>
          <p:cNvPicPr>
            <a:picLocks noChangeAspect="1" noChangeArrowheads="1"/>
          </p:cNvPicPr>
          <p:nvPr/>
        </p:nvPicPr>
        <p:blipFill>
          <a:blip r:embed="rId11" cstate="print"/>
          <a:srcRect r="66800" b="65633"/>
          <a:stretch>
            <a:fillRect/>
          </a:stretch>
        </p:blipFill>
        <p:spPr bwMode="auto">
          <a:xfrm>
            <a:off x="0" y="0"/>
            <a:ext cx="4857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\\SOAP-PROD\Historico\Criacao\Clientes\DPZ\CNI\PNG\S21_Rafa.png"/>
          <p:cNvPicPr>
            <a:picLocks noChangeAspect="1" noChangeArrowheads="1"/>
          </p:cNvPicPr>
          <p:nvPr/>
        </p:nvPicPr>
        <p:blipFill>
          <a:blip r:embed="rId11" cstate="print"/>
          <a:srcRect l="64252" b="65633"/>
          <a:stretch>
            <a:fillRect/>
          </a:stretch>
        </p:blipFill>
        <p:spPr bwMode="auto">
          <a:xfrm>
            <a:off x="9401175" y="0"/>
            <a:ext cx="523081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2" cstate="print"/>
          <a:srcRect r="67577" b="66837"/>
          <a:stretch>
            <a:fillRect/>
          </a:stretch>
        </p:blipFill>
        <p:spPr bwMode="auto">
          <a:xfrm>
            <a:off x="0" y="0"/>
            <a:ext cx="47450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9" cstate="print"/>
          <a:srcRect l="36716" t="11105" r="40372" b="74313"/>
          <a:stretch>
            <a:fillRect/>
          </a:stretch>
        </p:blipFill>
        <p:spPr bwMode="auto">
          <a:xfrm>
            <a:off x="5372100" y="914400"/>
            <a:ext cx="3352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" descr="\\SOAP-PROD\Historico\Criacao\Clientes\DPZ\CNI\PNG\S21_Rafa_2.png"/>
          <p:cNvPicPr>
            <a:picLocks noChangeAspect="1" noChangeArrowheads="1"/>
          </p:cNvPicPr>
          <p:nvPr/>
        </p:nvPicPr>
        <p:blipFill>
          <a:blip r:embed="rId13" cstate="print"/>
          <a:srcRect l="33577" t="6775" r="37930" b="69875"/>
          <a:stretch>
            <a:fillRect/>
          </a:stretch>
        </p:blipFill>
        <p:spPr bwMode="auto">
          <a:xfrm>
            <a:off x="4913313" y="557213"/>
            <a:ext cx="4168775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14" cstate="print"/>
          <a:srcRect t="32861" b="36121"/>
          <a:stretch>
            <a:fillRect/>
          </a:stretch>
        </p:blipFill>
        <p:spPr bwMode="auto">
          <a:xfrm>
            <a:off x="0" y="2705100"/>
            <a:ext cx="146304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7" descr="\\SOAP-PROD\Historico\Criacao\Clientes\DPZ\CNI\PNG\S21_Rafa_4.png"/>
          <p:cNvPicPr>
            <a:picLocks noChangeAspect="1" noChangeArrowheads="1"/>
          </p:cNvPicPr>
          <p:nvPr/>
        </p:nvPicPr>
        <p:blipFill>
          <a:blip r:embed="rId15" cstate="print"/>
          <a:srcRect l="46741" t="64342" b="8116"/>
          <a:stretch>
            <a:fillRect/>
          </a:stretch>
        </p:blipFill>
        <p:spPr bwMode="auto">
          <a:xfrm>
            <a:off x="6838950" y="5295900"/>
            <a:ext cx="77930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477838" y="5621338"/>
            <a:ext cx="6056312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110000"/>
              </a:lnSpc>
            </a:pPr>
            <a:r>
              <a:rPr lang="pt-BR" sz="3600" b="1" dirty="0" err="1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Intellectual</a:t>
            </a:r>
            <a:r>
              <a:rPr lang="pt-BR" sz="3600" b="1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pt-BR" sz="3600" b="1" dirty="0" err="1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property</a:t>
            </a:r>
            <a:r>
              <a:rPr lang="pt-BR" sz="3600" b="1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 = </a:t>
            </a:r>
            <a:r>
              <a:rPr lang="en-US" sz="28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innovation + legal safety + economic value</a:t>
            </a:r>
            <a:endParaRPr lang="es-ES" sz="2800" b="1" dirty="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10356742" y="788765"/>
            <a:ext cx="3312763" cy="144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8800" b="1" dirty="0" err="1" smtClean="0">
                <a:solidFill>
                  <a:srgbClr val="7D9F31"/>
                </a:solidFill>
                <a:latin typeface="Century Gothic" pitchFamily="34" charset="0"/>
                <a:cs typeface="Arial" charset="0"/>
              </a:rPr>
              <a:t>Trade</a:t>
            </a:r>
            <a:endParaRPr lang="es-ES_tradnl" sz="8800" b="1" dirty="0">
              <a:solidFill>
                <a:srgbClr val="7D9F31"/>
              </a:solidFill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ransition advTm="127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00"/>
                            </p:stCondLst>
                            <p:childTnLst>
                              <p:par>
                                <p:cTn id="73" presetID="2" presetClass="entr" presetSubtype="8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4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8" descr="S22_Pablito_6.png"/>
          <p:cNvPicPr>
            <a:picLocks noChangeAspect="1"/>
          </p:cNvPicPr>
          <p:nvPr/>
        </p:nvPicPr>
        <p:blipFill>
          <a:blip r:embed="rId2" cstate="print"/>
          <a:srcRect l="17728"/>
          <a:stretch>
            <a:fillRect/>
          </a:stretch>
        </p:blipFill>
        <p:spPr bwMode="auto">
          <a:xfrm>
            <a:off x="2593975" y="0"/>
            <a:ext cx="12038013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20" descr="S22_Pablito_5.png"/>
          <p:cNvPicPr>
            <a:picLocks noChangeAspect="1"/>
          </p:cNvPicPr>
          <p:nvPr/>
        </p:nvPicPr>
        <p:blipFill>
          <a:blip r:embed="rId3" cstate="print"/>
          <a:srcRect t="6891" b="48094"/>
          <a:stretch>
            <a:fillRect/>
          </a:stretch>
        </p:blipFill>
        <p:spPr bwMode="auto">
          <a:xfrm>
            <a:off x="0" y="568325"/>
            <a:ext cx="14631988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8" descr="Template.png"/>
          <p:cNvPicPr>
            <a:picLocks noChangeAspect="1"/>
          </p:cNvPicPr>
          <p:nvPr/>
        </p:nvPicPr>
        <p:blipFill>
          <a:blip r:embed="rId4" cstate="print"/>
          <a:srcRect t="91283"/>
          <a:stretch>
            <a:fillRect/>
          </a:stretch>
        </p:blipFill>
        <p:spPr bwMode="auto">
          <a:xfrm>
            <a:off x="0" y="7513638"/>
            <a:ext cx="14631988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21" descr="S22_Pablito_3.png"/>
          <p:cNvPicPr>
            <a:picLocks noChangeAspect="1"/>
          </p:cNvPicPr>
          <p:nvPr/>
        </p:nvPicPr>
        <p:blipFill>
          <a:blip r:embed="rId5" cstate="print"/>
          <a:srcRect t="20406" r="56638" b="41962"/>
          <a:stretch>
            <a:fillRect/>
          </a:stretch>
        </p:blipFill>
        <p:spPr bwMode="auto">
          <a:xfrm>
            <a:off x="0" y="1679575"/>
            <a:ext cx="6345238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22" descr="S22_Pablito_1.png"/>
          <p:cNvPicPr>
            <a:picLocks noChangeAspect="1"/>
          </p:cNvPicPr>
          <p:nvPr/>
        </p:nvPicPr>
        <p:blipFill>
          <a:blip r:embed="rId6" cstate="print"/>
          <a:srcRect r="81635" b="63499"/>
          <a:stretch>
            <a:fillRect/>
          </a:stretch>
        </p:blipFill>
        <p:spPr bwMode="auto">
          <a:xfrm>
            <a:off x="0" y="0"/>
            <a:ext cx="2687638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10" descr="S22_Pablito_1.png"/>
          <p:cNvPicPr>
            <a:picLocks noChangeAspect="1"/>
          </p:cNvPicPr>
          <p:nvPr/>
        </p:nvPicPr>
        <p:blipFill>
          <a:blip r:embed="rId6" cstate="print"/>
          <a:srcRect t="40355" r="22330" b="19743"/>
          <a:stretch>
            <a:fillRect/>
          </a:stretch>
        </p:blipFill>
        <p:spPr bwMode="auto">
          <a:xfrm>
            <a:off x="0" y="3321050"/>
            <a:ext cx="1136491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23" descr="S22_Pablito_2.png"/>
          <p:cNvPicPr>
            <a:picLocks noChangeAspect="1"/>
          </p:cNvPicPr>
          <p:nvPr/>
        </p:nvPicPr>
        <p:blipFill>
          <a:blip r:embed="rId7" cstate="print"/>
          <a:srcRect r="52429" b="61913"/>
          <a:stretch>
            <a:fillRect/>
          </a:stretch>
        </p:blipFill>
        <p:spPr bwMode="auto">
          <a:xfrm>
            <a:off x="0" y="0"/>
            <a:ext cx="696118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24" descr="S22_Pablito.png"/>
          <p:cNvPicPr>
            <a:picLocks noChangeAspect="1"/>
          </p:cNvPicPr>
          <p:nvPr/>
        </p:nvPicPr>
        <p:blipFill>
          <a:blip r:embed="rId8" cstate="print"/>
          <a:srcRect r="42249" b="8064"/>
          <a:stretch>
            <a:fillRect/>
          </a:stretch>
        </p:blipFill>
        <p:spPr bwMode="auto">
          <a:xfrm>
            <a:off x="0" y="0"/>
            <a:ext cx="8450263" cy="756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937375" y="981075"/>
            <a:ext cx="449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5400" b="1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KNOW MORE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937375" y="1773238"/>
            <a:ext cx="75517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buClr>
                <a:srgbClr val="017337"/>
              </a:buClr>
            </a:pPr>
            <a:r>
              <a:rPr lang="pt-BR" sz="310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MEI’s Innovation Agenda</a:t>
            </a:r>
          </a:p>
          <a:p>
            <a:pPr>
              <a:buClr>
                <a:srgbClr val="017337"/>
              </a:buClr>
            </a:pPr>
            <a:r>
              <a:rPr lang="pt-BR" sz="310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Intellectual Property Program</a:t>
            </a:r>
          </a:p>
          <a:p>
            <a:pPr>
              <a:buClr>
                <a:srgbClr val="017337"/>
              </a:buClr>
            </a:pPr>
            <a:r>
              <a:rPr lang="pt-BR" sz="3100" b="1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www.propintelectual.com.br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159080" y="6034761"/>
            <a:ext cx="7551738" cy="104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buClr>
                <a:srgbClr val="017337"/>
              </a:buClr>
            </a:pPr>
            <a:r>
              <a:rPr lang="pt-BR" sz="3100" b="1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Diana Jungmann, </a:t>
            </a:r>
            <a:r>
              <a:rPr lang="pt-BR" sz="3100" b="1" dirty="0" err="1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MSc</a:t>
            </a:r>
            <a:r>
              <a:rPr lang="pt-BR" sz="3100" b="1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. PhD. </a:t>
            </a:r>
          </a:p>
          <a:p>
            <a:pPr>
              <a:buClr>
                <a:srgbClr val="017337"/>
              </a:buClr>
            </a:pPr>
            <a:r>
              <a:rPr lang="pt-BR" sz="3100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IP </a:t>
            </a:r>
            <a:r>
              <a:rPr lang="pt-BR" sz="3100" dirty="0" err="1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Coordinator</a:t>
            </a:r>
            <a:r>
              <a:rPr lang="pt-BR" sz="3100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 – CNI –  Brazil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121891" y="6978570"/>
            <a:ext cx="7551738" cy="56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buClr>
                <a:srgbClr val="017337"/>
              </a:buClr>
            </a:pPr>
            <a:r>
              <a:rPr lang="pt-BR" sz="3100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diana@cni.org.br </a:t>
            </a:r>
            <a:endParaRPr lang="pt-BR" sz="3100" dirty="0">
              <a:solidFill>
                <a:srgbClr val="042964"/>
              </a:solidFill>
              <a:latin typeface="Century Gothic" pitchFamily="34" charset="0"/>
              <a:cs typeface="Arial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12237788" y="4704012"/>
            <a:ext cx="2346902" cy="2809626"/>
            <a:chOff x="11571635" y="4147403"/>
            <a:chExt cx="2346902" cy="2809626"/>
          </a:xfrm>
        </p:grpSpPr>
        <p:grpSp>
          <p:nvGrpSpPr>
            <p:cNvPr id="23" name="Grupo 228"/>
            <p:cNvGrpSpPr/>
            <p:nvPr/>
          </p:nvGrpSpPr>
          <p:grpSpPr>
            <a:xfrm>
              <a:off x="11571635" y="4147403"/>
              <a:ext cx="2346902" cy="2809626"/>
              <a:chOff x="3398549" y="2204864"/>
              <a:chExt cx="2346902" cy="2809626"/>
            </a:xfrm>
          </p:grpSpPr>
          <p:grpSp>
            <p:nvGrpSpPr>
              <p:cNvPr id="28" name="Grupo 224"/>
              <p:cNvGrpSpPr/>
              <p:nvPr/>
            </p:nvGrpSpPr>
            <p:grpSpPr>
              <a:xfrm>
                <a:off x="3398549" y="2204864"/>
                <a:ext cx="2346902" cy="2809626"/>
                <a:chOff x="5580112" y="3140968"/>
                <a:chExt cx="2346902" cy="2809626"/>
              </a:xfrm>
            </p:grpSpPr>
            <p:grpSp>
              <p:nvGrpSpPr>
                <p:cNvPr id="34" name="Grupo 42"/>
                <p:cNvGrpSpPr/>
                <p:nvPr/>
              </p:nvGrpSpPr>
              <p:grpSpPr>
                <a:xfrm>
                  <a:off x="5580112" y="3140968"/>
                  <a:ext cx="2346902" cy="2809626"/>
                  <a:chOff x="4811476" y="1571612"/>
                  <a:chExt cx="2628273" cy="3146470"/>
                </a:xfrm>
                <a:solidFill>
                  <a:srgbClr val="00B0F0"/>
                </a:solidFill>
              </p:grpSpPr>
              <p:grpSp>
                <p:nvGrpSpPr>
                  <p:cNvPr id="37" name="Grupo 36"/>
                  <p:cNvGrpSpPr/>
                  <p:nvPr/>
                </p:nvGrpSpPr>
                <p:grpSpPr>
                  <a:xfrm>
                    <a:off x="5715008" y="1571612"/>
                    <a:ext cx="814693" cy="3146470"/>
                    <a:chOff x="2802894" y="1214422"/>
                    <a:chExt cx="814693" cy="3146470"/>
                  </a:xfrm>
                  <a:grpFill/>
                </p:grpSpPr>
                <p:sp>
                  <p:nvSpPr>
                    <p:cNvPr id="40" name="Elipse 210"/>
                    <p:cNvSpPr/>
                    <p:nvPr/>
                  </p:nvSpPr>
                  <p:spPr bwMode="auto">
                    <a:xfrm>
                      <a:off x="2857488" y="1214422"/>
                      <a:ext cx="700086" cy="700086"/>
                    </a:xfrm>
                    <a:prstGeom prst="ellipse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3" pitchFamily="18" charset="2"/>
                      </a:endParaRPr>
                    </a:p>
                  </p:txBody>
                </p:sp>
                <p:sp>
                  <p:nvSpPr>
                    <p:cNvPr id="41" name="Retângulo de cantos arredondados 211"/>
                    <p:cNvSpPr/>
                    <p:nvPr/>
                  </p:nvSpPr>
                  <p:spPr bwMode="auto">
                    <a:xfrm>
                      <a:off x="2857488" y="2000240"/>
                      <a:ext cx="714380" cy="2357454"/>
                    </a:xfrm>
                    <a:prstGeom prst="round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3" pitchFamily="18" charset="2"/>
                      </a:endParaRPr>
                    </a:p>
                  </p:txBody>
                </p:sp>
                <p:sp>
                  <p:nvSpPr>
                    <p:cNvPr id="42" name="Retângulo de cantos arredondados 212"/>
                    <p:cNvSpPr/>
                    <p:nvPr/>
                  </p:nvSpPr>
                  <p:spPr bwMode="auto">
                    <a:xfrm flipH="1">
                      <a:off x="3173734" y="3289322"/>
                      <a:ext cx="59366" cy="1071570"/>
                    </a:xfrm>
                    <a:prstGeom prst="roundRect">
                      <a:avLst/>
                    </a:prstGeom>
                    <a:solidFill>
                      <a:srgbClr val="FFDF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3" pitchFamily="18" charset="2"/>
                      </a:endParaRPr>
                    </a:p>
                  </p:txBody>
                </p:sp>
                <p:sp>
                  <p:nvSpPr>
                    <p:cNvPr id="43" name="Retângulo de cantos arredondados 213"/>
                    <p:cNvSpPr/>
                    <p:nvPr/>
                  </p:nvSpPr>
                  <p:spPr bwMode="auto">
                    <a:xfrm flipH="1">
                      <a:off x="2802894" y="2214554"/>
                      <a:ext cx="45719" cy="1071570"/>
                    </a:xfrm>
                    <a:prstGeom prst="roundRect">
                      <a:avLst/>
                    </a:prstGeom>
                    <a:solidFill>
                      <a:srgbClr val="FFDF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3" pitchFamily="18" charset="2"/>
                      </a:endParaRPr>
                    </a:p>
                  </p:txBody>
                </p:sp>
                <p:sp>
                  <p:nvSpPr>
                    <p:cNvPr id="44" name="Retângulo de cantos arredondados 214"/>
                    <p:cNvSpPr/>
                    <p:nvPr/>
                  </p:nvSpPr>
                  <p:spPr bwMode="auto">
                    <a:xfrm flipH="1">
                      <a:off x="3571868" y="2214554"/>
                      <a:ext cx="45719" cy="1071570"/>
                    </a:xfrm>
                    <a:prstGeom prst="roundRect">
                      <a:avLst/>
                    </a:prstGeom>
                    <a:solidFill>
                      <a:srgbClr val="FFDF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3" pitchFamily="18" charset="2"/>
                      </a:endParaRPr>
                    </a:p>
                  </p:txBody>
                </p:sp>
              </p:grpSp>
              <p:sp>
                <p:nvSpPr>
                  <p:cNvPr id="38" name="Retângulo de cantos arredondados 208"/>
                  <p:cNvSpPr/>
                  <p:nvPr/>
                </p:nvSpPr>
                <p:spPr bwMode="auto">
                  <a:xfrm rot="1889807">
                    <a:off x="4811476" y="2108123"/>
                    <a:ext cx="1214446" cy="30331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5">
                      <a:lumMod val="75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Wingdings 3" pitchFamily="18" charset="2"/>
                    </a:endParaRPr>
                  </a:p>
                </p:txBody>
              </p:sp>
              <p:sp>
                <p:nvSpPr>
                  <p:cNvPr id="39" name="Retângulo de cantos arredondados 209"/>
                  <p:cNvSpPr/>
                  <p:nvPr/>
                </p:nvSpPr>
                <p:spPr bwMode="auto">
                  <a:xfrm rot="19710193" flipH="1">
                    <a:off x="6225303" y="2116408"/>
                    <a:ext cx="1214446" cy="30331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5">
                      <a:lumMod val="75000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Wingdings 3" pitchFamily="18" charset="2"/>
                    </a:endParaRPr>
                  </a:p>
                </p:txBody>
              </p:sp>
            </p:grpSp>
            <p:sp>
              <p:nvSpPr>
                <p:cNvPr id="35" name="Trapezóide 205"/>
                <p:cNvSpPr/>
                <p:nvPr/>
              </p:nvSpPr>
              <p:spPr>
                <a:xfrm>
                  <a:off x="6266577" y="4542676"/>
                  <a:ext cx="947956" cy="590670"/>
                </a:xfrm>
                <a:prstGeom prst="trapezoid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rgbClr val="FFD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6" name="Lua 221"/>
                <p:cNvSpPr/>
                <p:nvPr/>
              </p:nvSpPr>
              <p:spPr>
                <a:xfrm rot="16200000">
                  <a:off x="6680526" y="3480714"/>
                  <a:ext cx="134269" cy="268538"/>
                </a:xfrm>
                <a:prstGeom prst="moon">
                  <a:avLst/>
                </a:prstGeom>
                <a:solidFill>
                  <a:srgbClr val="FFD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9" name="Elipse 215"/>
              <p:cNvSpPr/>
              <p:nvPr/>
            </p:nvSpPr>
            <p:spPr>
              <a:xfrm>
                <a:off x="4364733" y="2896567"/>
                <a:ext cx="72008" cy="72008"/>
              </a:xfrm>
              <a:prstGeom prst="ellipse">
                <a:avLst/>
              </a:prstGeom>
              <a:solidFill>
                <a:srgbClr val="FFDF00"/>
              </a:solidFill>
              <a:ln>
                <a:solidFill>
                  <a:srgbClr val="FFD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Elipse 216"/>
              <p:cNvSpPr/>
              <p:nvPr/>
            </p:nvSpPr>
            <p:spPr>
              <a:xfrm>
                <a:off x="4706714" y="2900561"/>
                <a:ext cx="72008" cy="72008"/>
              </a:xfrm>
              <a:prstGeom prst="ellipse">
                <a:avLst/>
              </a:prstGeom>
              <a:solidFill>
                <a:srgbClr val="FFDF00"/>
              </a:solidFill>
              <a:ln>
                <a:solidFill>
                  <a:srgbClr val="FFD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Elipse 217"/>
              <p:cNvSpPr/>
              <p:nvPr/>
            </p:nvSpPr>
            <p:spPr>
              <a:xfrm>
                <a:off x="4640833" y="2998961"/>
                <a:ext cx="72008" cy="72008"/>
              </a:xfrm>
              <a:prstGeom prst="ellipse">
                <a:avLst/>
              </a:prstGeom>
              <a:solidFill>
                <a:srgbClr val="FFDF00"/>
              </a:solidFill>
              <a:ln>
                <a:solidFill>
                  <a:srgbClr val="FFD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Elipse 218"/>
              <p:cNvSpPr/>
              <p:nvPr/>
            </p:nvSpPr>
            <p:spPr>
              <a:xfrm>
                <a:off x="4424140" y="3001342"/>
                <a:ext cx="72008" cy="72008"/>
              </a:xfrm>
              <a:prstGeom prst="ellipse">
                <a:avLst/>
              </a:prstGeom>
              <a:solidFill>
                <a:srgbClr val="FFDF00"/>
              </a:solidFill>
              <a:ln>
                <a:solidFill>
                  <a:srgbClr val="FFD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Elipse 219"/>
              <p:cNvSpPr/>
              <p:nvPr/>
            </p:nvSpPr>
            <p:spPr>
              <a:xfrm>
                <a:off x="4526534" y="3039441"/>
                <a:ext cx="72008" cy="72008"/>
              </a:xfrm>
              <a:prstGeom prst="ellipse">
                <a:avLst/>
              </a:prstGeom>
              <a:solidFill>
                <a:srgbClr val="FFDF00"/>
              </a:solidFill>
              <a:ln>
                <a:solidFill>
                  <a:srgbClr val="FFD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4" name="Oval 1"/>
            <p:cNvSpPr/>
            <p:nvPr/>
          </p:nvSpPr>
          <p:spPr>
            <a:xfrm>
              <a:off x="12575633" y="4340841"/>
              <a:ext cx="91437" cy="91437"/>
            </a:xfrm>
            <a:prstGeom prst="ellipse">
              <a:avLst/>
            </a:prstGeom>
            <a:solidFill>
              <a:srgbClr val="FFD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Oval 37"/>
            <p:cNvSpPr/>
            <p:nvPr/>
          </p:nvSpPr>
          <p:spPr>
            <a:xfrm>
              <a:off x="12813919" y="4340842"/>
              <a:ext cx="91437" cy="91437"/>
            </a:xfrm>
            <a:prstGeom prst="ellipse">
              <a:avLst/>
            </a:prstGeom>
            <a:solidFill>
              <a:srgbClr val="FFD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5" name="Texto explicativo retangular com cantos arredondados 96"/>
          <p:cNvSpPr/>
          <p:nvPr/>
        </p:nvSpPr>
        <p:spPr>
          <a:xfrm>
            <a:off x="12145362" y="3698890"/>
            <a:ext cx="2376264" cy="576064"/>
          </a:xfrm>
          <a:prstGeom prst="wedgeRoundRectCallout">
            <a:avLst>
              <a:gd name="adj1" fmla="val 6690"/>
              <a:gd name="adj2" fmla="val 101122"/>
              <a:gd name="adj3" fmla="val 16667"/>
            </a:avLst>
          </a:prstGeom>
          <a:solidFill>
            <a:schemeClr val="bg1"/>
          </a:solidFill>
          <a:ln>
            <a:solidFill>
              <a:srgbClr val="036D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036DCF"/>
                </a:solidFill>
              </a:rPr>
              <a:t>Thank you!</a:t>
            </a:r>
            <a:endParaRPr lang="pt-BR" sz="2800" b="1" dirty="0">
              <a:solidFill>
                <a:srgbClr val="036DCF"/>
              </a:solidFill>
            </a:endParaRPr>
          </a:p>
        </p:txBody>
      </p:sp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8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9" grpId="0"/>
      <p:bldP spid="21" grpId="0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1"/>
          <p:cNvGrpSpPr/>
          <p:nvPr/>
        </p:nvGrpSpPr>
        <p:grpSpPr>
          <a:xfrm>
            <a:off x="-283779" y="0"/>
            <a:ext cx="15434441" cy="1261285"/>
            <a:chOff x="-15922533" y="3962400"/>
            <a:chExt cx="30554522" cy="1261285"/>
          </a:xfrm>
        </p:grpSpPr>
        <p:pic>
          <p:nvPicPr>
            <p:cNvPr id="11" name="Picture 7" descr="\\SOAP-PROD\Historico\Criacao\Clientes\DPZ\CNI\PNG\S18_Rafa_5.png"/>
            <p:cNvPicPr>
              <a:picLocks noChangeAspect="1" noChangeArrowheads="1"/>
            </p:cNvPicPr>
            <p:nvPr/>
          </p:nvPicPr>
          <p:blipFill>
            <a:blip r:embed="rId3" cstate="print"/>
            <a:srcRect t="48138" b="26401"/>
            <a:stretch>
              <a:fillRect/>
            </a:stretch>
          </p:blipFill>
          <p:spPr bwMode="auto">
            <a:xfrm>
              <a:off x="-15922533" y="3962400"/>
              <a:ext cx="30554522" cy="1245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3" name="Text Box 2"/>
            <p:cNvSpPr txBox="1">
              <a:spLocks noChangeArrowheads="1"/>
            </p:cNvSpPr>
            <p:nvPr/>
          </p:nvSpPr>
          <p:spPr bwMode="auto">
            <a:xfrm>
              <a:off x="-13364189" y="4208028"/>
              <a:ext cx="25440110" cy="1015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5" tIns="45717" rIns="91435" bIns="45717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6000" b="1" dirty="0" smtClean="0">
                  <a:solidFill>
                    <a:srgbClr val="042964"/>
                  </a:solidFill>
                  <a:latin typeface="Century Gothic" pitchFamily="34" charset="0"/>
                  <a:cs typeface="Arial" charset="0"/>
                </a:rPr>
                <a:t>Brazil: </a:t>
              </a:r>
              <a:r>
                <a:rPr lang="pt-BR" sz="6000" b="1" dirty="0" err="1" smtClean="0">
                  <a:solidFill>
                    <a:srgbClr val="042964"/>
                  </a:solidFill>
                  <a:latin typeface="Century Gothic" pitchFamily="34" charset="0"/>
                  <a:cs typeface="Arial" charset="0"/>
                </a:rPr>
                <a:t>Facts</a:t>
              </a:r>
              <a:r>
                <a:rPr lang="pt-BR" sz="6000" b="1" dirty="0" smtClean="0">
                  <a:solidFill>
                    <a:srgbClr val="042964"/>
                  </a:solidFill>
                  <a:latin typeface="Century Gothic" pitchFamily="34" charset="0"/>
                  <a:cs typeface="Arial" charset="0"/>
                </a:rPr>
                <a:t> &amp; Figures</a:t>
              </a: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956410" y="1618588"/>
            <a:ext cx="6306247" cy="4950489"/>
            <a:chOff x="956410" y="1618588"/>
            <a:chExt cx="6306247" cy="4950489"/>
          </a:xfrm>
        </p:grpSpPr>
        <p:sp>
          <p:nvSpPr>
            <p:cNvPr id="7" name="Retângulo 6"/>
            <p:cNvSpPr/>
            <p:nvPr/>
          </p:nvSpPr>
          <p:spPr>
            <a:xfrm>
              <a:off x="961670" y="1623848"/>
              <a:ext cx="1481958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6th</a:t>
              </a:r>
              <a:endParaRPr lang="pt-BR" sz="2800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564542" y="1618588"/>
              <a:ext cx="4682363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smtClean="0">
                  <a:solidFill>
                    <a:schemeClr val="bg1"/>
                  </a:solidFill>
                </a:rPr>
                <a:t>Largest economy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956410" y="2485718"/>
              <a:ext cx="1481958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2nd</a:t>
              </a:r>
              <a:endParaRPr lang="pt-BR" sz="2800" dirty="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559282" y="2480458"/>
              <a:ext cx="4682363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smtClean="0">
                  <a:solidFill>
                    <a:schemeClr val="bg1"/>
                  </a:solidFill>
                </a:rPr>
                <a:t>Food producer</a:t>
              </a: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972176" y="3337082"/>
              <a:ext cx="1481958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5th</a:t>
              </a:r>
              <a:endParaRPr lang="pt-BR" sz="2800" dirty="0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2575048" y="3331822"/>
              <a:ext cx="4682363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smtClean="0">
                  <a:solidFill>
                    <a:schemeClr val="bg1"/>
                  </a:solidFill>
                </a:rPr>
                <a:t>Population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966916" y="4198952"/>
              <a:ext cx="1481958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4th</a:t>
              </a:r>
              <a:endParaRPr lang="pt-BR" sz="2800" dirty="0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569788" y="4193692"/>
              <a:ext cx="4682363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smtClean="0">
                  <a:solidFill>
                    <a:schemeClr val="bg1"/>
                  </a:solidFill>
                </a:rPr>
                <a:t>FDI destiny</a:t>
              </a: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977422" y="5060822"/>
              <a:ext cx="1481958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10th</a:t>
              </a:r>
              <a:endParaRPr lang="pt-BR" sz="2800" dirty="0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2580294" y="5055562"/>
              <a:ext cx="4682363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smtClean="0">
                  <a:solidFill>
                    <a:schemeClr val="bg1"/>
                  </a:solidFill>
                </a:rPr>
                <a:t>Internal market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972162" y="5859628"/>
              <a:ext cx="1481958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1st</a:t>
              </a:r>
              <a:endParaRPr lang="pt-BR" sz="2800" dirty="0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575034" y="5854368"/>
              <a:ext cx="4682363" cy="70944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err="1" smtClean="0">
                  <a:solidFill>
                    <a:schemeClr val="bg1"/>
                  </a:solidFill>
                </a:rPr>
                <a:t>Megabiodiverse</a:t>
              </a:r>
              <a:r>
                <a:rPr lang="en-US" sz="3200" dirty="0" smtClean="0">
                  <a:solidFill>
                    <a:schemeClr val="bg1"/>
                  </a:solidFill>
                </a:rPr>
                <a:t> Country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9170373" y="3316061"/>
            <a:ext cx="4808381" cy="1529281"/>
            <a:chOff x="9170373" y="3316061"/>
            <a:chExt cx="4808381" cy="1529281"/>
          </a:xfrm>
        </p:grpSpPr>
        <p:sp>
          <p:nvSpPr>
            <p:cNvPr id="23" name="Retângulo 22"/>
            <p:cNvSpPr/>
            <p:nvPr/>
          </p:nvSpPr>
          <p:spPr>
            <a:xfrm>
              <a:off x="9170373" y="3321321"/>
              <a:ext cx="1481958" cy="7094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44th</a:t>
              </a:r>
              <a:endParaRPr lang="pt-BR" sz="2800" dirty="0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10773245" y="3316061"/>
              <a:ext cx="3195003" cy="7094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smtClean="0">
                  <a:solidFill>
                    <a:schemeClr val="bg1"/>
                  </a:solidFill>
                </a:rPr>
                <a:t>Innovation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9180879" y="4135893"/>
              <a:ext cx="1481958" cy="7094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53rd</a:t>
              </a:r>
              <a:endParaRPr lang="pt-BR" sz="2800" dirty="0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10783751" y="4130633"/>
              <a:ext cx="3195003" cy="7094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smtClean="0">
                  <a:solidFill>
                    <a:schemeClr val="bg1"/>
                  </a:solidFill>
                </a:rPr>
                <a:t>Competitiveness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7887686" y="5617044"/>
            <a:ext cx="6272871" cy="2045063"/>
            <a:chOff x="7887686" y="5617044"/>
            <a:chExt cx="6272871" cy="2045063"/>
          </a:xfrm>
        </p:grpSpPr>
        <p:sp>
          <p:nvSpPr>
            <p:cNvPr id="30" name="Retângulo 29"/>
            <p:cNvSpPr/>
            <p:nvPr/>
          </p:nvSpPr>
          <p:spPr>
            <a:xfrm>
              <a:off x="7887686" y="5617044"/>
              <a:ext cx="62728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dirty="0" smtClean="0">
                  <a:solidFill>
                    <a:srgbClr val="042964"/>
                  </a:solidFill>
                  <a:latin typeface="Century Gothic" pitchFamily="34" charset="0"/>
                </a:rPr>
                <a:t>Development  transition stage</a:t>
              </a:r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7961586" y="6369270"/>
              <a:ext cx="2317494" cy="1250796"/>
            </a:xfrm>
            <a:prstGeom prst="rect">
              <a:avLst/>
            </a:prstGeom>
            <a:solidFill>
              <a:srgbClr val="0ABBE6"/>
            </a:solidFill>
            <a:ln>
              <a:solidFill>
                <a:srgbClr val="0ABB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2800" b="1" i="1" dirty="0" err="1" smtClean="0">
                  <a:solidFill>
                    <a:schemeClr val="bg1"/>
                  </a:solidFill>
                  <a:latin typeface="Century Gothic" pitchFamily="34" charset="0"/>
                </a:rPr>
                <a:t>Efficienty</a:t>
              </a:r>
              <a:r>
                <a:rPr lang="pt-BR" sz="2800" b="1" i="1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</a:p>
            <a:p>
              <a:pPr algn="ctr">
                <a:defRPr/>
              </a:pPr>
              <a:r>
                <a:rPr lang="pt-BR" sz="2800" b="1" i="1" dirty="0" err="1" smtClean="0">
                  <a:solidFill>
                    <a:schemeClr val="bg1"/>
                  </a:solidFill>
                  <a:latin typeface="Century Gothic" pitchFamily="34" charset="0"/>
                </a:rPr>
                <a:t>driven</a:t>
              </a:r>
              <a:endParaRPr lang="pt-BR" sz="2800" b="1" i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32" name="Seta para a direita 31"/>
            <p:cNvSpPr/>
            <p:nvPr/>
          </p:nvSpPr>
          <p:spPr>
            <a:xfrm>
              <a:off x="10436734" y="6779173"/>
              <a:ext cx="1198217" cy="409916"/>
            </a:xfrm>
            <a:prstGeom prst="rightArrow">
              <a:avLst/>
            </a:prstGeom>
            <a:solidFill>
              <a:srgbClr val="022F66"/>
            </a:solidFill>
            <a:ln>
              <a:solidFill>
                <a:srgbClr val="022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11776841" y="6290442"/>
              <a:ext cx="2091522" cy="1371665"/>
            </a:xfrm>
            <a:prstGeom prst="rect">
              <a:avLst/>
            </a:prstGeom>
            <a:solidFill>
              <a:srgbClr val="0ABBE6"/>
            </a:solidFill>
            <a:ln>
              <a:solidFill>
                <a:srgbClr val="0ABB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2800" b="1" i="1" dirty="0" err="1" smtClean="0">
                  <a:solidFill>
                    <a:schemeClr val="bg1"/>
                  </a:solidFill>
                  <a:latin typeface="Century Gothic" pitchFamily="34" charset="0"/>
                </a:rPr>
                <a:t>Innovation</a:t>
              </a:r>
              <a:r>
                <a:rPr lang="pt-BR" sz="2800" b="1" i="1" dirty="0" smtClean="0">
                  <a:solidFill>
                    <a:schemeClr val="bg1"/>
                  </a:solidFill>
                  <a:latin typeface="Century Gothic" pitchFamily="34" charset="0"/>
                </a:rPr>
                <a:t> </a:t>
              </a:r>
            </a:p>
            <a:p>
              <a:pPr algn="ctr">
                <a:defRPr/>
              </a:pPr>
              <a:r>
                <a:rPr lang="pt-BR" sz="2800" b="1" i="1" dirty="0" err="1" smtClean="0">
                  <a:solidFill>
                    <a:schemeClr val="bg1"/>
                  </a:solidFill>
                  <a:latin typeface="Century Gothic" pitchFamily="34" charset="0"/>
                </a:rPr>
                <a:t>driven</a:t>
              </a:r>
              <a:endParaRPr lang="pt-BR" sz="2800" b="1" i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</p:spTree>
  </p:cSld>
  <p:clrMapOvr>
    <a:masterClrMapping/>
  </p:clrMapOvr>
  <p:transition advTm="19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b="60880"/>
          <a:stretch>
            <a:fillRect/>
          </a:stretch>
        </p:blipFill>
        <p:spPr bwMode="auto">
          <a:xfrm>
            <a:off x="0" y="0"/>
            <a:ext cx="146304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t="61786"/>
          <a:stretch>
            <a:fillRect/>
          </a:stretch>
        </p:blipFill>
        <p:spPr bwMode="auto">
          <a:xfrm>
            <a:off x="0" y="5086350"/>
            <a:ext cx="146304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/>
          <a:srcRect l="51431" t="39583" r="3516" b="38658"/>
          <a:stretch>
            <a:fillRect/>
          </a:stretch>
        </p:blipFill>
        <p:spPr bwMode="auto">
          <a:xfrm>
            <a:off x="7524750" y="3086100"/>
            <a:ext cx="65913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7986713" y="4652963"/>
            <a:ext cx="61801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700" b="1" i="1">
                <a:solidFill>
                  <a:srgbClr val="036DCF"/>
                </a:solidFill>
                <a:cs typeface="Arial" charset="0"/>
              </a:rPr>
              <a:t>Confederação Nacional da Indústria</a:t>
            </a:r>
            <a:endParaRPr lang="pt-BR" sz="2500" b="1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27" name="Imagem 7"/>
          <p:cNvPicPr>
            <a:picLocks noChangeAspect="1"/>
          </p:cNvPicPr>
          <p:nvPr/>
        </p:nvPicPr>
        <p:blipFill>
          <a:blip r:embed="rId4" cstate="print"/>
          <a:srcRect r="48705"/>
          <a:stretch>
            <a:fillRect/>
          </a:stretch>
        </p:blipFill>
        <p:spPr bwMode="auto">
          <a:xfrm>
            <a:off x="0" y="0"/>
            <a:ext cx="750570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m 3" descr="Descanso_4.png"/>
          <p:cNvPicPr>
            <a:picLocks noChangeAspect="1"/>
          </p:cNvPicPr>
          <p:nvPr/>
        </p:nvPicPr>
        <p:blipFill>
          <a:blip r:embed="rId5" cstate="print"/>
          <a:srcRect t="50011" r="41673"/>
          <a:stretch>
            <a:fillRect/>
          </a:stretch>
        </p:blipFill>
        <p:spPr bwMode="auto">
          <a:xfrm>
            <a:off x="0" y="4116388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m 4" descr="Descanso.png"/>
          <p:cNvPicPr>
            <a:picLocks noChangeAspect="1"/>
          </p:cNvPicPr>
          <p:nvPr/>
        </p:nvPicPr>
        <p:blipFill>
          <a:blip r:embed="rId6" cstate="print"/>
          <a:srcRect t="50011" r="52089"/>
          <a:stretch>
            <a:fillRect/>
          </a:stretch>
        </p:blipFill>
        <p:spPr bwMode="auto">
          <a:xfrm>
            <a:off x="0" y="4116388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m 5" descr="Descanso_1.png"/>
          <p:cNvPicPr>
            <a:picLocks noChangeAspect="1"/>
          </p:cNvPicPr>
          <p:nvPr/>
        </p:nvPicPr>
        <p:blipFill>
          <a:blip r:embed="rId7" cstate="print"/>
          <a:srcRect t="63878" r="70184"/>
          <a:stretch>
            <a:fillRect/>
          </a:stretch>
        </p:blipFill>
        <p:spPr bwMode="auto">
          <a:xfrm>
            <a:off x="0" y="5257800"/>
            <a:ext cx="436245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6" descr="Descanso_2.png"/>
          <p:cNvPicPr>
            <a:picLocks noChangeAspect="1"/>
          </p:cNvPicPr>
          <p:nvPr/>
        </p:nvPicPr>
        <p:blipFill>
          <a:blip r:embed="rId8" cstate="print"/>
          <a:srcRect t="27541" r="67712"/>
          <a:stretch>
            <a:fillRect/>
          </a:stretch>
        </p:blipFill>
        <p:spPr bwMode="auto">
          <a:xfrm>
            <a:off x="0" y="2266950"/>
            <a:ext cx="472440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33" name="Picture 12" descr="S2_lyn"/>
          <p:cNvPicPr>
            <a:picLocks noChangeAspect="1" noChangeArrowheads="1"/>
          </p:cNvPicPr>
          <p:nvPr/>
        </p:nvPicPr>
        <p:blipFill>
          <a:blip r:embed="rId9" cstate="print"/>
          <a:srcRect t="13249" b="57878"/>
          <a:stretch>
            <a:fillRect/>
          </a:stretch>
        </p:blipFill>
        <p:spPr bwMode="auto">
          <a:xfrm>
            <a:off x="0" y="1090613"/>
            <a:ext cx="1463198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1" descr="S2_lyn2"/>
          <p:cNvPicPr>
            <a:picLocks noChangeAspect="1" noChangeArrowheads="1"/>
          </p:cNvPicPr>
          <p:nvPr/>
        </p:nvPicPr>
        <p:blipFill>
          <a:blip r:embed="rId10" cstate="print"/>
          <a:srcRect l="35239"/>
          <a:stretch>
            <a:fillRect/>
          </a:stretch>
        </p:blipFill>
        <p:spPr bwMode="auto">
          <a:xfrm>
            <a:off x="5229225" y="0"/>
            <a:ext cx="94757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11" cstate="print"/>
          <a:srcRect l="6770" t="43510" r="63419" b="10202"/>
          <a:stretch>
            <a:fillRect/>
          </a:stretch>
        </p:blipFill>
        <p:spPr bwMode="auto">
          <a:xfrm>
            <a:off x="990600" y="3581400"/>
            <a:ext cx="4362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1" cstate="print"/>
          <a:srcRect l="36975" t="43741" r="34251" b="9505"/>
          <a:stretch>
            <a:fillRect/>
          </a:stretch>
        </p:blipFill>
        <p:spPr bwMode="auto">
          <a:xfrm>
            <a:off x="5410200" y="3600450"/>
            <a:ext cx="42100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7" descr="Template"/>
          <p:cNvPicPr>
            <a:picLocks noChangeAspect="1" noChangeArrowheads="1"/>
          </p:cNvPicPr>
          <p:nvPr/>
        </p:nvPicPr>
        <p:blipFill>
          <a:blip r:embed="rId12" cstate="print"/>
          <a:srcRect t="90240"/>
          <a:stretch>
            <a:fillRect/>
          </a:stretch>
        </p:blipFill>
        <p:spPr bwMode="auto">
          <a:xfrm>
            <a:off x="0" y="7427913"/>
            <a:ext cx="14631988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71463" y="176213"/>
            <a:ext cx="104568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6000" b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INTELLECTUAL PROPERTY</a:t>
            </a: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271463" y="1452563"/>
            <a:ext cx="9932987" cy="158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Powerful economic tool for the generation of </a:t>
            </a:r>
            <a:r>
              <a:rPr lang="en-US" sz="3600" b="1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global knowledge </a:t>
            </a:r>
            <a:r>
              <a:rPr lang="en-US" sz="3600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“proprietary” </a:t>
            </a:r>
            <a:r>
              <a:rPr lang="en-US" sz="3600" b="1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platforms </a:t>
            </a:r>
            <a:r>
              <a:rPr lang="en-US" sz="3600" dirty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for companies and </a:t>
            </a:r>
            <a:r>
              <a:rPr lang="en-US" sz="3600" dirty="0" smtClean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nations</a:t>
            </a:r>
            <a:endParaRPr lang="es-ES_tradnl" sz="3600" dirty="0">
              <a:solidFill>
                <a:srgbClr val="042964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40" name="Picture 16" descr="S2_lyn2"/>
          <p:cNvPicPr>
            <a:picLocks noChangeAspect="1" noChangeArrowheads="1"/>
          </p:cNvPicPr>
          <p:nvPr/>
        </p:nvPicPr>
        <p:blipFill>
          <a:blip r:embed="rId10" cstate="print"/>
          <a:srcRect l="3244" r="77563" b="43877"/>
          <a:stretch>
            <a:fillRect/>
          </a:stretch>
        </p:blipFill>
        <p:spPr bwMode="auto">
          <a:xfrm>
            <a:off x="10580688" y="0"/>
            <a:ext cx="2808287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5" descr="S2_lyn"/>
          <p:cNvPicPr>
            <a:picLocks noChangeAspect="1" noChangeArrowheads="1"/>
          </p:cNvPicPr>
          <p:nvPr/>
        </p:nvPicPr>
        <p:blipFill>
          <a:blip r:embed="rId9" cstate="print"/>
          <a:srcRect l="66388" t="42738" b="11514"/>
          <a:stretch>
            <a:fillRect/>
          </a:stretch>
        </p:blipFill>
        <p:spPr bwMode="auto">
          <a:xfrm>
            <a:off x="9713913" y="3517900"/>
            <a:ext cx="4918075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5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2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2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2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-1.25E-6 -0.51485 " pathEditMode="relative" rAng="0" ptsTypes="AA">
                                      <p:cBhvr>
                                        <p:cTn id="68" dur="2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00"/>
                            </p:stCondLst>
                            <p:childTnLst>
                              <p:par>
                                <p:cTn id="7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S2_lyn"/>
          <p:cNvPicPr>
            <a:picLocks noChangeAspect="1" noChangeArrowheads="1"/>
          </p:cNvPicPr>
          <p:nvPr/>
        </p:nvPicPr>
        <p:blipFill>
          <a:blip r:embed="rId2" cstate="print"/>
          <a:srcRect t="13249" b="57878"/>
          <a:stretch>
            <a:fillRect/>
          </a:stretch>
        </p:blipFill>
        <p:spPr bwMode="auto">
          <a:xfrm>
            <a:off x="0" y="1090613"/>
            <a:ext cx="1463198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S2_lyn2"/>
          <p:cNvPicPr>
            <a:picLocks noChangeAspect="1" noChangeArrowheads="1"/>
          </p:cNvPicPr>
          <p:nvPr/>
        </p:nvPicPr>
        <p:blipFill>
          <a:blip r:embed="rId3" cstate="print"/>
          <a:srcRect l="35239"/>
          <a:stretch>
            <a:fillRect/>
          </a:stretch>
        </p:blipFill>
        <p:spPr bwMode="auto">
          <a:xfrm>
            <a:off x="5156200" y="0"/>
            <a:ext cx="94757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4" cstate="print"/>
          <a:srcRect l="6770" t="43510" r="63419" b="10202"/>
          <a:stretch>
            <a:fillRect/>
          </a:stretch>
        </p:blipFill>
        <p:spPr bwMode="auto">
          <a:xfrm>
            <a:off x="990600" y="3581400"/>
            <a:ext cx="4362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4" cstate="print"/>
          <a:srcRect l="36975" t="43741" r="34251" b="9505"/>
          <a:stretch>
            <a:fillRect/>
          </a:stretch>
        </p:blipFill>
        <p:spPr bwMode="auto">
          <a:xfrm>
            <a:off x="5410200" y="3600450"/>
            <a:ext cx="42100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24" name="Picture 27" descr="S3_lyn4"/>
          <p:cNvPicPr>
            <a:picLocks noChangeAspect="1" noChangeArrowheads="1"/>
          </p:cNvPicPr>
          <p:nvPr/>
        </p:nvPicPr>
        <p:blipFill>
          <a:blip r:embed="rId5" cstate="print"/>
          <a:srcRect r="44092"/>
          <a:stretch>
            <a:fillRect/>
          </a:stretch>
        </p:blipFill>
        <p:spPr bwMode="auto">
          <a:xfrm>
            <a:off x="0" y="0"/>
            <a:ext cx="81803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S2_lyn"/>
          <p:cNvPicPr>
            <a:picLocks noChangeAspect="1" noChangeArrowheads="1"/>
          </p:cNvPicPr>
          <p:nvPr/>
        </p:nvPicPr>
        <p:blipFill>
          <a:blip r:embed="rId2" cstate="print"/>
          <a:srcRect l="66388" t="42738" b="11514"/>
          <a:stretch>
            <a:fillRect/>
          </a:stretch>
        </p:blipFill>
        <p:spPr bwMode="auto">
          <a:xfrm>
            <a:off x="9713913" y="3517900"/>
            <a:ext cx="4918075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2" descr="S3_lyn"/>
          <p:cNvPicPr>
            <a:picLocks noChangeAspect="1" noChangeArrowheads="1"/>
          </p:cNvPicPr>
          <p:nvPr/>
        </p:nvPicPr>
        <p:blipFill>
          <a:blip r:embed="rId6" cstate="print"/>
          <a:srcRect l="16046" t="36008" r="53934" b="19383"/>
          <a:stretch>
            <a:fillRect/>
          </a:stretch>
        </p:blipFill>
        <p:spPr bwMode="auto">
          <a:xfrm>
            <a:off x="2347913" y="2963863"/>
            <a:ext cx="439261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S3_lyn2"/>
          <p:cNvPicPr>
            <a:picLocks noChangeAspect="1" noChangeArrowheads="1"/>
          </p:cNvPicPr>
          <p:nvPr/>
        </p:nvPicPr>
        <p:blipFill>
          <a:blip r:embed="rId7" cstate="print"/>
          <a:srcRect l="25887" t="19383" r="42128" b="36876"/>
          <a:stretch>
            <a:fillRect/>
          </a:stretch>
        </p:blipFill>
        <p:spPr bwMode="auto">
          <a:xfrm>
            <a:off x="3787775" y="1595438"/>
            <a:ext cx="46799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5" descr="S3_lyn2"/>
          <p:cNvPicPr>
            <a:picLocks noChangeAspect="1" noChangeArrowheads="1"/>
          </p:cNvPicPr>
          <p:nvPr/>
        </p:nvPicPr>
        <p:blipFill>
          <a:blip r:embed="rId7" cstate="print"/>
          <a:srcRect l="60335" t="7137" r="3244" b="37744"/>
          <a:stretch>
            <a:fillRect/>
          </a:stretch>
        </p:blipFill>
        <p:spPr bwMode="auto">
          <a:xfrm>
            <a:off x="5532438" y="587375"/>
            <a:ext cx="53292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3" descr="S3_lyn"/>
          <p:cNvPicPr>
            <a:picLocks noChangeAspect="1" noChangeArrowheads="1"/>
          </p:cNvPicPr>
          <p:nvPr/>
        </p:nvPicPr>
        <p:blipFill>
          <a:blip r:embed="rId6" cstate="print"/>
          <a:srcRect r="83466"/>
          <a:stretch>
            <a:fillRect/>
          </a:stretch>
        </p:blipFill>
        <p:spPr bwMode="auto">
          <a:xfrm>
            <a:off x="6667500" y="0"/>
            <a:ext cx="2419350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5" descr="Template"/>
          <p:cNvPicPr>
            <a:picLocks noChangeAspect="1" noChangeArrowheads="1"/>
          </p:cNvPicPr>
          <p:nvPr/>
        </p:nvPicPr>
        <p:blipFill>
          <a:blip r:embed="rId8" cstate="print"/>
          <a:srcRect t="90240"/>
          <a:stretch>
            <a:fillRect/>
          </a:stretch>
        </p:blipFill>
        <p:spPr bwMode="auto">
          <a:xfrm>
            <a:off x="0" y="7427913"/>
            <a:ext cx="14631988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8" descr="S3_lyn3"/>
          <p:cNvPicPr>
            <a:picLocks noChangeAspect="1" noChangeArrowheads="1"/>
          </p:cNvPicPr>
          <p:nvPr/>
        </p:nvPicPr>
        <p:blipFill>
          <a:blip r:embed="rId9" cstate="print"/>
          <a:srcRect l="29326"/>
          <a:stretch>
            <a:fillRect/>
          </a:stretch>
        </p:blipFill>
        <p:spPr bwMode="auto">
          <a:xfrm>
            <a:off x="4291013" y="0"/>
            <a:ext cx="10340975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4" descr="S3_lyn"/>
          <p:cNvPicPr>
            <a:picLocks noChangeAspect="1" noChangeArrowheads="1"/>
          </p:cNvPicPr>
          <p:nvPr/>
        </p:nvPicPr>
        <p:blipFill>
          <a:blip r:embed="rId6" cstate="print"/>
          <a:srcRect l="47543" b="75371"/>
          <a:stretch>
            <a:fillRect/>
          </a:stretch>
        </p:blipFill>
        <p:spPr bwMode="auto">
          <a:xfrm>
            <a:off x="6956425" y="0"/>
            <a:ext cx="7675563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550863" y="366713"/>
            <a:ext cx="58388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33" tIns="65316" rIns="130633" bIns="65316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4400" b="1">
                <a:solidFill>
                  <a:srgbClr val="E34D1C"/>
                </a:solidFill>
                <a:latin typeface="Century Gothic" pitchFamily="34" charset="0"/>
                <a:cs typeface="Arial" charset="0"/>
              </a:rPr>
              <a:t>INNOVATION AND </a:t>
            </a:r>
            <a:r>
              <a:rPr lang="es-ES_tradnl" sz="4500" b="1">
                <a:solidFill>
                  <a:srgbClr val="E34D1C"/>
                </a:solidFill>
                <a:latin typeface="Century Gothic" pitchFamily="34" charset="0"/>
                <a:cs typeface="Arial" charset="0"/>
              </a:rPr>
              <a:t>COMPETITIVENESS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8767763" y="5257971"/>
            <a:ext cx="5532437" cy="203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The </a:t>
            </a:r>
            <a:r>
              <a:rPr lang="en-US" sz="2800" b="1" dirty="0">
                <a:solidFill>
                  <a:srgbClr val="E34D1C"/>
                </a:solidFill>
                <a:latin typeface="Century Gothic" pitchFamily="34" charset="0"/>
                <a:cs typeface="Arial" charset="0"/>
              </a:rPr>
              <a:t>future of global competitiveness </a:t>
            </a:r>
            <a:r>
              <a:rPr lang="en-US" sz="28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is strongly </a:t>
            </a:r>
            <a:r>
              <a:rPr lang="en-US" sz="2800" b="1" dirty="0">
                <a:solidFill>
                  <a:srgbClr val="E34D1C"/>
                </a:solidFill>
                <a:latin typeface="Century Gothic" pitchFamily="34" charset="0"/>
                <a:cs typeface="Arial" charset="0"/>
              </a:rPr>
              <a:t>connected to the commercial exploitation of the rights </a:t>
            </a:r>
            <a:r>
              <a:rPr lang="en-US" sz="28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over proprietary </a:t>
            </a:r>
            <a:r>
              <a:rPr lang="en-US" sz="2800" dirty="0" smtClean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innovations</a:t>
            </a:r>
            <a:endParaRPr lang="es-ES_tradnl" sz="2800" b="1" dirty="0">
              <a:solidFill>
                <a:srgbClr val="FF3300"/>
              </a:solidFill>
              <a:latin typeface="Century Gothic" pitchFamily="34" charset="0"/>
              <a:cs typeface="Arial" charset="0"/>
            </a:endParaRPr>
          </a:p>
        </p:txBody>
      </p:sp>
    </p:spTree>
  </p:cSld>
  <p:clrMapOvr>
    <a:masterClrMapping/>
  </p:clrMapOvr>
  <p:transition advTm="99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-0.63715 1.11022E-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xit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00"/>
                            </p:stCondLst>
                            <p:childTnLst>
                              <p:par>
                                <p:cTn id="46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 descr="S3_lyn4"/>
          <p:cNvPicPr>
            <a:picLocks noChangeAspect="1" noChangeArrowheads="1"/>
          </p:cNvPicPr>
          <p:nvPr/>
        </p:nvPicPr>
        <p:blipFill>
          <a:blip r:embed="rId2" cstate="print"/>
          <a:srcRect r="44092"/>
          <a:stretch>
            <a:fillRect/>
          </a:stretch>
        </p:blipFill>
        <p:spPr bwMode="auto">
          <a:xfrm>
            <a:off x="0" y="0"/>
            <a:ext cx="81803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S2_lyn"/>
          <p:cNvPicPr>
            <a:picLocks noChangeAspect="1" noChangeArrowheads="1"/>
          </p:cNvPicPr>
          <p:nvPr/>
        </p:nvPicPr>
        <p:blipFill>
          <a:blip r:embed="rId3" cstate="print"/>
          <a:srcRect l="66388" t="42738" b="11514"/>
          <a:stretch>
            <a:fillRect/>
          </a:stretch>
        </p:blipFill>
        <p:spPr bwMode="auto">
          <a:xfrm>
            <a:off x="357188" y="3517900"/>
            <a:ext cx="4918075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 descr="S3_lyn"/>
          <p:cNvPicPr>
            <a:picLocks noChangeAspect="1" noChangeArrowheads="1"/>
          </p:cNvPicPr>
          <p:nvPr/>
        </p:nvPicPr>
        <p:blipFill>
          <a:blip r:embed="rId4" cstate="print"/>
          <a:srcRect l="16046" t="36008" r="53934" b="19383"/>
          <a:stretch>
            <a:fillRect/>
          </a:stretch>
        </p:blipFill>
        <p:spPr bwMode="auto">
          <a:xfrm>
            <a:off x="2347913" y="2963863"/>
            <a:ext cx="439261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 descr="S3_lyn2"/>
          <p:cNvPicPr>
            <a:picLocks noChangeAspect="1" noChangeArrowheads="1"/>
          </p:cNvPicPr>
          <p:nvPr/>
        </p:nvPicPr>
        <p:blipFill>
          <a:blip r:embed="rId5" cstate="print"/>
          <a:srcRect l="25887" t="19383" r="42128" b="36876"/>
          <a:stretch>
            <a:fillRect/>
          </a:stretch>
        </p:blipFill>
        <p:spPr bwMode="auto">
          <a:xfrm>
            <a:off x="3787775" y="1595438"/>
            <a:ext cx="46799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9" descr="S3_lyn2"/>
          <p:cNvPicPr>
            <a:picLocks noChangeAspect="1" noChangeArrowheads="1"/>
          </p:cNvPicPr>
          <p:nvPr/>
        </p:nvPicPr>
        <p:blipFill>
          <a:blip r:embed="rId5" cstate="print"/>
          <a:srcRect l="60335" t="7137" r="3244" b="37744"/>
          <a:stretch>
            <a:fillRect/>
          </a:stretch>
        </p:blipFill>
        <p:spPr bwMode="auto">
          <a:xfrm>
            <a:off x="5532438" y="587375"/>
            <a:ext cx="53292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 16"/>
          <p:cNvGrpSpPr>
            <a:grpSpLocks/>
          </p:cNvGrpSpPr>
          <p:nvPr/>
        </p:nvGrpSpPr>
        <p:grpSpPr bwMode="auto">
          <a:xfrm>
            <a:off x="4291013" y="0"/>
            <a:ext cx="10340975" cy="8231188"/>
            <a:chOff x="2703" y="0"/>
            <a:chExt cx="6514" cy="5185"/>
          </a:xfrm>
        </p:grpSpPr>
        <p:grpSp>
          <p:nvGrpSpPr>
            <p:cNvPr id="33" name="Group 15"/>
            <p:cNvGrpSpPr>
              <a:grpSpLocks/>
            </p:cNvGrpSpPr>
            <p:nvPr/>
          </p:nvGrpSpPr>
          <p:grpSpPr bwMode="auto">
            <a:xfrm>
              <a:off x="2703" y="0"/>
              <a:ext cx="6514" cy="5185"/>
              <a:chOff x="2703" y="0"/>
              <a:chExt cx="6514" cy="5185"/>
            </a:xfrm>
          </p:grpSpPr>
          <p:pic>
            <p:nvPicPr>
              <p:cNvPr id="35" name="Picture 10" descr="S3_ly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83466"/>
              <a:stretch>
                <a:fillRect/>
              </a:stretch>
            </p:blipFill>
            <p:spPr bwMode="auto">
              <a:xfrm>
                <a:off x="4200" y="0"/>
                <a:ext cx="1524" cy="5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4" descr="S3_lyn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9326"/>
              <a:stretch>
                <a:fillRect/>
              </a:stretch>
            </p:blipFill>
            <p:spPr bwMode="auto">
              <a:xfrm>
                <a:off x="2703" y="0"/>
                <a:ext cx="6514" cy="5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" name="Picture 11" descr="S3_lyn"/>
            <p:cNvPicPr>
              <a:picLocks noChangeAspect="1" noChangeArrowheads="1"/>
            </p:cNvPicPr>
            <p:nvPr/>
          </p:nvPicPr>
          <p:blipFill>
            <a:blip r:embed="rId4" cstate="print"/>
            <a:srcRect l="47543" b="75371"/>
            <a:stretch>
              <a:fillRect/>
            </a:stretch>
          </p:blipFill>
          <p:spPr bwMode="auto">
            <a:xfrm>
              <a:off x="4382" y="0"/>
              <a:ext cx="4835" cy="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38" name="Imagem 9" descr="S4_Pablito_1.png"/>
          <p:cNvPicPr>
            <a:picLocks noChangeAspect="1"/>
          </p:cNvPicPr>
          <p:nvPr/>
        </p:nvPicPr>
        <p:blipFill>
          <a:blip r:embed="rId7" cstate="print"/>
          <a:srcRect b="62277"/>
          <a:stretch>
            <a:fillRect/>
          </a:stretch>
        </p:blipFill>
        <p:spPr bwMode="auto">
          <a:xfrm>
            <a:off x="0" y="0"/>
            <a:ext cx="14631988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10" descr="S4_Pablito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46319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11" descr="S4_Pablito_5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46319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12" descr="S4_Pablito_5.png"/>
          <p:cNvPicPr>
            <a:picLocks noChangeAspect="1"/>
          </p:cNvPicPr>
          <p:nvPr/>
        </p:nvPicPr>
        <p:blipFill>
          <a:blip r:embed="rId10" cstate="print"/>
          <a:srcRect t="12949"/>
          <a:stretch>
            <a:fillRect/>
          </a:stretch>
        </p:blipFill>
        <p:spPr bwMode="auto">
          <a:xfrm>
            <a:off x="0" y="1066800"/>
            <a:ext cx="14631988" cy="716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13" descr="S4_Pablito_5.png"/>
          <p:cNvPicPr>
            <a:picLocks noChangeAspect="1"/>
          </p:cNvPicPr>
          <p:nvPr/>
        </p:nvPicPr>
        <p:blipFill>
          <a:blip r:embed="rId11" cstate="print"/>
          <a:srcRect t="22684"/>
          <a:stretch>
            <a:fillRect/>
          </a:stretch>
        </p:blipFill>
        <p:spPr bwMode="auto">
          <a:xfrm>
            <a:off x="0" y="1866900"/>
            <a:ext cx="14631988" cy="636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m 14" descr="S4_Pablito_4.png"/>
          <p:cNvPicPr>
            <a:picLocks noChangeAspect="1"/>
          </p:cNvPicPr>
          <p:nvPr/>
        </p:nvPicPr>
        <p:blipFill>
          <a:blip r:embed="rId12" cstate="print"/>
          <a:srcRect l="71346" t="31474"/>
          <a:stretch>
            <a:fillRect/>
          </a:stretch>
        </p:blipFill>
        <p:spPr bwMode="auto">
          <a:xfrm>
            <a:off x="10439400" y="2590800"/>
            <a:ext cx="4192588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agem 15" descr="S4_Pablito_2.png"/>
          <p:cNvPicPr>
            <a:picLocks noChangeAspect="1"/>
          </p:cNvPicPr>
          <p:nvPr/>
        </p:nvPicPr>
        <p:blipFill>
          <a:blip r:embed="rId13" cstate="print"/>
          <a:srcRect l="28642" t="50011" r="37115"/>
          <a:stretch>
            <a:fillRect/>
          </a:stretch>
        </p:blipFill>
        <p:spPr bwMode="auto">
          <a:xfrm>
            <a:off x="4191000" y="4116388"/>
            <a:ext cx="50101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m 16" descr="S4_Pablito_3.png"/>
          <p:cNvPicPr>
            <a:picLocks noChangeAspect="1"/>
          </p:cNvPicPr>
          <p:nvPr/>
        </p:nvPicPr>
        <p:blipFill>
          <a:blip r:embed="rId14" cstate="print"/>
          <a:srcRect l="50777" t="31013"/>
          <a:stretch>
            <a:fillRect/>
          </a:stretch>
        </p:blipFill>
        <p:spPr bwMode="auto">
          <a:xfrm>
            <a:off x="7429500" y="2552700"/>
            <a:ext cx="7202488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455613" y="1181100"/>
            <a:ext cx="9218612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33" tIns="65316" rIns="130633" bIns="65316">
            <a:spAutoFit/>
          </a:bodyPr>
          <a:lstStyle/>
          <a:p>
            <a:pPr>
              <a:lnSpc>
                <a:spcPct val="70000"/>
              </a:lnSpc>
            </a:pPr>
            <a:r>
              <a:rPr lang="es-ES_tradnl" sz="8000" b="1" dirty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INGREDIENTS FOR </a:t>
            </a:r>
            <a:r>
              <a:rPr lang="es-ES_tradnl" sz="4500" b="1" dirty="0">
                <a:solidFill>
                  <a:srgbClr val="042964"/>
                </a:solidFill>
                <a:latin typeface="Century Gothic" pitchFamily="34" charset="0"/>
                <a:cs typeface="Arial" charset="0"/>
              </a:rPr>
              <a:t>TECHNOLOGICAL INNOVATION</a:t>
            </a: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455613" y="3036888"/>
            <a:ext cx="562133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33" tIns="65316" rIns="130633" bIns="65316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b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Brains + </a:t>
            </a:r>
          </a:p>
          <a:p>
            <a:pPr>
              <a:lnSpc>
                <a:spcPct val="85000"/>
              </a:lnSpc>
            </a:pPr>
            <a:r>
              <a:rPr lang="pt-BR" sz="4000" b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Information + </a:t>
            </a:r>
          </a:p>
          <a:p>
            <a:pPr>
              <a:lnSpc>
                <a:spcPct val="85000"/>
              </a:lnSpc>
            </a:pPr>
            <a:r>
              <a:rPr lang="pt-BR" sz="4000" b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Capital</a:t>
            </a: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455613" y="5540375"/>
            <a:ext cx="5819064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633" tIns="65316" rIns="130633" bIns="65316">
            <a:spAutoFit/>
          </a:bodyPr>
          <a:lstStyle/>
          <a:p>
            <a:pPr>
              <a:lnSpc>
                <a:spcPct val="85000"/>
              </a:lnSpc>
            </a:pPr>
            <a:r>
              <a:rPr lang="pt-BR" sz="4000" b="1" dirty="0" err="1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Protected</a:t>
            </a:r>
            <a:r>
              <a:rPr lang="pt-BR" sz="4000" b="1" dirty="0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pt-BR" sz="4000" b="1" dirty="0" err="1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Inventions</a:t>
            </a:r>
            <a:r>
              <a:rPr lang="pt-BR" sz="4000" b="1" dirty="0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pt-BR" sz="400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+ </a:t>
            </a:r>
          </a:p>
          <a:p>
            <a:pPr>
              <a:lnSpc>
                <a:spcPct val="85000"/>
              </a:lnSpc>
            </a:pPr>
            <a:r>
              <a:rPr lang="pt-BR" sz="4000" b="1" dirty="0" err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N</a:t>
            </a:r>
            <a:r>
              <a:rPr lang="pt-BR" sz="4000" b="1" dirty="0" err="1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ew</a:t>
            </a:r>
            <a:r>
              <a:rPr lang="pt-BR" sz="4000" b="1" dirty="0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pt-BR" sz="4000" b="1" dirty="0" err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products</a:t>
            </a:r>
            <a:r>
              <a:rPr lang="pt-BR" sz="400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 + </a:t>
            </a:r>
            <a:r>
              <a:rPr lang="pt-BR" sz="4000" b="1" dirty="0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     </a:t>
            </a:r>
            <a:r>
              <a:rPr lang="pt-BR" sz="4000" b="1" dirty="0" err="1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New</a:t>
            </a:r>
            <a:r>
              <a:rPr lang="pt-BR" sz="4000" b="1" dirty="0" smtClean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pt-BR" sz="4000" b="1" dirty="0" err="1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markets</a:t>
            </a:r>
            <a:endParaRPr lang="pt-BR" sz="4000" b="1" dirty="0">
              <a:solidFill>
                <a:srgbClr val="0ABBE6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455613" y="4416425"/>
            <a:ext cx="29464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33" tIns="65316" rIns="130633" bIns="65316">
            <a:spAutoFit/>
          </a:bodyPr>
          <a:lstStyle/>
          <a:p>
            <a:pPr>
              <a:lnSpc>
                <a:spcPct val="85000"/>
              </a:lnSpc>
            </a:pPr>
            <a:r>
              <a:rPr lang="pt-BR" sz="11400" b="1" dirty="0">
                <a:solidFill>
                  <a:srgbClr val="0ABBE6"/>
                </a:solidFill>
                <a:latin typeface="Century Gothic" pitchFamily="34" charset="0"/>
                <a:cs typeface="Arial" charset="0"/>
              </a:rPr>
              <a:t>=</a:t>
            </a:r>
          </a:p>
        </p:txBody>
      </p:sp>
      <p:pic>
        <p:nvPicPr>
          <p:cNvPr id="51" name="Picture 13" descr="Template"/>
          <p:cNvPicPr>
            <a:picLocks noChangeAspect="1" noChangeArrowheads="1"/>
          </p:cNvPicPr>
          <p:nvPr/>
        </p:nvPicPr>
        <p:blipFill>
          <a:blip r:embed="rId16" cstate="print"/>
          <a:srcRect t="90240"/>
          <a:stretch>
            <a:fillRect/>
          </a:stretch>
        </p:blipFill>
        <p:spPr bwMode="auto">
          <a:xfrm>
            <a:off x="0" y="7427913"/>
            <a:ext cx="14631988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4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7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 descr="S6_lyn"/>
          <p:cNvPicPr>
            <a:picLocks noChangeAspect="1" noChangeArrowheads="1"/>
          </p:cNvPicPr>
          <p:nvPr/>
        </p:nvPicPr>
        <p:blipFill>
          <a:blip r:embed="rId3" cstate="print"/>
          <a:srcRect l="13583" t="32498" r="792" b="41254"/>
          <a:stretch>
            <a:fillRect/>
          </a:stretch>
        </p:blipFill>
        <p:spPr bwMode="auto">
          <a:xfrm>
            <a:off x="1987550" y="4675188"/>
            <a:ext cx="125285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S6_lyn"/>
          <p:cNvPicPr>
            <a:picLocks noChangeAspect="1" noChangeArrowheads="1"/>
          </p:cNvPicPr>
          <p:nvPr/>
        </p:nvPicPr>
        <p:blipFill>
          <a:blip r:embed="rId3" cstate="print"/>
          <a:srcRect t="60501" r="12108"/>
          <a:stretch>
            <a:fillRect/>
          </a:stretch>
        </p:blipFill>
        <p:spPr bwMode="auto">
          <a:xfrm>
            <a:off x="0" y="4979988"/>
            <a:ext cx="12860338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 descr="S6_lyn"/>
          <p:cNvPicPr>
            <a:picLocks noChangeAspect="1" noChangeArrowheads="1"/>
          </p:cNvPicPr>
          <p:nvPr/>
        </p:nvPicPr>
        <p:blipFill>
          <a:blip r:embed="rId3" cstate="print"/>
          <a:srcRect l="36716" r="24411" b="69238"/>
          <a:stretch>
            <a:fillRect/>
          </a:stretch>
        </p:blipFill>
        <p:spPr bwMode="auto">
          <a:xfrm>
            <a:off x="5372100" y="3657600"/>
            <a:ext cx="5688013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4" descr="S6_lyn3"/>
          <p:cNvPicPr>
            <a:picLocks noChangeAspect="1" noChangeArrowheads="1"/>
          </p:cNvPicPr>
          <p:nvPr/>
        </p:nvPicPr>
        <p:blipFill>
          <a:blip r:embed="rId4" cstate="print"/>
          <a:srcRect l="45079" b="58746"/>
          <a:stretch>
            <a:fillRect/>
          </a:stretch>
        </p:blipFill>
        <p:spPr bwMode="auto">
          <a:xfrm>
            <a:off x="6596063" y="0"/>
            <a:ext cx="8035925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0" y="1944688"/>
            <a:ext cx="7459663" cy="6275387"/>
            <a:chOff x="0" y="1225"/>
            <a:chExt cx="4699" cy="3953"/>
          </a:xfrm>
        </p:grpSpPr>
        <p:pic>
          <p:nvPicPr>
            <p:cNvPr id="26" name="Picture 17" descr="S6_lyn2"/>
            <p:cNvPicPr>
              <a:picLocks noChangeAspect="1" noChangeArrowheads="1"/>
            </p:cNvPicPr>
            <p:nvPr/>
          </p:nvPicPr>
          <p:blipFill>
            <a:blip r:embed="rId5" cstate="print"/>
            <a:srcRect l="55908" t="25496" r="9645" b="15738"/>
            <a:stretch>
              <a:fillRect/>
            </a:stretch>
          </p:blipFill>
          <p:spPr bwMode="auto">
            <a:xfrm>
              <a:off x="1193" y="1315"/>
              <a:ext cx="3175" cy="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 descr="S6_lyn2"/>
            <p:cNvPicPr>
              <a:picLocks noChangeAspect="1" noChangeArrowheads="1"/>
            </p:cNvPicPr>
            <p:nvPr/>
          </p:nvPicPr>
          <p:blipFill>
            <a:blip r:embed="rId5" cstate="print"/>
            <a:srcRect t="23761" r="49019"/>
            <a:stretch>
              <a:fillRect/>
            </a:stretch>
          </p:blipFill>
          <p:spPr bwMode="auto">
            <a:xfrm>
              <a:off x="0" y="1225"/>
              <a:ext cx="4699" cy="3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6" cstate="print"/>
          <a:srcRect r="67061" b="49779"/>
          <a:stretch>
            <a:fillRect/>
          </a:stretch>
        </p:blipFill>
        <p:spPr bwMode="auto">
          <a:xfrm>
            <a:off x="0" y="0"/>
            <a:ext cx="48196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8" descr="S3_lyn4"/>
          <p:cNvPicPr>
            <a:picLocks noChangeAspect="1" noChangeArrowheads="1"/>
          </p:cNvPicPr>
          <p:nvPr/>
        </p:nvPicPr>
        <p:blipFill>
          <a:blip r:embed="rId7" cstate="print"/>
          <a:srcRect r="44092"/>
          <a:stretch>
            <a:fillRect/>
          </a:stretch>
        </p:blipFill>
        <p:spPr bwMode="auto">
          <a:xfrm>
            <a:off x="-190500" y="0"/>
            <a:ext cx="81803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5" descr="S7_lyn2"/>
          <p:cNvPicPr>
            <a:picLocks noChangeAspect="1" noChangeArrowheads="1"/>
          </p:cNvPicPr>
          <p:nvPr/>
        </p:nvPicPr>
        <p:blipFill>
          <a:blip r:embed="rId8" cstate="print"/>
          <a:srcRect l="3624" t="3625" r="39285"/>
          <a:stretch>
            <a:fillRect/>
          </a:stretch>
        </p:blipFill>
        <p:spPr bwMode="auto">
          <a:xfrm>
            <a:off x="-708025" y="298450"/>
            <a:ext cx="8353425" cy="793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7" descr="S7_lyn3"/>
          <p:cNvPicPr>
            <a:picLocks noChangeAspect="1" noChangeArrowheads="1"/>
          </p:cNvPicPr>
          <p:nvPr/>
        </p:nvPicPr>
        <p:blipFill>
          <a:blip r:embed="rId9" cstate="print"/>
          <a:srcRect l="29825" r="8170" b="32497"/>
          <a:stretch>
            <a:fillRect/>
          </a:stretch>
        </p:blipFill>
        <p:spPr bwMode="auto">
          <a:xfrm>
            <a:off x="3125788" y="0"/>
            <a:ext cx="9072562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6" descr="S7_lyn"/>
          <p:cNvPicPr>
            <a:picLocks noChangeAspect="1" noChangeArrowheads="1"/>
          </p:cNvPicPr>
          <p:nvPr/>
        </p:nvPicPr>
        <p:blipFill>
          <a:blip r:embed="rId10" cstate="print"/>
          <a:srcRect l="23424" b="45631"/>
          <a:stretch>
            <a:fillRect/>
          </a:stretch>
        </p:blipFill>
        <p:spPr bwMode="auto">
          <a:xfrm>
            <a:off x="3427413" y="0"/>
            <a:ext cx="11204575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8023225" y="4781550"/>
            <a:ext cx="5700713" cy="138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40" tIns="65320" rIns="130640" bIns="6532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Intellectual property </a:t>
            </a:r>
            <a:r>
              <a:rPr lang="en-US" sz="3400" b="1" dirty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transforms knowledge </a:t>
            </a:r>
            <a:r>
              <a:rPr lang="en-US" sz="3400" b="1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into assets of economic</a:t>
            </a:r>
            <a:endParaRPr lang="pt-BR" sz="3400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8023225" y="6116003"/>
            <a:ext cx="589756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40" tIns="65320" rIns="130640" bIns="6532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b="1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value</a:t>
            </a:r>
            <a:r>
              <a:rPr lang="pt-BR" sz="3400" dirty="0" smtClean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en-US" sz="34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generating wealth to the countries.</a:t>
            </a:r>
            <a:endParaRPr lang="pt-BR" sz="3400" dirty="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36" name="Picture 31" descr="Template"/>
          <p:cNvPicPr>
            <a:picLocks noChangeAspect="1" noChangeArrowheads="1"/>
          </p:cNvPicPr>
          <p:nvPr/>
        </p:nvPicPr>
        <p:blipFill>
          <a:blip r:embed="rId11" cstate="print"/>
          <a:srcRect t="90240"/>
          <a:stretch>
            <a:fillRect/>
          </a:stretch>
        </p:blipFill>
        <p:spPr bwMode="auto">
          <a:xfrm>
            <a:off x="0" y="7427913"/>
            <a:ext cx="14631988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8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4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1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S3_lyn4"/>
          <p:cNvPicPr>
            <a:picLocks noChangeAspect="1" noChangeArrowheads="1"/>
          </p:cNvPicPr>
          <p:nvPr/>
        </p:nvPicPr>
        <p:blipFill>
          <a:blip r:embed="rId2" cstate="print"/>
          <a:srcRect r="44092"/>
          <a:stretch>
            <a:fillRect/>
          </a:stretch>
        </p:blipFill>
        <p:spPr bwMode="auto">
          <a:xfrm>
            <a:off x="-190500" y="0"/>
            <a:ext cx="8180388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-708025" y="0"/>
            <a:ext cx="12906375" cy="8231188"/>
            <a:chOff x="-446" y="0"/>
            <a:chExt cx="8130" cy="5185"/>
          </a:xfrm>
        </p:grpSpPr>
        <p:pic>
          <p:nvPicPr>
            <p:cNvPr id="23" name="Picture 7" descr="S7_lyn2"/>
            <p:cNvPicPr>
              <a:picLocks noChangeAspect="1" noChangeArrowheads="1"/>
            </p:cNvPicPr>
            <p:nvPr/>
          </p:nvPicPr>
          <p:blipFill>
            <a:blip r:embed="rId3" cstate="print"/>
            <a:srcRect l="3624" t="3625" r="39285"/>
            <a:stretch>
              <a:fillRect/>
            </a:stretch>
          </p:blipFill>
          <p:spPr bwMode="auto">
            <a:xfrm>
              <a:off x="-446" y="188"/>
              <a:ext cx="5262" cy="4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9" descr="S7_lyn3"/>
            <p:cNvPicPr>
              <a:picLocks noChangeAspect="1" noChangeArrowheads="1"/>
            </p:cNvPicPr>
            <p:nvPr/>
          </p:nvPicPr>
          <p:blipFill>
            <a:blip r:embed="rId4" cstate="print"/>
            <a:srcRect l="29825" r="8170" b="32497"/>
            <a:stretch>
              <a:fillRect/>
            </a:stretch>
          </p:blipFill>
          <p:spPr bwMode="auto">
            <a:xfrm>
              <a:off x="1969" y="0"/>
              <a:ext cx="5715" cy="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Picture 8" descr="S7_lyn"/>
          <p:cNvPicPr>
            <a:picLocks noChangeAspect="1" noChangeArrowheads="1"/>
          </p:cNvPicPr>
          <p:nvPr/>
        </p:nvPicPr>
        <p:blipFill>
          <a:blip r:embed="rId5" cstate="print"/>
          <a:srcRect l="23424" b="45631"/>
          <a:stretch>
            <a:fillRect/>
          </a:stretch>
        </p:blipFill>
        <p:spPr bwMode="auto">
          <a:xfrm>
            <a:off x="3427413" y="0"/>
            <a:ext cx="11204575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0" y="0"/>
            <a:ext cx="14631988" cy="823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27" name="Picture 12" descr="S8_lyn5"/>
          <p:cNvPicPr>
            <a:picLocks noChangeAspect="1" noChangeArrowheads="1"/>
          </p:cNvPicPr>
          <p:nvPr/>
        </p:nvPicPr>
        <p:blipFill>
          <a:blip r:embed="rId6" cstate="print"/>
          <a:srcRect l="36215"/>
          <a:stretch>
            <a:fillRect/>
          </a:stretch>
        </p:blipFill>
        <p:spPr bwMode="auto">
          <a:xfrm>
            <a:off x="5299075" y="0"/>
            <a:ext cx="9332913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3" descr="S8_lyn2"/>
          <p:cNvPicPr>
            <a:picLocks noChangeAspect="1" noChangeArrowheads="1"/>
          </p:cNvPicPr>
          <p:nvPr/>
        </p:nvPicPr>
        <p:blipFill>
          <a:blip r:embed="rId7" cstate="print"/>
          <a:srcRect l="45079" b="6268"/>
          <a:stretch>
            <a:fillRect/>
          </a:stretch>
        </p:blipFill>
        <p:spPr bwMode="auto">
          <a:xfrm>
            <a:off x="6596063" y="0"/>
            <a:ext cx="80359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2"/>
          <p:cNvGrpSpPr>
            <a:grpSpLocks/>
          </p:cNvGrpSpPr>
          <p:nvPr/>
        </p:nvGrpSpPr>
        <p:grpSpPr bwMode="auto">
          <a:xfrm>
            <a:off x="0" y="0"/>
            <a:ext cx="14631988" cy="8231188"/>
            <a:chOff x="0" y="5940"/>
            <a:chExt cx="9217" cy="5185"/>
          </a:xfrm>
        </p:grpSpPr>
        <p:sp>
          <p:nvSpPr>
            <p:cNvPr id="30" name="Rectangle 20"/>
            <p:cNvSpPr>
              <a:spLocks noChangeArrowheads="1"/>
            </p:cNvSpPr>
            <p:nvPr/>
          </p:nvSpPr>
          <p:spPr bwMode="auto">
            <a:xfrm>
              <a:off x="0" y="5940"/>
              <a:ext cx="9217" cy="51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</a:endParaRPr>
            </a:p>
          </p:txBody>
        </p:sp>
        <p:pic>
          <p:nvPicPr>
            <p:cNvPr id="31" name="Picture 21" descr="S8_lyn5"/>
            <p:cNvPicPr>
              <a:picLocks noChangeAspect="1" noChangeArrowheads="1"/>
            </p:cNvPicPr>
            <p:nvPr/>
          </p:nvPicPr>
          <p:blipFill>
            <a:blip r:embed="rId6" cstate="print"/>
            <a:srcRect l="36215"/>
            <a:stretch>
              <a:fillRect/>
            </a:stretch>
          </p:blipFill>
          <p:spPr bwMode="auto">
            <a:xfrm>
              <a:off x="3338" y="5940"/>
              <a:ext cx="5879" cy="5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" name="Picture 23" descr="S8_lyn4"/>
          <p:cNvPicPr>
            <a:picLocks noChangeAspect="1" noChangeArrowheads="1"/>
          </p:cNvPicPr>
          <p:nvPr/>
        </p:nvPicPr>
        <p:blipFill>
          <a:blip r:embed="rId8" cstate="print"/>
          <a:srcRect b="40385"/>
          <a:stretch>
            <a:fillRect/>
          </a:stretch>
        </p:blipFill>
        <p:spPr bwMode="auto">
          <a:xfrm>
            <a:off x="0" y="0"/>
            <a:ext cx="14631988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6" descr="S8_lyn"/>
          <p:cNvPicPr>
            <a:picLocks noChangeAspect="1" noChangeArrowheads="1"/>
          </p:cNvPicPr>
          <p:nvPr/>
        </p:nvPicPr>
        <p:blipFill>
          <a:blip r:embed="rId9" cstate="print"/>
          <a:srcRect r="62299" b="59615"/>
          <a:stretch>
            <a:fillRect/>
          </a:stretch>
        </p:blipFill>
        <p:spPr bwMode="auto">
          <a:xfrm>
            <a:off x="0" y="0"/>
            <a:ext cx="551656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27050" y="4286250"/>
            <a:ext cx="6775450" cy="126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40" tIns="65320" rIns="130640" bIns="6532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6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Brazil </a:t>
            </a:r>
            <a:r>
              <a:rPr lang="en-US" sz="4600" dirty="0" smtClean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must learn how to </a:t>
            </a:r>
            <a:r>
              <a:rPr lang="en-US" sz="4600" b="1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protect</a:t>
            </a:r>
            <a:endParaRPr lang="pt-BR" sz="4600" b="1" dirty="0">
              <a:solidFill>
                <a:srgbClr val="036DCF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35" name="Picture 24" descr="S8_lyn3"/>
          <p:cNvPicPr>
            <a:picLocks noChangeAspect="1" noChangeArrowheads="1"/>
          </p:cNvPicPr>
          <p:nvPr/>
        </p:nvPicPr>
        <p:blipFill>
          <a:blip r:embed="rId10" cstate="print"/>
          <a:srcRect l="22437" b="52632"/>
          <a:stretch>
            <a:fillRect/>
          </a:stretch>
        </p:blipFill>
        <p:spPr bwMode="auto">
          <a:xfrm>
            <a:off x="3282950" y="0"/>
            <a:ext cx="11349038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5" descr="S8_lyn6"/>
          <p:cNvPicPr>
            <a:picLocks noChangeAspect="1" noChangeArrowheads="1"/>
          </p:cNvPicPr>
          <p:nvPr/>
        </p:nvPicPr>
        <p:blipFill>
          <a:blip r:embed="rId11" cstate="print"/>
          <a:srcRect l="52457" b="8409"/>
          <a:stretch>
            <a:fillRect/>
          </a:stretch>
        </p:blipFill>
        <p:spPr bwMode="auto">
          <a:xfrm>
            <a:off x="7675563" y="0"/>
            <a:ext cx="6956425" cy="753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5" descr="S8_lyn"/>
          <p:cNvPicPr>
            <a:picLocks noChangeAspect="1" noChangeArrowheads="1"/>
          </p:cNvPicPr>
          <p:nvPr/>
        </p:nvPicPr>
        <p:blipFill>
          <a:blip r:embed="rId9" cstate="print"/>
          <a:srcRect l="52457" t="25496"/>
          <a:stretch>
            <a:fillRect/>
          </a:stretch>
        </p:blipFill>
        <p:spPr bwMode="auto">
          <a:xfrm>
            <a:off x="7675563" y="2098675"/>
            <a:ext cx="6956425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27050" y="5467350"/>
            <a:ext cx="5688013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40" tIns="65320" rIns="130640" bIns="6532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and </a:t>
            </a:r>
            <a:r>
              <a:rPr lang="en-US" sz="4000" b="1" dirty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exploit </a:t>
            </a:r>
            <a:r>
              <a:rPr lang="en-US" sz="4000" b="1" dirty="0" smtClean="0">
                <a:solidFill>
                  <a:srgbClr val="036DCF"/>
                </a:solidFill>
                <a:latin typeface="Century Gothic" pitchFamily="34" charset="0"/>
                <a:cs typeface="Arial" charset="0"/>
              </a:rPr>
              <a:t>the rights </a:t>
            </a:r>
            <a:r>
              <a:rPr lang="en-US" sz="4000" dirty="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t>over its innovations</a:t>
            </a:r>
            <a:endParaRPr lang="pt-BR" sz="4000" dirty="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39" name="Picture 17" descr="Template"/>
          <p:cNvPicPr>
            <a:picLocks noChangeAspect="1" noChangeArrowheads="1"/>
          </p:cNvPicPr>
          <p:nvPr/>
        </p:nvPicPr>
        <p:blipFill>
          <a:blip r:embed="rId12" cstate="print"/>
          <a:srcRect t="90240"/>
          <a:stretch>
            <a:fillRect/>
          </a:stretch>
        </p:blipFill>
        <p:spPr bwMode="auto">
          <a:xfrm>
            <a:off x="0" y="7427913"/>
            <a:ext cx="14631988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7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9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S12_Allan_3.png"/>
          <p:cNvPicPr>
            <a:picLocks noChangeAspect="1"/>
          </p:cNvPicPr>
          <p:nvPr/>
        </p:nvPicPr>
        <p:blipFill>
          <a:blip r:embed="rId2" cstate="print"/>
          <a:srcRect l="72948" t="60416"/>
          <a:stretch>
            <a:fillRect/>
          </a:stretch>
        </p:blipFill>
        <p:spPr bwMode="auto">
          <a:xfrm>
            <a:off x="10674350" y="4973638"/>
            <a:ext cx="39576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9" descr="S12_Allan_4.png"/>
          <p:cNvPicPr>
            <a:picLocks noChangeAspect="1"/>
          </p:cNvPicPr>
          <p:nvPr/>
        </p:nvPicPr>
        <p:blipFill>
          <a:blip r:embed="rId3" cstate="print"/>
          <a:srcRect l="48047" t="69968"/>
          <a:stretch>
            <a:fillRect/>
          </a:stretch>
        </p:blipFill>
        <p:spPr bwMode="auto">
          <a:xfrm>
            <a:off x="7029450" y="5759450"/>
            <a:ext cx="7602538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b="47386"/>
          <a:stretch>
            <a:fillRect/>
          </a:stretch>
        </p:blipFill>
        <p:spPr bwMode="auto">
          <a:xfrm>
            <a:off x="1588" y="249374"/>
            <a:ext cx="14630400" cy="331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S12_Allan_1.png"/>
          <p:cNvPicPr>
            <a:picLocks noChangeAspect="1"/>
          </p:cNvPicPr>
          <p:nvPr/>
        </p:nvPicPr>
        <p:blipFill>
          <a:blip r:embed="rId5" cstate="print"/>
          <a:srcRect r="43166"/>
          <a:stretch>
            <a:fillRect/>
          </a:stretch>
        </p:blipFill>
        <p:spPr bwMode="auto">
          <a:xfrm>
            <a:off x="0" y="0"/>
            <a:ext cx="8316913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ítulo 1"/>
          <p:cNvSpPr>
            <a:spLocks noGrp="1"/>
          </p:cNvSpPr>
          <p:nvPr>
            <p:ph type="title"/>
          </p:nvPr>
        </p:nvSpPr>
        <p:spPr bwMode="auto">
          <a:xfrm>
            <a:off x="7925454" y="1428749"/>
            <a:ext cx="6611938" cy="2494857"/>
          </a:xfrm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defRPr/>
            </a:pPr>
            <a:r>
              <a:rPr lang="pt-BR" sz="4400" b="1" dirty="0" smtClean="0">
                <a:solidFill>
                  <a:srgbClr val="042964"/>
                </a:solidFill>
                <a:latin typeface="Century Gothic" pitchFamily="34" charset="0"/>
              </a:rPr>
              <a:t>INTELLECTUAL PROPERTY PROGRAM LAUNCHED</a:t>
            </a:r>
            <a:endParaRPr lang="pt-BR" sz="2800" b="1" dirty="0" smtClean="0">
              <a:solidFill>
                <a:srgbClr val="042964"/>
              </a:solidFill>
              <a:latin typeface="Century Gothic" pitchFamily="34" charset="0"/>
            </a:endParaRP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804863" y="3127375"/>
            <a:ext cx="4955203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600" b="1" dirty="0" smtClean="0">
                <a:solidFill>
                  <a:srgbClr val="036DCF"/>
                </a:solidFill>
                <a:latin typeface="Century Gothic" pitchFamily="34" charset="0"/>
              </a:rPr>
              <a:t>2010</a:t>
            </a:r>
            <a:endParaRPr lang="pt-BR" sz="16600" b="1" dirty="0">
              <a:solidFill>
                <a:srgbClr val="036DCF"/>
              </a:solidFill>
              <a:latin typeface="Century Gothic" pitchFamily="34" charset="0"/>
            </a:endParaRP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7963554" y="3947942"/>
            <a:ext cx="6669088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3200" dirty="0" smtClean="0">
                <a:solidFill>
                  <a:srgbClr val="000000"/>
                </a:solidFill>
                <a:latin typeface="Century Gothic" pitchFamily="34" charset="0"/>
              </a:rPr>
              <a:t>Biggest awareness </a:t>
            </a:r>
            <a:r>
              <a:rPr lang="pt-BR" sz="3200" dirty="0" err="1" smtClean="0">
                <a:solidFill>
                  <a:srgbClr val="000000"/>
                </a:solidFill>
                <a:latin typeface="Century Gothic" pitchFamily="34" charset="0"/>
              </a:rPr>
              <a:t>and</a:t>
            </a:r>
            <a:r>
              <a:rPr lang="pt-BR" sz="3200" dirty="0" smtClean="0">
                <a:solidFill>
                  <a:srgbClr val="000000"/>
                </a:solidFill>
                <a:latin typeface="Century Gothic" pitchFamily="34" charset="0"/>
              </a:rPr>
              <a:t>  </a:t>
            </a:r>
            <a:r>
              <a:rPr lang="pt-BR" sz="3200" dirty="0" err="1" smtClean="0">
                <a:solidFill>
                  <a:srgbClr val="000000"/>
                </a:solidFill>
                <a:latin typeface="Century Gothic" pitchFamily="34" charset="0"/>
              </a:rPr>
              <a:t>capacity</a:t>
            </a:r>
            <a:r>
              <a:rPr lang="pt-BR" sz="32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pt-BR" sz="3200" dirty="0" err="1" smtClean="0">
                <a:solidFill>
                  <a:srgbClr val="000000"/>
                </a:solidFill>
                <a:latin typeface="Century Gothic" pitchFamily="34" charset="0"/>
              </a:rPr>
              <a:t>building</a:t>
            </a:r>
            <a:r>
              <a:rPr lang="pt-BR" sz="3200" dirty="0" smtClean="0">
                <a:solidFill>
                  <a:srgbClr val="000000"/>
                </a:solidFill>
                <a:latin typeface="Century Gothic" pitchFamily="34" charset="0"/>
              </a:rPr>
              <a:t> program in Latin America</a:t>
            </a:r>
            <a:endParaRPr lang="pt-BR" sz="2000" dirty="0">
              <a:solidFill>
                <a:srgbClr val="000000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 rot="10800000">
            <a:off x="617538" y="3314700"/>
            <a:ext cx="5010150" cy="0"/>
          </a:xfrm>
          <a:prstGeom prst="line">
            <a:avLst/>
          </a:prstGeom>
          <a:ln w="76200">
            <a:solidFill>
              <a:srgbClr val="036D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rot="10800000">
            <a:off x="617538" y="5653088"/>
            <a:ext cx="5010150" cy="0"/>
          </a:xfrm>
          <a:prstGeom prst="line">
            <a:avLst/>
          </a:prstGeom>
          <a:ln w="76200">
            <a:solidFill>
              <a:srgbClr val="036D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5400000">
            <a:off x="4529137" y="4495801"/>
            <a:ext cx="2428875" cy="0"/>
          </a:xfrm>
          <a:prstGeom prst="line">
            <a:avLst/>
          </a:prstGeom>
          <a:ln w="76200">
            <a:solidFill>
              <a:srgbClr val="036D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rot="5400000">
            <a:off x="-685800" y="4495801"/>
            <a:ext cx="2428875" cy="0"/>
          </a:xfrm>
          <a:prstGeom prst="line">
            <a:avLst/>
          </a:prstGeom>
          <a:ln w="76200">
            <a:solidFill>
              <a:srgbClr val="036D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 descr="S12_Allan_2.png"/>
          <p:cNvPicPr>
            <a:picLocks noChangeAspect="1"/>
          </p:cNvPicPr>
          <p:nvPr/>
        </p:nvPicPr>
        <p:blipFill>
          <a:blip r:embed="rId6" cstate="print"/>
          <a:srcRect r="55278"/>
          <a:stretch>
            <a:fillRect/>
          </a:stretch>
        </p:blipFill>
        <p:spPr bwMode="auto">
          <a:xfrm>
            <a:off x="-6543675" y="0"/>
            <a:ext cx="6543675" cy="82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Imagem 3" descr="Template.png"/>
          <p:cNvPicPr>
            <a:picLocks noChangeAspect="1"/>
          </p:cNvPicPr>
          <p:nvPr/>
        </p:nvPicPr>
        <p:blipFill>
          <a:blip r:embed="rId7" cstate="print"/>
          <a:srcRect t="90816"/>
          <a:stretch>
            <a:fillRect/>
          </a:stretch>
        </p:blipFill>
        <p:spPr bwMode="auto">
          <a:xfrm>
            <a:off x="0" y="7475538"/>
            <a:ext cx="1463198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5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83 0 C 0.0791 0.03839 0.15136 0.07697 0.22363 0.10069 C 0.2959 0.12442 0.36816 0.13329 0.44043 0.14236 " pathEditMode="relative" rAng="0" ptsTypes="aaA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3 0.14237 C 0.29037 0.2228 0.14041 0.30324 0.08301 0.41667 L 0.09668 0.82292 " pathEditMode="relative" rAng="0" ptsTypes="aAA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0" y="34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776 0.51389 " pathEditMode="relative" ptsTypes="AA">
                                      <p:cBhvr>
                                        <p:cTn id="49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-0.28776 0.51389 " pathEditMode="relative" ptsTypes="AA">
                                      <p:cBhvr>
                                        <p:cTn id="54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2771</TotalTime>
  <Words>404</Words>
  <Application>Microsoft Office PowerPoint</Application>
  <PresentationFormat>Personalizar</PresentationFormat>
  <Paragraphs>104</Paragraphs>
  <Slides>23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Tema do Office</vt:lpstr>
      <vt:lpstr>1_Tema do Office</vt:lpstr>
      <vt:lpstr>2_Tema do Office</vt:lpstr>
      <vt:lpstr>3_Tema do Office</vt:lpstr>
      <vt:lpstr>4_Tema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INTELLECTUAL PROPERTY PROGRAM LAUNCHED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INTELECTUAL PROPERTY GOVERNMENT PRIORITY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Luciana Galdi</dc:creator>
  <cp:lastModifiedBy>dcampello</cp:lastModifiedBy>
  <cp:revision>227</cp:revision>
  <dcterms:modified xsi:type="dcterms:W3CDTF">2012-08-08T19:00:45Z</dcterms:modified>
</cp:coreProperties>
</file>