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9"/>
  </p:notesMasterIdLst>
  <p:sldIdLst>
    <p:sldId id="256" r:id="rId2"/>
    <p:sldId id="522" r:id="rId3"/>
    <p:sldId id="526" r:id="rId4"/>
    <p:sldId id="536" r:id="rId5"/>
    <p:sldId id="534" r:id="rId6"/>
    <p:sldId id="517" r:id="rId7"/>
    <p:sldId id="519" r:id="rId8"/>
    <p:sldId id="542" r:id="rId9"/>
    <p:sldId id="521" r:id="rId10"/>
    <p:sldId id="539" r:id="rId11"/>
    <p:sldId id="524" r:id="rId12"/>
    <p:sldId id="533" r:id="rId13"/>
    <p:sldId id="527" r:id="rId14"/>
    <p:sldId id="528" r:id="rId15"/>
    <p:sldId id="538" r:id="rId16"/>
    <p:sldId id="540" r:id="rId17"/>
    <p:sldId id="525" r:id="rId18"/>
    <p:sldId id="523" r:id="rId19"/>
    <p:sldId id="535" r:id="rId20"/>
    <p:sldId id="541" r:id="rId21"/>
    <p:sldId id="514" r:id="rId22"/>
    <p:sldId id="529" r:id="rId23"/>
    <p:sldId id="515" r:id="rId24"/>
    <p:sldId id="530" r:id="rId25"/>
    <p:sldId id="531" r:id="rId26"/>
    <p:sldId id="532" r:id="rId27"/>
    <p:sldId id="537" r:id="rId28"/>
  </p:sldIdLst>
  <p:sldSz cx="12192000" cy="6858000"/>
  <p:notesSz cx="6858000" cy="9144000"/>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37" userDrawn="1">
          <p15:clr>
            <a:srgbClr val="A4A3A4"/>
          </p15:clr>
        </p15:guide>
        <p15:guide id="2" pos="3817"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E0004"/>
    <a:srgbClr val="E4624C"/>
    <a:srgbClr val="EFE9DD"/>
    <a:srgbClr val="E5DCC9"/>
    <a:srgbClr val="C1A385"/>
    <a:srgbClr val="9C0C2E"/>
    <a:srgbClr val="2F7D49"/>
    <a:srgbClr val="F75421"/>
    <a:srgbClr val="DCCFB6"/>
    <a:srgbClr val="CCB49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1987" autoAdjust="0"/>
    <p:restoredTop sz="93773" autoAdjust="0"/>
  </p:normalViewPr>
  <p:slideViewPr>
    <p:cSldViewPr snapToGrid="0" showGuides="1">
      <p:cViewPr varScale="1">
        <p:scale>
          <a:sx n="72" d="100"/>
          <a:sy n="72" d="100"/>
        </p:scale>
        <p:origin x="972" y="72"/>
      </p:cViewPr>
      <p:guideLst>
        <p:guide orient="horz" pos="2137"/>
        <p:guide pos="3817"/>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s-E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A2BF7C3-C795-4AE0-9D54-D7F54073B35E}" type="datetimeFigureOut">
              <a:rPr lang="es-ES" smtClean="0"/>
              <a:t>03/10/2019</a:t>
            </a:fld>
            <a:endParaRPr lang="es-E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s-E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s-E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s-E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E5D5888-ADDF-4934-9D9E-63BEF909D497}" type="slidenum">
              <a:rPr lang="es-ES" smtClean="0"/>
              <a:t>‹#›</a:t>
            </a:fld>
            <a:endParaRPr lang="es-ES"/>
          </a:p>
        </p:txBody>
      </p:sp>
    </p:spTree>
    <p:extLst>
      <p:ext uri="{BB962C8B-B14F-4D97-AF65-F5344CB8AC3E}">
        <p14:creationId xmlns:p14="http://schemas.microsoft.com/office/powerpoint/2010/main" val="128855615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Brand value: amount by which the brand contributes to the value of the athlete, business, event or team. </a:t>
            </a:r>
          </a:p>
          <a:p>
            <a:r>
              <a:rPr lang="en-US" dirty="0" smtClean="0"/>
              <a:t>Athletes’ brand value: their earnings (excluding salary and bonus from their sport and all investment income), minus the average income of the top 10 athletes in the same sport. </a:t>
            </a:r>
          </a:p>
          <a:p>
            <a:r>
              <a:rPr lang="en-US" dirty="0" smtClean="0"/>
              <a:t>Team brand value: measure the portion of the team's enterprise value attributable to local revenue streams like television, advertising, merchandise and tickets, that exceeds what a typical team in the same sport generates.</a:t>
            </a:r>
            <a:endParaRPr lang="en-US" dirty="0"/>
          </a:p>
        </p:txBody>
      </p:sp>
      <p:sp>
        <p:nvSpPr>
          <p:cNvPr id="4" name="Slide Number Placeholder 3"/>
          <p:cNvSpPr>
            <a:spLocks noGrp="1"/>
          </p:cNvSpPr>
          <p:nvPr>
            <p:ph type="sldNum" sz="quarter" idx="10"/>
          </p:nvPr>
        </p:nvSpPr>
        <p:spPr/>
        <p:txBody>
          <a:bodyPr/>
          <a:lstStyle/>
          <a:p>
            <a:fld id="{0E5D5888-ADDF-4934-9D9E-63BEF909D497}" type="slidenum">
              <a:rPr lang="es-ES" smtClean="0"/>
              <a:t>3</a:t>
            </a:fld>
            <a:endParaRPr lang="es-ES"/>
          </a:p>
        </p:txBody>
      </p:sp>
    </p:spTree>
    <p:extLst>
      <p:ext uri="{BB962C8B-B14F-4D97-AF65-F5344CB8AC3E}">
        <p14:creationId xmlns:p14="http://schemas.microsoft.com/office/powerpoint/2010/main" val="278772422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s-E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s-ES"/>
          </a:p>
        </p:txBody>
      </p:sp>
      <p:sp>
        <p:nvSpPr>
          <p:cNvPr id="4" name="Date Placeholder 3"/>
          <p:cNvSpPr>
            <a:spLocks noGrp="1"/>
          </p:cNvSpPr>
          <p:nvPr>
            <p:ph type="dt" sz="half" idx="10"/>
          </p:nvPr>
        </p:nvSpPr>
        <p:spPr/>
        <p:txBody>
          <a:bodyPr/>
          <a:lstStyle/>
          <a:p>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68BF5040-82C4-4BF4-AFA4-68D6DD13F7A0}" type="slidenum">
              <a:rPr lang="es-ES" smtClean="0"/>
              <a:t>‹#›</a:t>
            </a:fld>
            <a:endParaRPr lang="es-ES"/>
          </a:p>
        </p:txBody>
      </p:sp>
    </p:spTree>
    <p:extLst>
      <p:ext uri="{BB962C8B-B14F-4D97-AF65-F5344CB8AC3E}">
        <p14:creationId xmlns:p14="http://schemas.microsoft.com/office/powerpoint/2010/main" val="16042641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s-ES"/>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s-ES"/>
          </a:p>
        </p:txBody>
      </p:sp>
      <p:sp>
        <p:nvSpPr>
          <p:cNvPr id="4" name="Date Placeholder 3"/>
          <p:cNvSpPr>
            <a:spLocks noGrp="1"/>
          </p:cNvSpPr>
          <p:nvPr>
            <p:ph type="dt" sz="half" idx="10"/>
          </p:nvPr>
        </p:nvSpPr>
        <p:spPr/>
        <p:txBody>
          <a:bodyPr/>
          <a:lstStyle/>
          <a:p>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68BF5040-82C4-4BF4-AFA4-68D6DD13F7A0}" type="slidenum">
              <a:rPr lang="es-ES" smtClean="0"/>
              <a:t>‹#›</a:t>
            </a:fld>
            <a:endParaRPr lang="es-ES"/>
          </a:p>
        </p:txBody>
      </p:sp>
    </p:spTree>
    <p:extLst>
      <p:ext uri="{BB962C8B-B14F-4D97-AF65-F5344CB8AC3E}">
        <p14:creationId xmlns:p14="http://schemas.microsoft.com/office/powerpoint/2010/main" val="68659263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2" y="365125"/>
            <a:ext cx="2628900" cy="5811838"/>
          </a:xfrm>
        </p:spPr>
        <p:txBody>
          <a:bodyPr vert="eaVert"/>
          <a:lstStyle/>
          <a:p>
            <a:r>
              <a:rPr lang="en-US"/>
              <a:t>Click to edit Master title style</a:t>
            </a:r>
            <a:endParaRPr lang="es-ES"/>
          </a:p>
        </p:txBody>
      </p:sp>
      <p:sp>
        <p:nvSpPr>
          <p:cNvPr id="3" name="Vertical Text Placeholder 2"/>
          <p:cNvSpPr>
            <a:spLocks noGrp="1"/>
          </p:cNvSpPr>
          <p:nvPr>
            <p:ph type="body" orient="vert" idx="1"/>
          </p:nvPr>
        </p:nvSpPr>
        <p:spPr>
          <a:xfrm>
            <a:off x="838202"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s-ES"/>
          </a:p>
        </p:txBody>
      </p:sp>
      <p:sp>
        <p:nvSpPr>
          <p:cNvPr id="4" name="Date Placeholder 3"/>
          <p:cNvSpPr>
            <a:spLocks noGrp="1"/>
          </p:cNvSpPr>
          <p:nvPr>
            <p:ph type="dt" sz="half" idx="10"/>
          </p:nvPr>
        </p:nvSpPr>
        <p:spPr/>
        <p:txBody>
          <a:bodyPr/>
          <a:lstStyle/>
          <a:p>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68BF5040-82C4-4BF4-AFA4-68D6DD13F7A0}" type="slidenum">
              <a:rPr lang="es-ES" smtClean="0"/>
              <a:t>‹#›</a:t>
            </a:fld>
            <a:endParaRPr lang="es-ES"/>
          </a:p>
        </p:txBody>
      </p:sp>
    </p:spTree>
    <p:extLst>
      <p:ext uri="{BB962C8B-B14F-4D97-AF65-F5344CB8AC3E}">
        <p14:creationId xmlns:p14="http://schemas.microsoft.com/office/powerpoint/2010/main" val="151660767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4_Título y objetos">
    <p:spTree>
      <p:nvGrpSpPr>
        <p:cNvPr id="1" name=""/>
        <p:cNvGrpSpPr/>
        <p:nvPr/>
      </p:nvGrpSpPr>
      <p:grpSpPr>
        <a:xfrm>
          <a:off x="0" y="0"/>
          <a:ext cx="0" cy="0"/>
          <a:chOff x="0" y="0"/>
          <a:chExt cx="0" cy="0"/>
        </a:xfrm>
      </p:grpSpPr>
      <p:sp>
        <p:nvSpPr>
          <p:cNvPr id="12" name="Marcador de contenido 2"/>
          <p:cNvSpPr>
            <a:spLocks noGrp="1"/>
          </p:cNvSpPr>
          <p:nvPr>
            <p:ph sz="half" idx="1" hasCustomPrompt="1"/>
          </p:nvPr>
        </p:nvSpPr>
        <p:spPr>
          <a:xfrm>
            <a:off x="609600" y="1341439"/>
            <a:ext cx="10972800" cy="4784726"/>
          </a:xfrm>
          <a:prstGeom prst="rect">
            <a:avLst/>
          </a:prstGeom>
        </p:spPr>
        <p:txBody>
          <a:bodyPr/>
          <a:lstStyle>
            <a:lvl1pPr marL="360000" indent="-360000">
              <a:spcBef>
                <a:spcPts val="0"/>
              </a:spcBef>
              <a:spcAft>
                <a:spcPts val="600"/>
              </a:spcAft>
              <a:defRPr sz="1800">
                <a:latin typeface="Trebuchet MS" panose="020B0603020202020204" pitchFamily="34" charset="0"/>
                <a:cs typeface="Trebuchet MS" panose="020B0603020202020204" pitchFamily="34" charset="0"/>
              </a:defRPr>
            </a:lvl1pPr>
            <a:lvl2pPr marL="720000" indent="-360000">
              <a:spcBef>
                <a:spcPts val="0"/>
              </a:spcBef>
              <a:spcAft>
                <a:spcPts val="600"/>
              </a:spcAft>
              <a:buFont typeface="Franklin Gothic Medium" panose="020B0603020102020204" pitchFamily="34" charset="0"/>
              <a:buChar char="–"/>
              <a:defRPr sz="1800">
                <a:latin typeface="Trebuchet MS" panose="020B0603020202020204" pitchFamily="34" charset="0"/>
                <a:cs typeface="Trebuchet MS" panose="020B0603020202020204" pitchFamily="34" charset="0"/>
              </a:defRPr>
            </a:lvl2pPr>
            <a:lvl3pPr marL="1080000" indent="-360000">
              <a:spcBef>
                <a:spcPts val="0"/>
              </a:spcBef>
              <a:spcAft>
                <a:spcPts val="600"/>
              </a:spcAft>
              <a:defRPr sz="1600">
                <a:latin typeface="Trebuchet MS" panose="020B0603020202020204" pitchFamily="34" charset="0"/>
                <a:cs typeface="Trebuchet MS" panose="020B0603020202020204" pitchFamily="34" charset="0"/>
              </a:defRPr>
            </a:lvl3pPr>
            <a:lvl4pPr marL="1440000" indent="-360000">
              <a:spcBef>
                <a:spcPts val="0"/>
              </a:spcBef>
              <a:spcAft>
                <a:spcPts val="600"/>
              </a:spcAft>
              <a:buFont typeface="Franklin Gothic Medium" panose="020B0603020102020204" pitchFamily="34" charset="0"/>
              <a:buChar char="–"/>
              <a:defRPr sz="1600">
                <a:latin typeface="Trebuchet MS" panose="020B0603020202020204" pitchFamily="34" charset="0"/>
                <a:cs typeface="Trebuchet MS" panose="020B0603020202020204" pitchFamily="34" charset="0"/>
              </a:defRPr>
            </a:lvl4pPr>
            <a:lvl5pPr marL="1800000" indent="-360000">
              <a:spcBef>
                <a:spcPts val="0"/>
              </a:spcBef>
              <a:spcAft>
                <a:spcPts val="600"/>
              </a:spcAft>
              <a:buFont typeface="Arial"/>
              <a:buChar char="•"/>
              <a:defRPr sz="1400">
                <a:latin typeface="Trebuchet MS" panose="020B0603020202020204" pitchFamily="34" charset="0"/>
                <a:cs typeface="Trebuchet MS" panose="020B0603020202020204" pitchFamily="34" charset="0"/>
              </a:defRPr>
            </a:lvl5pPr>
            <a:lvl6pPr marL="2160000" indent="-360000">
              <a:spcBef>
                <a:spcPts val="0"/>
              </a:spcBef>
              <a:spcAft>
                <a:spcPts val="600"/>
              </a:spcAft>
              <a:buFont typeface="Franklin Gothic Medium" panose="020B0603020102020204" pitchFamily="34" charset="0"/>
              <a:buChar char="–"/>
              <a:defRPr sz="1400">
                <a:latin typeface="Trebuchet MS" panose="020B0603020202020204" pitchFamily="34" charset="0"/>
              </a:defRPr>
            </a:lvl6pPr>
            <a:lvl7pPr marL="2520000" indent="-360000">
              <a:spcBef>
                <a:spcPts val="0"/>
              </a:spcBef>
              <a:spcAft>
                <a:spcPts val="600"/>
              </a:spcAft>
              <a:buFont typeface="Franklin Gothic Medium" panose="020B0603020102020204" pitchFamily="34" charset="0"/>
              <a:buChar char="•"/>
              <a:defRPr sz="1200">
                <a:latin typeface="Trebuchet MS" panose="020B0603020202020204" pitchFamily="34" charset="0"/>
              </a:defRPr>
            </a:lvl7pPr>
            <a:lvl8pPr marL="2880000" indent="-360000">
              <a:spcBef>
                <a:spcPts val="0"/>
              </a:spcBef>
              <a:spcAft>
                <a:spcPts val="600"/>
              </a:spcAft>
              <a:buFont typeface="Franklin Gothic Medium" panose="020B0603020102020204" pitchFamily="34" charset="0"/>
              <a:buChar char="–"/>
              <a:defRPr sz="1200">
                <a:latin typeface="Trebuchet MS" panose="020B0603020202020204" pitchFamily="34" charset="0"/>
              </a:defRPr>
            </a:lvl8pPr>
            <a:lvl9pPr marL="3240000" indent="-360000">
              <a:spcBef>
                <a:spcPts val="0"/>
              </a:spcBef>
              <a:spcAft>
                <a:spcPts val="600"/>
              </a:spcAft>
              <a:buFont typeface="Franklin Gothic Medium" panose="020B0603020102020204" pitchFamily="34" charset="0"/>
              <a:buChar char="•"/>
              <a:defRPr sz="1200" baseline="0">
                <a:latin typeface="Trebuchet MS" panose="020B0603020202020204" pitchFamily="34" charset="0"/>
              </a:defRPr>
            </a:lvl9pPr>
          </a:lstStyle>
          <a:p>
            <a:pPr lvl="0"/>
            <a:r>
              <a:rPr lang="es-ES_tradnl" noProof="0" dirty="0"/>
              <a:t>Haga clic para modificar el estilo de texto del patrón</a:t>
            </a:r>
          </a:p>
          <a:p>
            <a:pPr lvl="1"/>
            <a:r>
              <a:rPr lang="es-ES_tradnl" noProof="0" dirty="0"/>
              <a:t>Segundo nivel</a:t>
            </a:r>
          </a:p>
          <a:p>
            <a:pPr lvl="2"/>
            <a:r>
              <a:rPr lang="es-ES_tradnl" noProof="0" dirty="0"/>
              <a:t>Tercer nivel</a:t>
            </a:r>
          </a:p>
          <a:p>
            <a:pPr lvl="3"/>
            <a:r>
              <a:rPr lang="es-ES_tradnl" noProof="0" dirty="0"/>
              <a:t>Cuarto nivel</a:t>
            </a:r>
          </a:p>
          <a:p>
            <a:pPr lvl="4"/>
            <a:r>
              <a:rPr lang="es-ES_tradnl" noProof="0" dirty="0"/>
              <a:t>Quinto nivel</a:t>
            </a:r>
          </a:p>
          <a:p>
            <a:pPr lvl="5"/>
            <a:r>
              <a:rPr lang="es-ES_tradnl" noProof="0" dirty="0"/>
              <a:t>Sexto nivel</a:t>
            </a:r>
          </a:p>
          <a:p>
            <a:pPr lvl="6"/>
            <a:r>
              <a:rPr lang="es-ES_tradnl" noProof="0" dirty="0"/>
              <a:t>Séptimo nivel</a:t>
            </a:r>
          </a:p>
          <a:p>
            <a:pPr lvl="7"/>
            <a:r>
              <a:rPr lang="es-ES_tradnl" noProof="0" dirty="0"/>
              <a:t>Octavo nivel</a:t>
            </a:r>
          </a:p>
          <a:p>
            <a:pPr lvl="8"/>
            <a:r>
              <a:rPr lang="es-ES_tradnl" noProof="0" dirty="0"/>
              <a:t>Noveno nivel</a:t>
            </a:r>
          </a:p>
        </p:txBody>
      </p:sp>
      <p:sp>
        <p:nvSpPr>
          <p:cNvPr id="9" name="Rectangle 2"/>
          <p:cNvSpPr>
            <a:spLocks noGrp="1" noChangeArrowheads="1"/>
          </p:cNvSpPr>
          <p:nvPr>
            <p:ph type="title"/>
          </p:nvPr>
        </p:nvSpPr>
        <p:spPr bwMode="auto">
          <a:xfrm>
            <a:off x="611555" y="188916"/>
            <a:ext cx="9650047" cy="50378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33CCFF"/>
                </a:solidFill>
                <a:miter lim="800000"/>
                <a:headEnd/>
                <a:tailEnd/>
              </a14:hiddenLine>
            </a:ext>
          </a:extLst>
        </p:spPr>
        <p:txBody>
          <a:bodyPr vert="horz" wrap="square" lIns="91440" tIns="45720" rIns="91440" bIns="45720" numCol="1" anchor="t" anchorCtr="0" compatLnSpc="1">
            <a:prstTxWarp prst="textNoShape">
              <a:avLst/>
            </a:prstTxWarp>
          </a:bodyPr>
          <a:lstStyle>
            <a:lvl1pPr>
              <a:defRPr sz="2400" cap="none" baseline="0">
                <a:latin typeface="Trebuchet MS" panose="020B0603020202020204" pitchFamily="34" charset="0"/>
              </a:defRPr>
            </a:lvl1pPr>
          </a:lstStyle>
          <a:p>
            <a:pPr lvl="0"/>
            <a:endParaRPr lang="es-ES_tradnl" noProof="0" dirty="0"/>
          </a:p>
        </p:txBody>
      </p:sp>
    </p:spTree>
    <p:extLst>
      <p:ext uri="{BB962C8B-B14F-4D97-AF65-F5344CB8AC3E}">
        <p14:creationId xmlns:p14="http://schemas.microsoft.com/office/powerpoint/2010/main" val="115494649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s-ES"/>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s-ES"/>
          </a:p>
        </p:txBody>
      </p:sp>
      <p:sp>
        <p:nvSpPr>
          <p:cNvPr id="4" name="Date Placeholder 3"/>
          <p:cNvSpPr>
            <a:spLocks noGrp="1"/>
          </p:cNvSpPr>
          <p:nvPr>
            <p:ph type="dt" sz="half" idx="10"/>
          </p:nvPr>
        </p:nvSpPr>
        <p:spPr/>
        <p:txBody>
          <a:bodyPr/>
          <a:lstStyle/>
          <a:p>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68BF5040-82C4-4BF4-AFA4-68D6DD13F7A0}" type="slidenum">
              <a:rPr lang="es-ES" smtClean="0"/>
              <a:t>‹#›</a:t>
            </a:fld>
            <a:endParaRPr lang="es-ES"/>
          </a:p>
        </p:txBody>
      </p:sp>
    </p:spTree>
    <p:extLst>
      <p:ext uri="{BB962C8B-B14F-4D97-AF65-F5344CB8AC3E}">
        <p14:creationId xmlns:p14="http://schemas.microsoft.com/office/powerpoint/2010/main" val="79880271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42"/>
            <a:ext cx="10515600" cy="2852737"/>
          </a:xfrm>
        </p:spPr>
        <p:txBody>
          <a:bodyPr anchor="b"/>
          <a:lstStyle>
            <a:lvl1pPr>
              <a:defRPr sz="6000"/>
            </a:lvl1pPr>
          </a:lstStyle>
          <a:p>
            <a:r>
              <a:rPr lang="en-US"/>
              <a:t>Click to edit Master title style</a:t>
            </a:r>
            <a:endParaRPr lang="es-ES"/>
          </a:p>
        </p:txBody>
      </p:sp>
      <p:sp>
        <p:nvSpPr>
          <p:cNvPr id="3" name="Text Placeholder 2"/>
          <p:cNvSpPr>
            <a:spLocks noGrp="1"/>
          </p:cNvSpPr>
          <p:nvPr>
            <p:ph type="body" idx="1"/>
          </p:nvPr>
        </p:nvSpPr>
        <p:spPr>
          <a:xfrm>
            <a:off x="831851" y="4589467"/>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68BF5040-82C4-4BF4-AFA4-68D6DD13F7A0}" type="slidenum">
              <a:rPr lang="es-ES" smtClean="0"/>
              <a:t>‹#›</a:t>
            </a:fld>
            <a:endParaRPr lang="es-ES"/>
          </a:p>
        </p:txBody>
      </p:sp>
    </p:spTree>
    <p:extLst>
      <p:ext uri="{BB962C8B-B14F-4D97-AF65-F5344CB8AC3E}">
        <p14:creationId xmlns:p14="http://schemas.microsoft.com/office/powerpoint/2010/main" val="343804223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s-ES"/>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s-ES"/>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s-ES"/>
          </a:p>
        </p:txBody>
      </p:sp>
      <p:sp>
        <p:nvSpPr>
          <p:cNvPr id="5" name="Date Placeholder 4"/>
          <p:cNvSpPr>
            <a:spLocks noGrp="1"/>
          </p:cNvSpPr>
          <p:nvPr>
            <p:ph type="dt" sz="half" idx="10"/>
          </p:nvPr>
        </p:nvSpPr>
        <p:spPr/>
        <p:txBody>
          <a:bodyPr/>
          <a:lstStyle/>
          <a:p>
            <a:endParaRPr lang="es-ES"/>
          </a:p>
        </p:txBody>
      </p:sp>
      <p:sp>
        <p:nvSpPr>
          <p:cNvPr id="6" name="Footer Placeholder 5"/>
          <p:cNvSpPr>
            <a:spLocks noGrp="1"/>
          </p:cNvSpPr>
          <p:nvPr>
            <p:ph type="ftr" sz="quarter" idx="11"/>
          </p:nvPr>
        </p:nvSpPr>
        <p:spPr/>
        <p:txBody>
          <a:bodyPr/>
          <a:lstStyle/>
          <a:p>
            <a:endParaRPr lang="es-ES"/>
          </a:p>
        </p:txBody>
      </p:sp>
      <p:sp>
        <p:nvSpPr>
          <p:cNvPr id="7" name="Slide Number Placeholder 6"/>
          <p:cNvSpPr>
            <a:spLocks noGrp="1"/>
          </p:cNvSpPr>
          <p:nvPr>
            <p:ph type="sldNum" sz="quarter" idx="12"/>
          </p:nvPr>
        </p:nvSpPr>
        <p:spPr/>
        <p:txBody>
          <a:bodyPr/>
          <a:lstStyle/>
          <a:p>
            <a:fld id="{68BF5040-82C4-4BF4-AFA4-68D6DD13F7A0}" type="slidenum">
              <a:rPr lang="es-ES" smtClean="0"/>
              <a:t>‹#›</a:t>
            </a:fld>
            <a:endParaRPr lang="es-ES"/>
          </a:p>
        </p:txBody>
      </p:sp>
    </p:spTree>
    <p:extLst>
      <p:ext uri="{BB962C8B-B14F-4D97-AF65-F5344CB8AC3E}">
        <p14:creationId xmlns:p14="http://schemas.microsoft.com/office/powerpoint/2010/main" val="184095625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9"/>
            <a:ext cx="10515600" cy="1325563"/>
          </a:xfrm>
        </p:spPr>
        <p:txBody>
          <a:bodyPr/>
          <a:lstStyle/>
          <a:p>
            <a:r>
              <a:rPr lang="en-US"/>
              <a:t>Click to edit Master title style</a:t>
            </a:r>
            <a:endParaRPr lang="es-ES"/>
          </a:p>
        </p:txBody>
      </p:sp>
      <p:sp>
        <p:nvSpPr>
          <p:cNvPr id="3" name="Text Placeholder 2"/>
          <p:cNvSpPr>
            <a:spLocks noGrp="1"/>
          </p:cNvSpPr>
          <p:nvPr>
            <p:ph type="body" idx="1"/>
          </p:nvPr>
        </p:nvSpPr>
        <p:spPr>
          <a:xfrm>
            <a:off x="839789"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9"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s-ES"/>
          </a:p>
        </p:txBody>
      </p:sp>
      <p:sp>
        <p:nvSpPr>
          <p:cNvPr id="5" name="Text Placeholder 4"/>
          <p:cNvSpPr>
            <a:spLocks noGrp="1"/>
          </p:cNvSpPr>
          <p:nvPr>
            <p:ph type="body" sz="quarter" idx="3"/>
          </p:nvPr>
        </p:nvSpPr>
        <p:spPr>
          <a:xfrm>
            <a:off x="6172202"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2"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s-ES"/>
          </a:p>
        </p:txBody>
      </p:sp>
      <p:sp>
        <p:nvSpPr>
          <p:cNvPr id="7" name="Date Placeholder 6"/>
          <p:cNvSpPr>
            <a:spLocks noGrp="1"/>
          </p:cNvSpPr>
          <p:nvPr>
            <p:ph type="dt" sz="half" idx="10"/>
          </p:nvPr>
        </p:nvSpPr>
        <p:spPr/>
        <p:txBody>
          <a:bodyPr/>
          <a:lstStyle/>
          <a:p>
            <a:endParaRPr lang="es-ES"/>
          </a:p>
        </p:txBody>
      </p:sp>
      <p:sp>
        <p:nvSpPr>
          <p:cNvPr id="8" name="Footer Placeholder 7"/>
          <p:cNvSpPr>
            <a:spLocks noGrp="1"/>
          </p:cNvSpPr>
          <p:nvPr>
            <p:ph type="ftr" sz="quarter" idx="11"/>
          </p:nvPr>
        </p:nvSpPr>
        <p:spPr/>
        <p:txBody>
          <a:bodyPr/>
          <a:lstStyle/>
          <a:p>
            <a:endParaRPr lang="es-ES"/>
          </a:p>
        </p:txBody>
      </p:sp>
      <p:sp>
        <p:nvSpPr>
          <p:cNvPr id="9" name="Slide Number Placeholder 8"/>
          <p:cNvSpPr>
            <a:spLocks noGrp="1"/>
          </p:cNvSpPr>
          <p:nvPr>
            <p:ph type="sldNum" sz="quarter" idx="12"/>
          </p:nvPr>
        </p:nvSpPr>
        <p:spPr/>
        <p:txBody>
          <a:bodyPr/>
          <a:lstStyle/>
          <a:p>
            <a:fld id="{68BF5040-82C4-4BF4-AFA4-68D6DD13F7A0}" type="slidenum">
              <a:rPr lang="es-ES" smtClean="0"/>
              <a:t>‹#›</a:t>
            </a:fld>
            <a:endParaRPr lang="es-ES"/>
          </a:p>
        </p:txBody>
      </p:sp>
    </p:spTree>
    <p:extLst>
      <p:ext uri="{BB962C8B-B14F-4D97-AF65-F5344CB8AC3E}">
        <p14:creationId xmlns:p14="http://schemas.microsoft.com/office/powerpoint/2010/main" val="92757722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s-ES"/>
          </a:p>
        </p:txBody>
      </p:sp>
      <p:sp>
        <p:nvSpPr>
          <p:cNvPr id="3" name="Date Placeholder 2"/>
          <p:cNvSpPr>
            <a:spLocks noGrp="1"/>
          </p:cNvSpPr>
          <p:nvPr>
            <p:ph type="dt" sz="half" idx="10"/>
          </p:nvPr>
        </p:nvSpPr>
        <p:spPr/>
        <p:txBody>
          <a:bodyPr/>
          <a:lstStyle/>
          <a:p>
            <a:endParaRPr lang="es-ES"/>
          </a:p>
        </p:txBody>
      </p:sp>
      <p:sp>
        <p:nvSpPr>
          <p:cNvPr id="4" name="Footer Placeholder 3"/>
          <p:cNvSpPr>
            <a:spLocks noGrp="1"/>
          </p:cNvSpPr>
          <p:nvPr>
            <p:ph type="ftr" sz="quarter" idx="11"/>
          </p:nvPr>
        </p:nvSpPr>
        <p:spPr/>
        <p:txBody>
          <a:bodyPr/>
          <a:lstStyle/>
          <a:p>
            <a:endParaRPr lang="es-ES"/>
          </a:p>
        </p:txBody>
      </p:sp>
      <p:sp>
        <p:nvSpPr>
          <p:cNvPr id="5" name="Slide Number Placeholder 4"/>
          <p:cNvSpPr>
            <a:spLocks noGrp="1"/>
          </p:cNvSpPr>
          <p:nvPr>
            <p:ph type="sldNum" sz="quarter" idx="12"/>
          </p:nvPr>
        </p:nvSpPr>
        <p:spPr/>
        <p:txBody>
          <a:bodyPr/>
          <a:lstStyle/>
          <a:p>
            <a:fld id="{68BF5040-82C4-4BF4-AFA4-68D6DD13F7A0}" type="slidenum">
              <a:rPr lang="es-ES" smtClean="0"/>
              <a:t>‹#›</a:t>
            </a:fld>
            <a:endParaRPr lang="es-ES"/>
          </a:p>
        </p:txBody>
      </p:sp>
    </p:spTree>
    <p:extLst>
      <p:ext uri="{BB962C8B-B14F-4D97-AF65-F5344CB8AC3E}">
        <p14:creationId xmlns:p14="http://schemas.microsoft.com/office/powerpoint/2010/main" val="277917359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s-ES"/>
          </a:p>
        </p:txBody>
      </p:sp>
      <p:sp>
        <p:nvSpPr>
          <p:cNvPr id="3" name="Footer Placeholder 2"/>
          <p:cNvSpPr>
            <a:spLocks noGrp="1"/>
          </p:cNvSpPr>
          <p:nvPr>
            <p:ph type="ftr" sz="quarter" idx="11"/>
          </p:nvPr>
        </p:nvSpPr>
        <p:spPr/>
        <p:txBody>
          <a:bodyPr/>
          <a:lstStyle/>
          <a:p>
            <a:endParaRPr lang="es-ES"/>
          </a:p>
        </p:txBody>
      </p:sp>
      <p:sp>
        <p:nvSpPr>
          <p:cNvPr id="4" name="Slide Number Placeholder 3"/>
          <p:cNvSpPr>
            <a:spLocks noGrp="1"/>
          </p:cNvSpPr>
          <p:nvPr>
            <p:ph type="sldNum" sz="quarter" idx="12"/>
          </p:nvPr>
        </p:nvSpPr>
        <p:spPr/>
        <p:txBody>
          <a:bodyPr/>
          <a:lstStyle/>
          <a:p>
            <a:fld id="{68BF5040-82C4-4BF4-AFA4-68D6DD13F7A0}" type="slidenum">
              <a:rPr lang="es-ES" smtClean="0"/>
              <a:t>‹#›</a:t>
            </a:fld>
            <a:endParaRPr lang="es-ES"/>
          </a:p>
        </p:txBody>
      </p:sp>
    </p:spTree>
    <p:extLst>
      <p:ext uri="{BB962C8B-B14F-4D97-AF65-F5344CB8AC3E}">
        <p14:creationId xmlns:p14="http://schemas.microsoft.com/office/powerpoint/2010/main" val="65719205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s-ES"/>
          </a:p>
        </p:txBody>
      </p:sp>
      <p:sp>
        <p:nvSpPr>
          <p:cNvPr id="3" name="Content Placeholder 2"/>
          <p:cNvSpPr>
            <a:spLocks noGrp="1"/>
          </p:cNvSpPr>
          <p:nvPr>
            <p:ph idx="1"/>
          </p:nvPr>
        </p:nvSpPr>
        <p:spPr>
          <a:xfrm>
            <a:off x="5183188" y="987429"/>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s-E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endParaRPr lang="es-ES"/>
          </a:p>
        </p:txBody>
      </p:sp>
      <p:sp>
        <p:nvSpPr>
          <p:cNvPr id="6" name="Footer Placeholder 5"/>
          <p:cNvSpPr>
            <a:spLocks noGrp="1"/>
          </p:cNvSpPr>
          <p:nvPr>
            <p:ph type="ftr" sz="quarter" idx="11"/>
          </p:nvPr>
        </p:nvSpPr>
        <p:spPr/>
        <p:txBody>
          <a:bodyPr/>
          <a:lstStyle/>
          <a:p>
            <a:endParaRPr lang="es-ES"/>
          </a:p>
        </p:txBody>
      </p:sp>
      <p:sp>
        <p:nvSpPr>
          <p:cNvPr id="7" name="Slide Number Placeholder 6"/>
          <p:cNvSpPr>
            <a:spLocks noGrp="1"/>
          </p:cNvSpPr>
          <p:nvPr>
            <p:ph type="sldNum" sz="quarter" idx="12"/>
          </p:nvPr>
        </p:nvSpPr>
        <p:spPr/>
        <p:txBody>
          <a:bodyPr/>
          <a:lstStyle/>
          <a:p>
            <a:fld id="{68BF5040-82C4-4BF4-AFA4-68D6DD13F7A0}" type="slidenum">
              <a:rPr lang="es-ES" smtClean="0"/>
              <a:t>‹#›</a:t>
            </a:fld>
            <a:endParaRPr lang="es-ES"/>
          </a:p>
        </p:txBody>
      </p:sp>
    </p:spTree>
    <p:extLst>
      <p:ext uri="{BB962C8B-B14F-4D97-AF65-F5344CB8AC3E}">
        <p14:creationId xmlns:p14="http://schemas.microsoft.com/office/powerpoint/2010/main" val="51543180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s-ES"/>
          </a:p>
        </p:txBody>
      </p:sp>
      <p:sp>
        <p:nvSpPr>
          <p:cNvPr id="3" name="Picture Placeholder 2"/>
          <p:cNvSpPr>
            <a:spLocks noGrp="1"/>
          </p:cNvSpPr>
          <p:nvPr>
            <p:ph type="pic" idx="1"/>
          </p:nvPr>
        </p:nvSpPr>
        <p:spPr>
          <a:xfrm>
            <a:off x="5183188" y="987429"/>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endParaRPr lang="es-ES"/>
          </a:p>
        </p:txBody>
      </p:sp>
      <p:sp>
        <p:nvSpPr>
          <p:cNvPr id="6" name="Footer Placeholder 5"/>
          <p:cNvSpPr>
            <a:spLocks noGrp="1"/>
          </p:cNvSpPr>
          <p:nvPr>
            <p:ph type="ftr" sz="quarter" idx="11"/>
          </p:nvPr>
        </p:nvSpPr>
        <p:spPr/>
        <p:txBody>
          <a:bodyPr/>
          <a:lstStyle/>
          <a:p>
            <a:endParaRPr lang="es-ES"/>
          </a:p>
        </p:txBody>
      </p:sp>
      <p:sp>
        <p:nvSpPr>
          <p:cNvPr id="7" name="Slide Number Placeholder 6"/>
          <p:cNvSpPr>
            <a:spLocks noGrp="1"/>
          </p:cNvSpPr>
          <p:nvPr>
            <p:ph type="sldNum" sz="quarter" idx="12"/>
          </p:nvPr>
        </p:nvSpPr>
        <p:spPr/>
        <p:txBody>
          <a:bodyPr/>
          <a:lstStyle/>
          <a:p>
            <a:fld id="{68BF5040-82C4-4BF4-AFA4-68D6DD13F7A0}" type="slidenum">
              <a:rPr lang="es-ES" smtClean="0"/>
              <a:t>‹#›</a:t>
            </a:fld>
            <a:endParaRPr lang="es-ES"/>
          </a:p>
        </p:txBody>
      </p:sp>
    </p:spTree>
    <p:extLst>
      <p:ext uri="{BB962C8B-B14F-4D97-AF65-F5344CB8AC3E}">
        <p14:creationId xmlns:p14="http://schemas.microsoft.com/office/powerpoint/2010/main" val="5882637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9"/>
            <a:ext cx="10515600" cy="1325563"/>
          </a:xfrm>
          <a:prstGeom prst="rect">
            <a:avLst/>
          </a:prstGeom>
        </p:spPr>
        <p:txBody>
          <a:bodyPr vert="horz" lIns="91440" tIns="45720" rIns="91440" bIns="45720" rtlCol="0" anchor="ctr">
            <a:normAutofit/>
          </a:bodyPr>
          <a:lstStyle/>
          <a:p>
            <a:r>
              <a:rPr lang="en-US"/>
              <a:t>Click to edit Master title style</a:t>
            </a:r>
            <a:endParaRPr lang="es-E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s-ES"/>
          </a:p>
        </p:txBody>
      </p:sp>
      <p:sp>
        <p:nvSpPr>
          <p:cNvPr id="4" name="Date Placeholder 3"/>
          <p:cNvSpPr>
            <a:spLocks noGrp="1"/>
          </p:cNvSpPr>
          <p:nvPr>
            <p:ph type="dt" sz="half" idx="2"/>
          </p:nvPr>
        </p:nvSpPr>
        <p:spPr>
          <a:xfrm>
            <a:off x="838200" y="6356354"/>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s-ES"/>
          </a:p>
        </p:txBody>
      </p:sp>
      <p:sp>
        <p:nvSpPr>
          <p:cNvPr id="5" name="Footer Placeholder 4"/>
          <p:cNvSpPr>
            <a:spLocks noGrp="1"/>
          </p:cNvSpPr>
          <p:nvPr>
            <p:ph type="ftr" sz="quarter" idx="3"/>
          </p:nvPr>
        </p:nvSpPr>
        <p:spPr>
          <a:xfrm>
            <a:off x="4038600" y="6356354"/>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S"/>
          </a:p>
        </p:txBody>
      </p:sp>
      <p:sp>
        <p:nvSpPr>
          <p:cNvPr id="6" name="Slide Number Placeholder 5"/>
          <p:cNvSpPr>
            <a:spLocks noGrp="1"/>
          </p:cNvSpPr>
          <p:nvPr>
            <p:ph type="sldNum" sz="quarter" idx="4"/>
          </p:nvPr>
        </p:nvSpPr>
        <p:spPr>
          <a:xfrm>
            <a:off x="8610600" y="6356354"/>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8BF5040-82C4-4BF4-AFA4-68D6DD13F7A0}" type="slidenum">
              <a:rPr lang="es-ES" smtClean="0"/>
              <a:t>‹#›</a:t>
            </a:fld>
            <a:endParaRPr lang="es-ES"/>
          </a:p>
        </p:txBody>
      </p:sp>
      <p:sp>
        <p:nvSpPr>
          <p:cNvPr id="10" name="fc" descr="WIPO FOR OFFICIAL USE ONLY"/>
          <p:cNvSpPr txBox="1"/>
          <p:nvPr userDrawn="1"/>
        </p:nvSpPr>
        <p:spPr>
          <a:xfrm>
            <a:off x="0" y="6537960"/>
            <a:ext cx="12192000" cy="223138"/>
          </a:xfrm>
          <a:prstGeom prst="rect">
            <a:avLst/>
          </a:prstGeom>
          <a:noFill/>
        </p:spPr>
        <p:txBody>
          <a:bodyPr vert="horz" rtlCol="0">
            <a:spAutoFit/>
          </a:bodyPr>
          <a:lstStyle/>
          <a:p>
            <a:pPr algn="ctr"/>
            <a:r>
              <a:rPr lang="en-US" sz="850" b="0" i="0" u="none" baseline="0" smtClean="0">
                <a:solidFill>
                  <a:srgbClr val="000000"/>
                </a:solidFill>
                <a:latin typeface="Microsoft Sans Serif" panose="020B0604020202020204" pitchFamily="34" charset="0"/>
              </a:rPr>
              <a:t>WIPO FOR OFFICIAL USE ONLY</a:t>
            </a:r>
            <a:endParaRPr lang="en-US" sz="850" b="0" i="0" u="none" baseline="0">
              <a:solidFill>
                <a:srgbClr val="000000"/>
              </a:solidFill>
              <a:latin typeface="Microsoft Sans Serif" panose="020B0604020202020204" pitchFamily="34" charset="0"/>
            </a:endParaRPr>
          </a:p>
        </p:txBody>
      </p:sp>
    </p:spTree>
    <p:extLst>
      <p:ext uri="{BB962C8B-B14F-4D97-AF65-F5344CB8AC3E}">
        <p14:creationId xmlns:p14="http://schemas.microsoft.com/office/powerpoint/2010/main" val="371003334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7.xml"/><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png"/><Relationship Id="rId1" Type="http://schemas.openxmlformats.org/officeDocument/2006/relationships/slideLayout" Target="../slideLayouts/slideLayout2.xml"/><Relationship Id="rId5" Type="http://schemas.openxmlformats.org/officeDocument/2006/relationships/image" Target="../media/image20.png"/><Relationship Id="rId4" Type="http://schemas.openxmlformats.org/officeDocument/2006/relationships/image" Target="../media/image19.png"/></Relationships>
</file>

<file path=ppt/slides/_rels/slide1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jpeg"/><Relationship Id="rId1" Type="http://schemas.openxmlformats.org/officeDocument/2006/relationships/slideLayout" Target="../slideLayouts/slideLayout2.xml"/><Relationship Id="rId5" Type="http://schemas.openxmlformats.org/officeDocument/2006/relationships/image" Target="../media/image24.png"/><Relationship Id="rId4" Type="http://schemas.openxmlformats.org/officeDocument/2006/relationships/image" Target="../media/image23.png"/></Relationships>
</file>

<file path=ppt/slides/_rels/slide13.xml.rels><?xml version="1.0" encoding="UTF-8" standalone="yes"?>
<Relationships xmlns="http://schemas.openxmlformats.org/package/2006/relationships"><Relationship Id="rId3" Type="http://schemas.microsoft.com/office/2007/relationships/hdphoto" Target="../media/hdphoto1.wdp"/><Relationship Id="rId7" Type="http://schemas.microsoft.com/office/2007/relationships/hdphoto" Target="../media/hdphoto6.wdp"/><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26.png"/><Relationship Id="rId5" Type="http://schemas.microsoft.com/office/2007/relationships/hdphoto" Target="../media/hdphoto5.wdp"/><Relationship Id="rId4" Type="http://schemas.openxmlformats.org/officeDocument/2006/relationships/image" Target="../media/image25.png"/></Relationships>
</file>

<file path=ppt/slides/_rels/slide14.xml.rels><?xml version="1.0" encoding="UTF-8" standalone="yes"?>
<Relationships xmlns="http://schemas.openxmlformats.org/package/2006/relationships"><Relationship Id="rId3" Type="http://schemas.openxmlformats.org/officeDocument/2006/relationships/hyperlink" Target="https://www.telegraph.co.uk/usain-bolt-worlds-fastest-man/0/bolting-a-closer-look-at-athletics-most-famous-celebration/bolt-and-prince-harry-strike-bolts-trademark-pose-during-harrys/" TargetMode="External"/><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jpeg"/><Relationship Id="rId1" Type="http://schemas.openxmlformats.org/officeDocument/2006/relationships/slideLayout" Target="../slideLayouts/slideLayout2.xml"/><Relationship Id="rId4" Type="http://schemas.microsoft.com/office/2007/relationships/hdphoto" Target="../media/hdphoto7.wdp"/></Relationships>
</file>

<file path=ppt/slides/_rels/slide16.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microsoft.com/office/2007/relationships/hdphoto" Target="../media/hdphoto8.wdp"/><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Layout" Target="../slideLayouts/slideLayout2.xml"/><Relationship Id="rId6" Type="http://schemas.openxmlformats.org/officeDocument/2006/relationships/hyperlink" Target="https://imgur.com/gallery/BvKQELs" TargetMode="External"/><Relationship Id="rId5" Type="http://schemas.openxmlformats.org/officeDocument/2006/relationships/image" Target="../media/image36.png"/><Relationship Id="rId4" Type="http://schemas.openxmlformats.org/officeDocument/2006/relationships/image" Target="../media/image35.png"/></Relationships>
</file>

<file path=ppt/slides/_rels/slide19.xml.rels><?xml version="1.0" encoding="UTF-8" standalone="yes"?>
<Relationships xmlns="http://schemas.openxmlformats.org/package/2006/relationships"><Relationship Id="rId3" Type="http://schemas.microsoft.com/office/2007/relationships/hdphoto" Target="../media/hdphoto9.wdp"/><Relationship Id="rId2" Type="http://schemas.openxmlformats.org/officeDocument/2006/relationships/image" Target="../media/image37.png"/><Relationship Id="rId1" Type="http://schemas.openxmlformats.org/officeDocument/2006/relationships/slideLayout" Target="../slideLayouts/slideLayout2.xml"/><Relationship Id="rId5" Type="http://schemas.openxmlformats.org/officeDocument/2006/relationships/image" Target="../media/image39.jpeg"/><Relationship Id="rId4" Type="http://schemas.openxmlformats.org/officeDocument/2006/relationships/image" Target="../media/image38.pn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hyperlink" Target="https://www.forbes.com/sites/darrenheitner/2013/12/09/should-current-ncaa-student-athletes-file-for-federal-trademark-protection/#b4f15a04975e" TargetMode="Externa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0.png"/><Relationship Id="rId1" Type="http://schemas.openxmlformats.org/officeDocument/2006/relationships/slideLayout" Target="../slideLayouts/slideLayout2.xml"/><Relationship Id="rId5" Type="http://schemas.openxmlformats.org/officeDocument/2006/relationships/image" Target="../media/image42.png"/><Relationship Id="rId4" Type="http://schemas.openxmlformats.org/officeDocument/2006/relationships/image" Target="../media/image41.png"/></Relationships>
</file>

<file path=ppt/slides/_rels/slide22.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44.png"/><Relationship Id="rId1" Type="http://schemas.openxmlformats.org/officeDocument/2006/relationships/slideLayout" Target="../slideLayouts/slideLayout2.xml"/><Relationship Id="rId5" Type="http://schemas.openxmlformats.org/officeDocument/2006/relationships/image" Target="../media/image46.png"/><Relationship Id="rId4" Type="http://schemas.openxmlformats.org/officeDocument/2006/relationships/hyperlink" Target="http://www.stickpng.com/es/img/celebridades/deportistas-celebres/messi/barcelona-lionel-messi" TargetMode="External"/></Relationships>
</file>

<file path=ppt/slides/_rels/slide25.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image" Target="../media/image47.jpeg"/><Relationship Id="rId1" Type="http://schemas.openxmlformats.org/officeDocument/2006/relationships/slideLayout" Target="../slideLayouts/slideLayout2.xml"/><Relationship Id="rId4" Type="http://schemas.openxmlformats.org/officeDocument/2006/relationships/image" Target="../media/image28.jpeg"/></Relationships>
</file>

<file path=ppt/slides/_rels/slide26.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5.png"/><Relationship Id="rId7" Type="http://schemas.openxmlformats.org/officeDocument/2006/relationships/image" Target="../media/image8.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7.png"/><Relationship Id="rId5" Type="http://schemas.microsoft.com/office/2007/relationships/hdphoto" Target="../media/hdphoto2.wdp"/><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10.png"/><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 Id="rId4" Type="http://schemas.microsoft.com/office/2007/relationships/hdphoto" Target="../media/hdphoto4.wdp"/></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Imagen relacionada"/>
          <p:cNvPicPr>
            <a:picLocks noChangeAspect="1" noChangeArrowheads="1"/>
          </p:cNvPicPr>
          <p:nvPr/>
        </p:nvPicPr>
        <p:blipFill>
          <a:blip r:embed="rId2">
            <a:duotone>
              <a:schemeClr val="bg2">
                <a:shade val="45000"/>
                <a:satMod val="135000"/>
              </a:schemeClr>
              <a:prstClr val="white"/>
            </a:duotone>
            <a:extLst>
              <a:ext uri="{BEBA8EAE-BF5A-486C-A8C5-ECC9F3942E4B}">
                <a14:imgProps xmlns:a14="http://schemas.microsoft.com/office/drawing/2010/main">
                  <a14:imgLayer r:embed="rId3">
                    <a14:imgEffect>
                      <a14:backgroundRemoval t="6216" b="100000" l="15207" r="100000"/>
                    </a14:imgEffect>
                  </a14:imgLayer>
                </a14:imgProps>
              </a:ext>
              <a:ext uri="{28A0092B-C50C-407E-A947-70E740481C1C}">
                <a14:useLocalDpi xmlns:a14="http://schemas.microsoft.com/office/drawing/2010/main" val="0"/>
              </a:ext>
            </a:extLst>
          </a:blip>
          <a:srcRect/>
          <a:stretch>
            <a:fillRect/>
          </a:stretch>
        </p:blipFill>
        <p:spPr bwMode="auto">
          <a:xfrm>
            <a:off x="8040402" y="1185428"/>
            <a:ext cx="2855354" cy="3598798"/>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840983" y="445932"/>
            <a:ext cx="2870372" cy="4021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3" name="Title 1"/>
          <p:cNvSpPr txBox="1">
            <a:spLocks/>
          </p:cNvSpPr>
          <p:nvPr/>
        </p:nvSpPr>
        <p:spPr>
          <a:xfrm>
            <a:off x="1533339" y="2324138"/>
            <a:ext cx="7923165" cy="2177904"/>
          </a:xfrm>
          <a:prstGeom prst="rect">
            <a:avLst/>
          </a:prstGeom>
          <a:effectLst>
            <a:glow rad="228600">
              <a:schemeClr val="bg1">
                <a:alpha val="40000"/>
              </a:schemeClr>
            </a:glow>
            <a:softEdge rad="609600"/>
          </a:effectLst>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ts val="6400"/>
              </a:lnSpc>
            </a:pPr>
            <a:r>
              <a:rPr lang="en-US" sz="7200" dirty="0" smtClean="0">
                <a:solidFill>
                  <a:srgbClr val="9C0C2E"/>
                </a:solidFill>
                <a:effectLst>
                  <a:glow rad="241300">
                    <a:schemeClr val="bg1">
                      <a:alpha val="98000"/>
                    </a:schemeClr>
                  </a:glow>
                </a:effectLst>
                <a:latin typeface="Bebas Neue Light" panose="00000500000000000000" pitchFamily="2" charset="0"/>
              </a:rPr>
              <a:t>Registering the name of </a:t>
            </a:r>
            <a:r>
              <a:rPr lang="en-US" sz="7200" dirty="0" smtClean="0">
                <a:solidFill>
                  <a:srgbClr val="9C0C2E"/>
                </a:solidFill>
                <a:effectLst>
                  <a:glow rad="241300">
                    <a:schemeClr val="bg1">
                      <a:alpha val="98000"/>
                    </a:schemeClr>
                  </a:glow>
                </a:effectLst>
                <a:latin typeface="Bebas Neue Regular" panose="00000500000000000000" pitchFamily="2" charset="0"/>
              </a:rPr>
              <a:t>athletes </a:t>
            </a:r>
            <a:r>
              <a:rPr lang="en-US" sz="7200" dirty="0">
                <a:solidFill>
                  <a:srgbClr val="9C0C2E"/>
                </a:solidFill>
                <a:effectLst>
                  <a:glow rad="241300">
                    <a:schemeClr val="bg1">
                      <a:alpha val="98000"/>
                    </a:schemeClr>
                  </a:glow>
                </a:effectLst>
                <a:latin typeface="Bebas Neue Light" panose="00000500000000000000" pitchFamily="2" charset="0"/>
              </a:rPr>
              <a:t>as</a:t>
            </a:r>
            <a:r>
              <a:rPr lang="en-US" sz="7200" dirty="0" smtClean="0">
                <a:solidFill>
                  <a:srgbClr val="9C0C2E"/>
                </a:solidFill>
                <a:effectLst>
                  <a:glow rad="241300">
                    <a:schemeClr val="bg1">
                      <a:alpha val="98000"/>
                    </a:schemeClr>
                  </a:glow>
                </a:effectLst>
                <a:latin typeface="Bebas Neue Regular" panose="00000500000000000000" pitchFamily="2" charset="0"/>
              </a:rPr>
              <a:t> trade marks</a:t>
            </a:r>
            <a:endParaRPr lang="es-ES" sz="7200" dirty="0">
              <a:solidFill>
                <a:srgbClr val="9C0C2E"/>
              </a:solidFill>
              <a:effectLst>
                <a:glow rad="241300">
                  <a:schemeClr val="bg1">
                    <a:alpha val="98000"/>
                  </a:schemeClr>
                </a:glow>
              </a:effectLst>
              <a:latin typeface="Bebas Neue Regular" panose="00000500000000000000" pitchFamily="2" charset="0"/>
            </a:endParaRPr>
          </a:p>
        </p:txBody>
      </p:sp>
      <p:sp>
        <p:nvSpPr>
          <p:cNvPr id="19" name="Subtitle 2"/>
          <p:cNvSpPr txBox="1">
            <a:spLocks/>
          </p:cNvSpPr>
          <p:nvPr/>
        </p:nvSpPr>
        <p:spPr>
          <a:xfrm>
            <a:off x="1533339" y="4202275"/>
            <a:ext cx="9144000" cy="827881"/>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ts val="2000"/>
              </a:lnSpc>
              <a:buNone/>
            </a:pPr>
            <a:r>
              <a:rPr lang="es-ES" dirty="0">
                <a:solidFill>
                  <a:srgbClr val="C1A385"/>
                </a:solidFill>
                <a:effectLst>
                  <a:glow rad="241300">
                    <a:schemeClr val="bg1">
                      <a:alpha val="98000"/>
                    </a:schemeClr>
                  </a:glow>
                </a:effectLst>
                <a:latin typeface="Bebas Neue Bold" panose="020B0606020202050201" pitchFamily="34" charset="0"/>
                <a:ea typeface="+mj-ea"/>
                <a:cs typeface="+mj-cs"/>
              </a:rPr>
              <a:t>CELIA SUEIRAS VILLALOBOS</a:t>
            </a:r>
          </a:p>
          <a:p>
            <a:pPr marL="0" indent="0">
              <a:lnSpc>
                <a:spcPts val="2000"/>
              </a:lnSpc>
              <a:buNone/>
            </a:pPr>
            <a:r>
              <a:rPr lang="es-ES" dirty="0" err="1" smtClean="0">
                <a:solidFill>
                  <a:srgbClr val="C1A385"/>
                </a:solidFill>
                <a:effectLst>
                  <a:glow rad="241300">
                    <a:schemeClr val="bg1">
                      <a:alpha val="98000"/>
                    </a:schemeClr>
                  </a:glow>
                </a:effectLst>
                <a:latin typeface="Bebas Neue Bold" panose="020B0606020202050201" pitchFamily="34" charset="0"/>
                <a:ea typeface="+mj-ea"/>
                <a:cs typeface="+mj-cs"/>
              </a:rPr>
              <a:t>May</a:t>
            </a:r>
            <a:r>
              <a:rPr lang="es-ES" dirty="0" smtClean="0">
                <a:solidFill>
                  <a:srgbClr val="C1A385"/>
                </a:solidFill>
                <a:effectLst>
                  <a:glow rad="241300">
                    <a:schemeClr val="bg1">
                      <a:alpha val="98000"/>
                    </a:schemeClr>
                  </a:glow>
                </a:effectLst>
                <a:latin typeface="Bebas Neue Bold" panose="020B0606020202050201" pitchFamily="34" charset="0"/>
                <a:ea typeface="+mj-ea"/>
                <a:cs typeface="+mj-cs"/>
              </a:rPr>
              <a:t> 28, </a:t>
            </a:r>
            <a:r>
              <a:rPr lang="es-ES" dirty="0">
                <a:solidFill>
                  <a:srgbClr val="C1A385"/>
                </a:solidFill>
                <a:effectLst>
                  <a:glow rad="241300">
                    <a:schemeClr val="bg1">
                      <a:alpha val="98000"/>
                    </a:schemeClr>
                  </a:glow>
                </a:effectLst>
                <a:latin typeface="Bebas Neue Bold" panose="020B0606020202050201" pitchFamily="34" charset="0"/>
                <a:ea typeface="+mj-ea"/>
                <a:cs typeface="+mj-cs"/>
              </a:rPr>
              <a:t>2018</a:t>
            </a:r>
          </a:p>
        </p:txBody>
      </p:sp>
      <p:pic>
        <p:nvPicPr>
          <p:cNvPr id="1026" name="Picture 2" descr="Resultado de imagen de registered trademark"/>
          <p:cNvPicPr>
            <a:picLocks noChangeAspect="1" noChangeArrowheads="1"/>
          </p:cNvPicPr>
          <p:nvPr/>
        </p:nvPicPr>
        <p:blipFill>
          <a:blip r:embed="rId5" cstate="print">
            <a:lum bright="70000" contrast="-70000"/>
            <a:extLst>
              <a:ext uri="{28A0092B-C50C-407E-A947-70E740481C1C}">
                <a14:useLocalDpi xmlns:a14="http://schemas.microsoft.com/office/drawing/2010/main" val="0"/>
              </a:ext>
            </a:extLst>
          </a:blip>
          <a:srcRect/>
          <a:stretch>
            <a:fillRect/>
          </a:stretch>
        </p:blipFill>
        <p:spPr bwMode="auto">
          <a:xfrm>
            <a:off x="10120299" y="3088196"/>
            <a:ext cx="1114079" cy="1114079"/>
          </a:xfrm>
          <a:prstGeom prst="rect">
            <a:avLst/>
          </a:prstGeom>
          <a:noFill/>
          <a:ln>
            <a:noFill/>
          </a:ln>
          <a:effectLst>
            <a:outerShdw blurRad="736600" sx="101000" sy="101000" algn="ctr" rotWithShape="0">
              <a:schemeClr val="bg1">
                <a:alpha val="72000"/>
              </a:scheme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6895108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68BF5040-82C4-4BF4-AFA4-68D6DD13F7A0}" type="slidenum">
              <a:rPr lang="es-ES" smtClean="0"/>
              <a:t>10</a:t>
            </a:fld>
            <a:endParaRPr lang="es-ES" dirty="0"/>
          </a:p>
        </p:txBody>
      </p:sp>
      <p:sp>
        <p:nvSpPr>
          <p:cNvPr id="5" name="Rectángulo 14"/>
          <p:cNvSpPr/>
          <p:nvPr/>
        </p:nvSpPr>
        <p:spPr>
          <a:xfrm>
            <a:off x="1" y="345688"/>
            <a:ext cx="570571" cy="820902"/>
          </a:xfrm>
          <a:prstGeom prst="rect">
            <a:avLst/>
          </a:prstGeom>
          <a:solidFill>
            <a:srgbClr val="C1A38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p>
        </p:txBody>
      </p:sp>
      <p:sp>
        <p:nvSpPr>
          <p:cNvPr id="6" name="Título 1"/>
          <p:cNvSpPr txBox="1">
            <a:spLocks/>
          </p:cNvSpPr>
          <p:nvPr/>
        </p:nvSpPr>
        <p:spPr>
          <a:xfrm>
            <a:off x="740154" y="333882"/>
            <a:ext cx="8485126" cy="1093789"/>
          </a:xfrm>
          <a:prstGeom prst="rect">
            <a:avLst/>
          </a:prstGeom>
        </p:spPr>
        <p:txBody>
          <a:bodyPr vert="horz" lIns="91440" tIns="45720" rIns="91440" bIns="45720" rtlCol="0" anchor="t">
            <a:noAutofit/>
          </a:bodyPr>
          <a:lstStyle>
            <a:lvl1pPr algn="l" defTabSz="786384" rtl="0" eaLnBrk="1" latinLnBrk="0" hangingPunct="1">
              <a:lnSpc>
                <a:spcPct val="100000"/>
              </a:lnSpc>
              <a:spcBef>
                <a:spcPct val="0"/>
              </a:spcBef>
              <a:buNone/>
              <a:defRPr sz="3096" kern="1200">
                <a:solidFill>
                  <a:srgbClr val="FFFFFF"/>
                </a:solidFill>
                <a:latin typeface="+mj-lt"/>
                <a:ea typeface="+mj-ea"/>
                <a:cs typeface="+mj-cs"/>
              </a:defRPr>
            </a:lvl1pPr>
          </a:lstStyle>
          <a:p>
            <a:pPr>
              <a:lnSpc>
                <a:spcPts val="3000"/>
              </a:lnSpc>
            </a:pPr>
            <a:r>
              <a:rPr lang="en-US" sz="2800" dirty="0" smtClean="0">
                <a:solidFill>
                  <a:schemeClr val="bg2">
                    <a:lumMod val="25000"/>
                  </a:schemeClr>
                </a:solidFill>
              </a:rPr>
              <a:t>REGISTERING THE NAME OF ATHLETES AS TRADE MARKS</a:t>
            </a:r>
            <a:r>
              <a:rPr lang="es-ES" sz="2800" dirty="0" smtClean="0">
                <a:solidFill>
                  <a:schemeClr val="bg2">
                    <a:lumMod val="25000"/>
                  </a:schemeClr>
                </a:solidFill>
              </a:rPr>
              <a:t>:</a:t>
            </a:r>
          </a:p>
          <a:p>
            <a:pPr>
              <a:lnSpc>
                <a:spcPts val="3000"/>
              </a:lnSpc>
            </a:pPr>
            <a:r>
              <a:rPr lang="en-US" sz="2800" b="1" dirty="0" smtClean="0">
                <a:solidFill>
                  <a:schemeClr val="bg2">
                    <a:lumMod val="25000"/>
                  </a:schemeClr>
                </a:solidFill>
              </a:rPr>
              <a:t>STRATEGY: FOR WHICH CLASSES REGISTER A TRADE MARK?</a:t>
            </a:r>
            <a:endParaRPr lang="en-US" sz="2800" b="1" dirty="0">
              <a:solidFill>
                <a:schemeClr val="bg2">
                  <a:lumMod val="25000"/>
                </a:schemeClr>
              </a:solidFill>
            </a:endParaRPr>
          </a:p>
        </p:txBody>
      </p:sp>
      <p:sp>
        <p:nvSpPr>
          <p:cNvPr id="9" name="Rectangle 8"/>
          <p:cNvSpPr/>
          <p:nvPr/>
        </p:nvSpPr>
        <p:spPr>
          <a:xfrm>
            <a:off x="570572" y="2704226"/>
            <a:ext cx="5355846" cy="2369880"/>
          </a:xfrm>
          <a:prstGeom prst="rect">
            <a:avLst/>
          </a:prstGeom>
        </p:spPr>
        <p:txBody>
          <a:bodyPr wrap="square">
            <a:spAutoFit/>
          </a:bodyPr>
          <a:lstStyle/>
          <a:p>
            <a:endParaRPr lang="en-US" sz="2800" dirty="0" smtClean="0">
              <a:solidFill>
                <a:schemeClr val="bg2">
                  <a:lumMod val="25000"/>
                </a:schemeClr>
              </a:solidFill>
              <a:latin typeface="+mj-lt"/>
              <a:ea typeface="+mj-ea"/>
              <a:cs typeface="+mj-cs"/>
            </a:endParaRPr>
          </a:p>
          <a:p>
            <a:pPr marL="342900" indent="-342900">
              <a:buFont typeface="Arial" panose="020B0604020202020204" pitchFamily="34" charset="0"/>
              <a:buChar char="•"/>
            </a:pPr>
            <a:r>
              <a:rPr lang="en-US" sz="2400" dirty="0" smtClean="0">
                <a:solidFill>
                  <a:schemeClr val="bg2">
                    <a:lumMod val="25000"/>
                  </a:schemeClr>
                </a:solidFill>
                <a:latin typeface="+mj-lt"/>
                <a:ea typeface="+mj-ea"/>
                <a:cs typeface="+mj-cs"/>
              </a:rPr>
              <a:t>To </a:t>
            </a:r>
            <a:r>
              <a:rPr lang="en-US" sz="2400" dirty="0">
                <a:solidFill>
                  <a:schemeClr val="bg2">
                    <a:lumMod val="25000"/>
                  </a:schemeClr>
                </a:solidFill>
                <a:latin typeface="+mj-lt"/>
                <a:ea typeface="+mj-ea"/>
                <a:cs typeface="+mj-cs"/>
              </a:rPr>
              <a:t>qualify as a trade </a:t>
            </a:r>
            <a:r>
              <a:rPr lang="en-US" sz="2400" dirty="0" smtClean="0">
                <a:solidFill>
                  <a:schemeClr val="bg2">
                    <a:lumMod val="25000"/>
                  </a:schemeClr>
                </a:solidFill>
                <a:latin typeface="+mj-lt"/>
                <a:ea typeface="+mj-ea"/>
                <a:cs typeface="+mj-cs"/>
              </a:rPr>
              <a:t>mark, </a:t>
            </a:r>
            <a:r>
              <a:rPr lang="en-US" sz="2400" dirty="0">
                <a:solidFill>
                  <a:schemeClr val="bg2">
                    <a:lumMod val="25000"/>
                  </a:schemeClr>
                </a:solidFill>
                <a:latin typeface="+mj-lt"/>
                <a:ea typeface="+mj-ea"/>
                <a:cs typeface="+mj-cs"/>
              </a:rPr>
              <a:t>a </a:t>
            </a:r>
            <a:r>
              <a:rPr lang="en-US" sz="2400" dirty="0" smtClean="0">
                <a:solidFill>
                  <a:schemeClr val="bg2">
                    <a:lumMod val="25000"/>
                  </a:schemeClr>
                </a:solidFill>
                <a:latin typeface="+mj-lt"/>
                <a:ea typeface="+mj-ea"/>
                <a:cs typeface="+mj-cs"/>
              </a:rPr>
              <a:t>sign must </a:t>
            </a:r>
            <a:r>
              <a:rPr lang="en-US" sz="2400" dirty="0">
                <a:solidFill>
                  <a:schemeClr val="bg2">
                    <a:lumMod val="25000"/>
                  </a:schemeClr>
                </a:solidFill>
                <a:latin typeface="+mj-lt"/>
                <a:ea typeface="+mj-ea"/>
                <a:cs typeface="+mj-cs"/>
              </a:rPr>
              <a:t>be distinctive, and it must be used to indicate the </a:t>
            </a:r>
            <a:r>
              <a:rPr lang="en-US" sz="2400" b="1" dirty="0">
                <a:solidFill>
                  <a:schemeClr val="bg2">
                    <a:lumMod val="25000"/>
                  </a:schemeClr>
                </a:solidFill>
                <a:latin typeface="+mj-lt"/>
                <a:ea typeface="+mj-ea"/>
                <a:cs typeface="+mj-cs"/>
              </a:rPr>
              <a:t>source of goods or services</a:t>
            </a:r>
            <a:r>
              <a:rPr lang="en-US" sz="2400" dirty="0">
                <a:solidFill>
                  <a:schemeClr val="bg2">
                    <a:lumMod val="25000"/>
                  </a:schemeClr>
                </a:solidFill>
                <a:latin typeface="+mj-lt"/>
                <a:ea typeface="+mj-ea"/>
                <a:cs typeface="+mj-cs"/>
              </a:rPr>
              <a:t> or </a:t>
            </a:r>
            <a:r>
              <a:rPr lang="en-US" sz="2400" b="1" dirty="0">
                <a:solidFill>
                  <a:schemeClr val="bg2">
                    <a:lumMod val="25000"/>
                  </a:schemeClr>
                </a:solidFill>
                <a:latin typeface="+mj-lt"/>
                <a:ea typeface="+mj-ea"/>
                <a:cs typeface="+mj-cs"/>
              </a:rPr>
              <a:t>distinguish</a:t>
            </a:r>
            <a:r>
              <a:rPr lang="en-US" sz="2400" dirty="0">
                <a:solidFill>
                  <a:schemeClr val="bg2">
                    <a:lumMod val="25000"/>
                  </a:schemeClr>
                </a:solidFill>
                <a:latin typeface="+mj-lt"/>
                <a:ea typeface="+mj-ea"/>
                <a:cs typeface="+mj-cs"/>
              </a:rPr>
              <a:t> its owner’s products from those of competitors. </a:t>
            </a:r>
          </a:p>
        </p:txBody>
      </p:sp>
      <p:cxnSp>
        <p:nvCxnSpPr>
          <p:cNvPr id="10" name="Straight Connector 9"/>
          <p:cNvCxnSpPr/>
          <p:nvPr/>
        </p:nvCxnSpPr>
        <p:spPr>
          <a:xfrm>
            <a:off x="6122366" y="3012114"/>
            <a:ext cx="0" cy="2937263"/>
          </a:xfrm>
          <a:prstGeom prst="line">
            <a:avLst/>
          </a:prstGeom>
          <a:ln>
            <a:solidFill>
              <a:srgbClr val="C1A385"/>
            </a:solidFill>
          </a:ln>
        </p:spPr>
        <p:style>
          <a:lnRef idx="1">
            <a:schemeClr val="accent1"/>
          </a:lnRef>
          <a:fillRef idx="0">
            <a:schemeClr val="accent1"/>
          </a:fillRef>
          <a:effectRef idx="0">
            <a:schemeClr val="accent1"/>
          </a:effectRef>
          <a:fontRef idx="minor">
            <a:schemeClr val="tx1"/>
          </a:fontRef>
        </p:style>
      </p:cxnSp>
      <p:sp>
        <p:nvSpPr>
          <p:cNvPr id="12" name="Rectangle 2"/>
          <p:cNvSpPr txBox="1">
            <a:spLocks noChangeArrowheads="1"/>
          </p:cNvSpPr>
          <p:nvPr/>
        </p:nvSpPr>
        <p:spPr>
          <a:xfrm>
            <a:off x="833377" y="1273215"/>
            <a:ext cx="10949651" cy="5069712"/>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defTabSz="828000">
              <a:buFont typeface="Arial" panose="020B0604020202020204" pitchFamily="34" charset="0"/>
              <a:buNone/>
            </a:pPr>
            <a:endParaRPr lang="en-US" altLang="es-ES" sz="1200" dirty="0" smtClean="0">
              <a:solidFill>
                <a:srgbClr val="9C0C2E"/>
              </a:solidFill>
              <a:effectLst>
                <a:glow rad="241300">
                  <a:schemeClr val="bg1">
                    <a:alpha val="98000"/>
                  </a:schemeClr>
                </a:glow>
              </a:effectLst>
              <a:latin typeface="Bebas Neue Light" panose="00000500000000000000" pitchFamily="2" charset="0"/>
              <a:sym typeface="Helvetica" charset="0"/>
            </a:endParaRPr>
          </a:p>
          <a:p>
            <a:pPr marL="0" indent="0" algn="ctr" defTabSz="828000">
              <a:lnSpc>
                <a:spcPts val="4300"/>
              </a:lnSpc>
              <a:buFont typeface="Arial" panose="020B0604020202020204" pitchFamily="34" charset="0"/>
              <a:buNone/>
            </a:pPr>
            <a:r>
              <a:rPr lang="en-US" altLang="es-ES" dirty="0" smtClean="0">
                <a:solidFill>
                  <a:schemeClr val="bg2">
                    <a:lumMod val="25000"/>
                  </a:schemeClr>
                </a:solidFill>
                <a:latin typeface="+mj-lt"/>
                <a:ea typeface="+mj-ea"/>
                <a:cs typeface="+mj-cs"/>
                <a:sym typeface="Helvetica" charset="0"/>
              </a:rPr>
              <a:t>STRATEGY:</a:t>
            </a:r>
            <a:r>
              <a:rPr lang="en-US" altLang="es-ES" sz="4800" dirty="0" smtClean="0">
                <a:solidFill>
                  <a:srgbClr val="9C0C2E"/>
                </a:solidFill>
                <a:effectLst>
                  <a:glow rad="241300">
                    <a:schemeClr val="bg1">
                      <a:alpha val="98000"/>
                    </a:schemeClr>
                  </a:glow>
                </a:effectLst>
                <a:latin typeface="Bebas Neue Light" panose="00000500000000000000" pitchFamily="2" charset="0"/>
                <a:sym typeface="Helvetica" charset="0"/>
              </a:rPr>
              <a:t/>
            </a:r>
            <a:br>
              <a:rPr lang="en-US" altLang="es-ES" sz="4800" dirty="0" smtClean="0">
                <a:solidFill>
                  <a:srgbClr val="9C0C2E"/>
                </a:solidFill>
                <a:effectLst>
                  <a:glow rad="241300">
                    <a:schemeClr val="bg1">
                      <a:alpha val="98000"/>
                    </a:schemeClr>
                  </a:glow>
                </a:effectLst>
                <a:latin typeface="Bebas Neue Light" panose="00000500000000000000" pitchFamily="2" charset="0"/>
                <a:sym typeface="Helvetica" charset="0"/>
              </a:rPr>
            </a:br>
            <a:r>
              <a:rPr lang="en-US" altLang="es-ES" sz="4800" dirty="0" smtClean="0">
                <a:solidFill>
                  <a:srgbClr val="9C0C2E"/>
                </a:solidFill>
                <a:effectLst>
                  <a:glow rad="241300">
                    <a:schemeClr val="bg1">
                      <a:alpha val="98000"/>
                    </a:schemeClr>
                  </a:glow>
                </a:effectLst>
                <a:latin typeface="Bebas Neue Light" panose="00000500000000000000" pitchFamily="2" charset="0"/>
                <a:sym typeface="Helvetica" charset="0"/>
              </a:rPr>
              <a:t>FOR </a:t>
            </a:r>
            <a:r>
              <a:rPr lang="en-US" altLang="es-ES" sz="4800" b="1" dirty="0" smtClean="0">
                <a:solidFill>
                  <a:srgbClr val="9C0C2E"/>
                </a:solidFill>
                <a:effectLst>
                  <a:glow rad="241300">
                    <a:schemeClr val="bg1">
                      <a:alpha val="98000"/>
                    </a:schemeClr>
                  </a:glow>
                </a:effectLst>
                <a:latin typeface="Bebas Neue Light" panose="00000500000000000000" pitchFamily="2" charset="0"/>
                <a:sym typeface="Helvetica" charset="0"/>
              </a:rPr>
              <a:t>WHICH CLASSES </a:t>
            </a:r>
            <a:r>
              <a:rPr lang="en-US" altLang="es-ES" sz="4800" dirty="0" smtClean="0">
                <a:solidFill>
                  <a:srgbClr val="9C0C2E"/>
                </a:solidFill>
                <a:effectLst>
                  <a:glow rad="241300">
                    <a:schemeClr val="bg1">
                      <a:alpha val="98000"/>
                    </a:schemeClr>
                  </a:glow>
                </a:effectLst>
                <a:latin typeface="Bebas Neue Light" panose="00000500000000000000" pitchFamily="2" charset="0"/>
                <a:sym typeface="Helvetica" charset="0"/>
              </a:rPr>
              <a:t>register a trade mark?</a:t>
            </a:r>
            <a:endParaRPr lang="en-US" dirty="0"/>
          </a:p>
          <a:p>
            <a:pPr lvl="1"/>
            <a:endParaRPr lang="en-US" altLang="es-ES" dirty="0">
              <a:solidFill>
                <a:schemeClr val="bg2">
                  <a:lumMod val="25000"/>
                </a:schemeClr>
              </a:solidFill>
              <a:latin typeface="+mj-lt"/>
              <a:ea typeface="+mj-ea"/>
              <a:cs typeface="+mj-cs"/>
            </a:endParaRPr>
          </a:p>
        </p:txBody>
      </p:sp>
      <p:sp>
        <p:nvSpPr>
          <p:cNvPr id="13" name="Rectangle 12"/>
          <p:cNvSpPr/>
          <p:nvPr/>
        </p:nvSpPr>
        <p:spPr>
          <a:xfrm>
            <a:off x="6228470" y="3151010"/>
            <a:ext cx="5624004" cy="3426579"/>
          </a:xfrm>
          <a:prstGeom prst="rect">
            <a:avLst/>
          </a:prstGeom>
        </p:spPr>
        <p:txBody>
          <a:bodyPr wrap="square">
            <a:spAutoFit/>
          </a:bodyPr>
          <a:lstStyle/>
          <a:p>
            <a:pPr marL="342900" indent="-342900">
              <a:lnSpc>
                <a:spcPts val="2600"/>
              </a:lnSpc>
              <a:buFont typeface="Arial" panose="020B0604020202020204" pitchFamily="34" charset="0"/>
              <a:buChar char="•"/>
            </a:pPr>
            <a:r>
              <a:rPr lang="es-ES" sz="2400" dirty="0" err="1" smtClean="0">
                <a:solidFill>
                  <a:schemeClr val="bg2">
                    <a:lumMod val="25000"/>
                  </a:schemeClr>
                </a:solidFill>
                <a:latin typeface="+mj-lt"/>
                <a:ea typeface="+mj-ea"/>
                <a:cs typeface="+mj-cs"/>
              </a:rPr>
              <a:t>Effective</a:t>
            </a:r>
            <a:r>
              <a:rPr lang="es-ES" sz="2400" dirty="0" smtClean="0">
                <a:solidFill>
                  <a:schemeClr val="bg2">
                    <a:lumMod val="25000"/>
                  </a:schemeClr>
                </a:solidFill>
                <a:latin typeface="+mj-lt"/>
                <a:ea typeface="+mj-ea"/>
                <a:cs typeface="+mj-cs"/>
              </a:rPr>
              <a:t> use: </a:t>
            </a:r>
            <a:r>
              <a:rPr lang="en-US" sz="2400" dirty="0" smtClean="0">
                <a:solidFill>
                  <a:schemeClr val="bg2">
                    <a:lumMod val="25000"/>
                  </a:schemeClr>
                </a:solidFill>
                <a:latin typeface="+mj-lt"/>
                <a:ea typeface="+mj-ea"/>
                <a:cs typeface="+mj-cs"/>
              </a:rPr>
              <a:t>if </a:t>
            </a:r>
            <a:r>
              <a:rPr lang="en-US" sz="2400" dirty="0">
                <a:solidFill>
                  <a:schemeClr val="bg2">
                    <a:lumMod val="25000"/>
                  </a:schemeClr>
                </a:solidFill>
                <a:latin typeface="+mj-lt"/>
                <a:ea typeface="+mj-ea"/>
                <a:cs typeface="+mj-cs"/>
              </a:rPr>
              <a:t>athletes </a:t>
            </a:r>
            <a:r>
              <a:rPr lang="en-US" sz="2400" dirty="0" smtClean="0">
                <a:solidFill>
                  <a:schemeClr val="bg2">
                    <a:lumMod val="25000"/>
                  </a:schemeClr>
                </a:solidFill>
                <a:latin typeface="+mj-lt"/>
                <a:ea typeface="+mj-ea"/>
                <a:cs typeface="+mj-cs"/>
              </a:rPr>
              <a:t>are to </a:t>
            </a:r>
            <a:r>
              <a:rPr lang="en-US" sz="2400" dirty="0">
                <a:solidFill>
                  <a:schemeClr val="bg2">
                    <a:lumMod val="25000"/>
                  </a:schemeClr>
                </a:solidFill>
                <a:latin typeface="+mj-lt"/>
                <a:ea typeface="+mj-ea"/>
                <a:cs typeface="+mj-cs"/>
              </a:rPr>
              <a:t>register their names as </a:t>
            </a:r>
            <a:r>
              <a:rPr lang="en-US" sz="2400" dirty="0" smtClean="0">
                <a:solidFill>
                  <a:schemeClr val="bg2">
                    <a:lumMod val="25000"/>
                  </a:schemeClr>
                </a:solidFill>
                <a:latin typeface="+mj-lt"/>
                <a:ea typeface="+mj-ea"/>
                <a:cs typeface="+mj-cs"/>
              </a:rPr>
              <a:t>trade marks</a:t>
            </a:r>
            <a:r>
              <a:rPr lang="en-US" sz="2400" dirty="0">
                <a:solidFill>
                  <a:schemeClr val="bg2">
                    <a:lumMod val="25000"/>
                  </a:schemeClr>
                </a:solidFill>
                <a:latin typeface="+mj-lt"/>
                <a:ea typeface="+mj-ea"/>
                <a:cs typeface="+mj-cs"/>
              </a:rPr>
              <a:t>, they are </a:t>
            </a:r>
            <a:r>
              <a:rPr lang="en-US" sz="2400" dirty="0" smtClean="0">
                <a:solidFill>
                  <a:schemeClr val="bg2">
                    <a:lumMod val="25000"/>
                  </a:schemeClr>
                </a:solidFill>
                <a:latin typeface="+mj-lt"/>
                <a:ea typeface="+mj-ea"/>
                <a:cs typeface="+mj-cs"/>
              </a:rPr>
              <a:t>bound to </a:t>
            </a:r>
            <a:r>
              <a:rPr lang="en-US" sz="2400" b="1" dirty="0" smtClean="0">
                <a:solidFill>
                  <a:schemeClr val="bg2">
                    <a:lumMod val="25000"/>
                  </a:schemeClr>
                </a:solidFill>
                <a:latin typeface="+mj-lt"/>
                <a:ea typeface="+mj-ea"/>
                <a:cs typeface="+mj-cs"/>
              </a:rPr>
              <a:t>use </a:t>
            </a:r>
            <a:r>
              <a:rPr lang="en-US" sz="2400" b="1" dirty="0">
                <a:solidFill>
                  <a:schemeClr val="bg2">
                    <a:lumMod val="25000"/>
                  </a:schemeClr>
                </a:solidFill>
                <a:latin typeface="+mj-lt"/>
                <a:ea typeface="+mj-ea"/>
                <a:cs typeface="+mj-cs"/>
              </a:rPr>
              <a:t>them in commerce </a:t>
            </a:r>
            <a:r>
              <a:rPr lang="en-US" sz="2400" dirty="0">
                <a:solidFill>
                  <a:schemeClr val="bg2">
                    <a:lumMod val="25000"/>
                  </a:schemeClr>
                </a:solidFill>
                <a:latin typeface="+mj-lt"/>
                <a:ea typeface="+mj-ea"/>
                <a:cs typeface="+mj-cs"/>
              </a:rPr>
              <a:t>as </a:t>
            </a:r>
            <a:r>
              <a:rPr lang="en-US" sz="2400" dirty="0" smtClean="0">
                <a:solidFill>
                  <a:schemeClr val="bg2">
                    <a:lumMod val="25000"/>
                  </a:schemeClr>
                </a:solidFill>
                <a:latin typeface="+mj-lt"/>
                <a:ea typeface="+mj-ea"/>
                <a:cs typeface="+mj-cs"/>
              </a:rPr>
              <a:t>trade marks</a:t>
            </a:r>
            <a:r>
              <a:rPr lang="en-US" sz="2400" dirty="0">
                <a:solidFill>
                  <a:schemeClr val="bg2">
                    <a:lumMod val="25000"/>
                  </a:schemeClr>
                </a:solidFill>
                <a:latin typeface="+mj-lt"/>
                <a:ea typeface="+mj-ea"/>
                <a:cs typeface="+mj-cs"/>
              </a:rPr>
              <a:t>, not just as personal </a:t>
            </a:r>
            <a:r>
              <a:rPr lang="en-US" sz="2400" dirty="0" smtClean="0">
                <a:solidFill>
                  <a:schemeClr val="bg2">
                    <a:lumMod val="25000"/>
                  </a:schemeClr>
                </a:solidFill>
                <a:latin typeface="+mj-lt"/>
                <a:ea typeface="+mj-ea"/>
                <a:cs typeface="+mj-cs"/>
              </a:rPr>
              <a:t>names:</a:t>
            </a:r>
          </a:p>
          <a:p>
            <a:pPr marL="342900" indent="-342900">
              <a:lnSpc>
                <a:spcPts val="2600"/>
              </a:lnSpc>
              <a:buFont typeface="Arial" panose="020B0604020202020204" pitchFamily="34" charset="0"/>
              <a:buChar char="•"/>
            </a:pPr>
            <a:endParaRPr lang="es-ES" sz="1000" dirty="0">
              <a:solidFill>
                <a:schemeClr val="bg2">
                  <a:lumMod val="25000"/>
                </a:schemeClr>
              </a:solidFill>
              <a:latin typeface="+mj-lt"/>
              <a:ea typeface="+mj-ea"/>
              <a:cs typeface="+mj-cs"/>
            </a:endParaRPr>
          </a:p>
          <a:p>
            <a:pPr lvl="1">
              <a:lnSpc>
                <a:spcPts val="2600"/>
              </a:lnSpc>
            </a:pPr>
            <a:r>
              <a:rPr lang="en-US" sz="2800" dirty="0" smtClean="0">
                <a:solidFill>
                  <a:schemeClr val="bg2">
                    <a:lumMod val="25000"/>
                  </a:schemeClr>
                </a:solidFill>
                <a:latin typeface="+mj-lt"/>
                <a:ea typeface="+mj-ea"/>
                <a:cs typeface="+mj-cs"/>
              </a:rPr>
              <a:t>A LARGE NUMBER OF</a:t>
            </a:r>
            <a:br>
              <a:rPr lang="en-US" sz="2800" dirty="0" smtClean="0">
                <a:solidFill>
                  <a:schemeClr val="bg2">
                    <a:lumMod val="25000"/>
                  </a:schemeClr>
                </a:solidFill>
                <a:latin typeface="+mj-lt"/>
                <a:ea typeface="+mj-ea"/>
                <a:cs typeface="+mj-cs"/>
              </a:rPr>
            </a:br>
            <a:r>
              <a:rPr lang="en-US" sz="2800" dirty="0" smtClean="0">
                <a:solidFill>
                  <a:schemeClr val="bg2">
                    <a:lumMod val="25000"/>
                  </a:schemeClr>
                </a:solidFill>
                <a:latin typeface="+mj-lt"/>
                <a:ea typeface="+mj-ea"/>
                <a:cs typeface="+mj-cs"/>
              </a:rPr>
              <a:t>TRADE MARKS ARE VULNERABLE TO BE ATTACKED ON</a:t>
            </a:r>
            <a:br>
              <a:rPr lang="en-US" sz="2800" dirty="0" smtClean="0">
                <a:solidFill>
                  <a:schemeClr val="bg2">
                    <a:lumMod val="25000"/>
                  </a:schemeClr>
                </a:solidFill>
                <a:latin typeface="+mj-lt"/>
                <a:ea typeface="+mj-ea"/>
                <a:cs typeface="+mj-cs"/>
              </a:rPr>
            </a:br>
            <a:r>
              <a:rPr lang="en-US" sz="2800" dirty="0" smtClean="0">
                <a:solidFill>
                  <a:schemeClr val="bg2">
                    <a:lumMod val="25000"/>
                  </a:schemeClr>
                </a:solidFill>
                <a:latin typeface="+mj-lt"/>
                <a:ea typeface="+mj-ea"/>
                <a:cs typeface="+mj-cs"/>
              </a:rPr>
              <a:t>GROUNDS OF NON-USE</a:t>
            </a:r>
            <a:br>
              <a:rPr lang="en-US" sz="2800" dirty="0" smtClean="0">
                <a:solidFill>
                  <a:schemeClr val="bg2">
                    <a:lumMod val="25000"/>
                  </a:schemeClr>
                </a:solidFill>
                <a:latin typeface="+mj-lt"/>
                <a:ea typeface="+mj-ea"/>
                <a:cs typeface="+mj-cs"/>
              </a:rPr>
            </a:br>
            <a:endParaRPr lang="en-US" sz="2400" dirty="0">
              <a:solidFill>
                <a:schemeClr val="bg2">
                  <a:lumMod val="25000"/>
                </a:schemeClr>
              </a:solidFill>
              <a:latin typeface="+mj-lt"/>
              <a:ea typeface="+mj-ea"/>
              <a:cs typeface="+mj-cs"/>
            </a:endParaRPr>
          </a:p>
        </p:txBody>
      </p:sp>
    </p:spTree>
    <p:extLst>
      <p:ext uri="{BB962C8B-B14F-4D97-AF65-F5344CB8AC3E}">
        <p14:creationId xmlns:p14="http://schemas.microsoft.com/office/powerpoint/2010/main" val="102526444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1825625"/>
            <a:ext cx="10515600" cy="795655"/>
          </a:xfrm>
        </p:spPr>
        <p:txBody>
          <a:bodyPr>
            <a:normAutofit/>
          </a:bodyPr>
          <a:lstStyle/>
          <a:p>
            <a:pPr marL="0" indent="0">
              <a:buNone/>
            </a:pPr>
            <a:r>
              <a:rPr lang="en-US" sz="2400" dirty="0">
                <a:solidFill>
                  <a:schemeClr val="bg2">
                    <a:lumMod val="25000"/>
                  </a:schemeClr>
                </a:solidFill>
                <a:latin typeface="+mj-lt"/>
                <a:ea typeface="+mj-ea"/>
                <a:cs typeface="+mj-cs"/>
              </a:rPr>
              <a:t>To obtain registration for a trade mark, athletes must specify the goods or services for which their name serve as a </a:t>
            </a:r>
            <a:r>
              <a:rPr lang="en-US" sz="2400" dirty="0" smtClean="0">
                <a:solidFill>
                  <a:schemeClr val="bg2">
                    <a:lumMod val="25000"/>
                  </a:schemeClr>
                </a:solidFill>
                <a:latin typeface="+mj-lt"/>
                <a:ea typeface="+mj-ea"/>
                <a:cs typeface="+mj-cs"/>
              </a:rPr>
              <a:t>mark. Ex:</a:t>
            </a:r>
            <a:endParaRPr lang="en-US" sz="2400" dirty="0">
              <a:solidFill>
                <a:schemeClr val="bg2">
                  <a:lumMod val="25000"/>
                </a:schemeClr>
              </a:solidFill>
              <a:latin typeface="+mj-lt"/>
              <a:ea typeface="+mj-ea"/>
              <a:cs typeface="+mj-cs"/>
            </a:endParaRPr>
          </a:p>
        </p:txBody>
      </p:sp>
      <p:sp>
        <p:nvSpPr>
          <p:cNvPr id="4" name="Slide Number Placeholder 3"/>
          <p:cNvSpPr>
            <a:spLocks noGrp="1"/>
          </p:cNvSpPr>
          <p:nvPr>
            <p:ph type="sldNum" sz="quarter" idx="12"/>
          </p:nvPr>
        </p:nvSpPr>
        <p:spPr/>
        <p:txBody>
          <a:bodyPr/>
          <a:lstStyle/>
          <a:p>
            <a:fld id="{68BF5040-82C4-4BF4-AFA4-68D6DD13F7A0}" type="slidenum">
              <a:rPr lang="es-ES" smtClean="0"/>
              <a:t>11</a:t>
            </a:fld>
            <a:endParaRPr lang="es-ES"/>
          </a:p>
        </p:txBody>
      </p:sp>
      <p:sp>
        <p:nvSpPr>
          <p:cNvPr id="5" name="Rectángulo 14"/>
          <p:cNvSpPr/>
          <p:nvPr/>
        </p:nvSpPr>
        <p:spPr>
          <a:xfrm>
            <a:off x="1" y="345688"/>
            <a:ext cx="570571" cy="820902"/>
          </a:xfrm>
          <a:prstGeom prst="rect">
            <a:avLst/>
          </a:prstGeom>
          <a:solidFill>
            <a:srgbClr val="C1A38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p>
        </p:txBody>
      </p:sp>
      <p:sp>
        <p:nvSpPr>
          <p:cNvPr id="6" name="Título 1"/>
          <p:cNvSpPr txBox="1">
            <a:spLocks/>
          </p:cNvSpPr>
          <p:nvPr/>
        </p:nvSpPr>
        <p:spPr>
          <a:xfrm>
            <a:off x="740154" y="333882"/>
            <a:ext cx="8485126" cy="1093789"/>
          </a:xfrm>
          <a:prstGeom prst="rect">
            <a:avLst/>
          </a:prstGeom>
        </p:spPr>
        <p:txBody>
          <a:bodyPr vert="horz" lIns="91440" tIns="45720" rIns="91440" bIns="45720" rtlCol="0" anchor="t">
            <a:noAutofit/>
          </a:bodyPr>
          <a:lstStyle>
            <a:lvl1pPr algn="l" defTabSz="786384" rtl="0" eaLnBrk="1" latinLnBrk="0" hangingPunct="1">
              <a:lnSpc>
                <a:spcPct val="100000"/>
              </a:lnSpc>
              <a:spcBef>
                <a:spcPct val="0"/>
              </a:spcBef>
              <a:buNone/>
              <a:defRPr sz="3096" kern="1200">
                <a:solidFill>
                  <a:srgbClr val="FFFFFF"/>
                </a:solidFill>
                <a:latin typeface="+mj-lt"/>
                <a:ea typeface="+mj-ea"/>
                <a:cs typeface="+mj-cs"/>
              </a:defRPr>
            </a:lvl1pPr>
          </a:lstStyle>
          <a:p>
            <a:pPr>
              <a:lnSpc>
                <a:spcPts val="3000"/>
              </a:lnSpc>
            </a:pPr>
            <a:r>
              <a:rPr lang="en-US" sz="2800" dirty="0" smtClean="0">
                <a:solidFill>
                  <a:schemeClr val="bg2">
                    <a:lumMod val="25000"/>
                  </a:schemeClr>
                </a:solidFill>
              </a:rPr>
              <a:t>REGISTERING THE NAME OF ATHLETES AS TRADE MARKS</a:t>
            </a:r>
            <a:r>
              <a:rPr lang="es-ES" sz="2800" dirty="0" smtClean="0">
                <a:solidFill>
                  <a:schemeClr val="bg2">
                    <a:lumMod val="25000"/>
                  </a:schemeClr>
                </a:solidFill>
              </a:rPr>
              <a:t>:</a:t>
            </a:r>
          </a:p>
          <a:p>
            <a:pPr>
              <a:lnSpc>
                <a:spcPts val="3000"/>
              </a:lnSpc>
            </a:pPr>
            <a:r>
              <a:rPr lang="en-US" sz="2800" b="1" dirty="0" smtClean="0">
                <a:solidFill>
                  <a:schemeClr val="bg2">
                    <a:lumMod val="25000"/>
                  </a:schemeClr>
                </a:solidFill>
              </a:rPr>
              <a:t>LIMITATIONS FOR TRADE MARK PROTECTION</a:t>
            </a:r>
            <a:endParaRPr lang="es-ES" sz="2800" b="1" dirty="0">
              <a:solidFill>
                <a:schemeClr val="bg2">
                  <a:lumMod val="25000"/>
                </a:schemeClr>
              </a:solidFill>
            </a:endParaRPr>
          </a:p>
        </p:txBody>
      </p:sp>
      <p:sp>
        <p:nvSpPr>
          <p:cNvPr id="8" name="Rounded Rectangle 7"/>
          <p:cNvSpPr/>
          <p:nvPr/>
        </p:nvSpPr>
        <p:spPr>
          <a:xfrm>
            <a:off x="924558" y="2954219"/>
            <a:ext cx="3241041" cy="2943661"/>
          </a:xfrm>
          <a:prstGeom prst="roundRect">
            <a:avLst>
              <a:gd name="adj" fmla="val 7756"/>
            </a:avLst>
          </a:prstGeom>
          <a:solidFill>
            <a:srgbClr val="EFE9DD"/>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200" dirty="0" smtClean="0">
                <a:solidFill>
                  <a:schemeClr val="bg2">
                    <a:lumMod val="25000"/>
                  </a:schemeClr>
                </a:solidFill>
                <a:latin typeface="+mj-lt"/>
                <a:ea typeface="+mj-ea"/>
                <a:cs typeface="+mj-cs"/>
              </a:rPr>
              <a:t>The word NIKE and the “swoosh” symbol are trade marks for sneakers and athletic apparel.</a:t>
            </a:r>
            <a:endParaRPr lang="en-US" sz="2200" dirty="0">
              <a:solidFill>
                <a:schemeClr val="bg2">
                  <a:lumMod val="25000"/>
                </a:schemeClr>
              </a:solidFill>
              <a:latin typeface="+mj-lt"/>
              <a:ea typeface="+mj-ea"/>
              <a:cs typeface="+mj-cs"/>
            </a:endParaRPr>
          </a:p>
        </p:txBody>
      </p:sp>
      <p:pic>
        <p:nvPicPr>
          <p:cNvPr id="3074" name="Picture 2" descr="Resultado de imagen de nike swoosh 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473958" y="5273040"/>
            <a:ext cx="2035002" cy="802640"/>
          </a:xfrm>
          <a:prstGeom prst="rect">
            <a:avLst/>
          </a:prstGeom>
          <a:noFill/>
          <a:effectLst>
            <a:glow rad="127000">
              <a:schemeClr val="bg1"/>
            </a:glow>
          </a:effectLst>
          <a:extLst>
            <a:ext uri="{909E8E84-426E-40DD-AFC4-6F175D3DCCD1}">
              <a14:hiddenFill xmlns:a14="http://schemas.microsoft.com/office/drawing/2010/main">
                <a:solidFill>
                  <a:srgbClr val="FFFFFF"/>
                </a:solidFill>
              </a14:hiddenFill>
            </a:ext>
          </a:extLst>
        </p:spPr>
      </p:pic>
      <p:sp>
        <p:nvSpPr>
          <p:cNvPr id="11" name="Rounded Rectangle 10"/>
          <p:cNvSpPr/>
          <p:nvPr/>
        </p:nvSpPr>
        <p:spPr>
          <a:xfrm>
            <a:off x="4982717" y="2684978"/>
            <a:ext cx="3135123" cy="1693981"/>
          </a:xfrm>
          <a:prstGeom prst="roundRect">
            <a:avLst>
              <a:gd name="adj" fmla="val 7756"/>
            </a:avLst>
          </a:prstGeom>
          <a:solidFill>
            <a:srgbClr val="EFE9DD"/>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00" dirty="0">
                <a:solidFill>
                  <a:schemeClr val="bg2">
                    <a:lumMod val="25000"/>
                  </a:schemeClr>
                </a:solidFill>
                <a:latin typeface="+mj-lt"/>
                <a:ea typeface="+mj-ea"/>
                <a:cs typeface="+mj-cs"/>
              </a:rPr>
              <a:t>For </a:t>
            </a:r>
            <a:r>
              <a:rPr lang="en-US" sz="2100" b="1" dirty="0">
                <a:solidFill>
                  <a:schemeClr val="bg2">
                    <a:lumMod val="25000"/>
                  </a:schemeClr>
                </a:solidFill>
                <a:latin typeface="+mj-lt"/>
                <a:ea typeface="+mj-ea"/>
                <a:cs typeface="+mj-cs"/>
              </a:rPr>
              <a:t>what goods or services </a:t>
            </a:r>
            <a:r>
              <a:rPr lang="en-US" sz="2100" dirty="0">
                <a:solidFill>
                  <a:schemeClr val="bg2">
                    <a:lumMod val="25000"/>
                  </a:schemeClr>
                </a:solidFill>
                <a:latin typeface="+mj-lt"/>
                <a:ea typeface="+mj-ea"/>
                <a:cs typeface="+mj-cs"/>
              </a:rPr>
              <a:t>(if any) </a:t>
            </a:r>
            <a:r>
              <a:rPr lang="en-US" sz="2100" dirty="0" smtClean="0">
                <a:solidFill>
                  <a:schemeClr val="bg2">
                    <a:lumMod val="25000"/>
                  </a:schemeClr>
                </a:solidFill>
                <a:latin typeface="+mj-lt"/>
                <a:ea typeface="+mj-ea"/>
                <a:cs typeface="+mj-cs"/>
              </a:rPr>
              <a:t>are </a:t>
            </a:r>
            <a:r>
              <a:rPr lang="en-US" sz="2100" dirty="0">
                <a:solidFill>
                  <a:schemeClr val="bg2">
                    <a:lumMod val="25000"/>
                  </a:schemeClr>
                </a:solidFill>
                <a:latin typeface="+mj-lt"/>
                <a:ea typeface="+mj-ea"/>
                <a:cs typeface="+mj-cs"/>
              </a:rPr>
              <a:t>the words </a:t>
            </a:r>
            <a:r>
              <a:rPr lang="en-US" sz="2100" dirty="0" smtClean="0">
                <a:solidFill>
                  <a:schemeClr val="bg2">
                    <a:lumMod val="25000"/>
                  </a:schemeClr>
                </a:solidFill>
                <a:latin typeface="+mj-lt"/>
                <a:ea typeface="+mj-ea"/>
                <a:cs typeface="+mj-cs"/>
              </a:rPr>
              <a:t/>
            </a:r>
            <a:br>
              <a:rPr lang="en-US" sz="2100" dirty="0" smtClean="0">
                <a:solidFill>
                  <a:schemeClr val="bg2">
                    <a:lumMod val="25000"/>
                  </a:schemeClr>
                </a:solidFill>
                <a:latin typeface="+mj-lt"/>
                <a:ea typeface="+mj-ea"/>
                <a:cs typeface="+mj-cs"/>
              </a:rPr>
            </a:br>
            <a:r>
              <a:rPr lang="en-US" sz="2100" dirty="0" smtClean="0">
                <a:solidFill>
                  <a:schemeClr val="bg2">
                    <a:lumMod val="25000"/>
                  </a:schemeClr>
                </a:solidFill>
                <a:latin typeface="+mj-lt"/>
                <a:ea typeface="+mj-ea"/>
                <a:cs typeface="+mj-cs"/>
              </a:rPr>
              <a:t>“</a:t>
            </a:r>
            <a:r>
              <a:rPr lang="en-US" sz="2100" dirty="0">
                <a:solidFill>
                  <a:schemeClr val="bg2">
                    <a:lumMod val="25000"/>
                  </a:schemeClr>
                </a:solidFill>
                <a:latin typeface="+mj-lt"/>
                <a:ea typeface="+mj-ea"/>
                <a:cs typeface="+mj-cs"/>
              </a:rPr>
              <a:t>DAVID BECKHAM” </a:t>
            </a:r>
            <a:r>
              <a:rPr lang="en-US" sz="2100" dirty="0" smtClean="0">
                <a:solidFill>
                  <a:schemeClr val="bg2">
                    <a:lumMod val="25000"/>
                  </a:schemeClr>
                </a:solidFill>
                <a:latin typeface="+mj-lt"/>
                <a:ea typeface="+mj-ea"/>
                <a:cs typeface="+mj-cs"/>
              </a:rPr>
              <a:t/>
            </a:r>
            <a:br>
              <a:rPr lang="en-US" sz="2100" dirty="0" smtClean="0">
                <a:solidFill>
                  <a:schemeClr val="bg2">
                    <a:lumMod val="25000"/>
                  </a:schemeClr>
                </a:solidFill>
                <a:latin typeface="+mj-lt"/>
                <a:ea typeface="+mj-ea"/>
                <a:cs typeface="+mj-cs"/>
              </a:rPr>
            </a:br>
            <a:r>
              <a:rPr lang="en-US" sz="2100" dirty="0" smtClean="0">
                <a:solidFill>
                  <a:schemeClr val="bg2">
                    <a:lumMod val="25000"/>
                  </a:schemeClr>
                </a:solidFill>
                <a:latin typeface="+mj-lt"/>
                <a:ea typeface="+mj-ea"/>
                <a:cs typeface="+mj-cs"/>
              </a:rPr>
              <a:t>a trade mark</a:t>
            </a:r>
            <a:r>
              <a:rPr lang="en-US" sz="2100" dirty="0">
                <a:solidFill>
                  <a:schemeClr val="bg2">
                    <a:lumMod val="25000"/>
                  </a:schemeClr>
                </a:solidFill>
                <a:latin typeface="+mj-lt"/>
                <a:ea typeface="+mj-ea"/>
                <a:cs typeface="+mj-cs"/>
              </a:rPr>
              <a:t>?</a:t>
            </a:r>
          </a:p>
        </p:txBody>
      </p:sp>
      <p:sp>
        <p:nvSpPr>
          <p:cNvPr id="12" name="Rounded Rectangle 11"/>
          <p:cNvSpPr/>
          <p:nvPr/>
        </p:nvSpPr>
        <p:spPr>
          <a:xfrm>
            <a:off x="4982716" y="4464977"/>
            <a:ext cx="3135123" cy="1693981"/>
          </a:xfrm>
          <a:prstGeom prst="roundRect">
            <a:avLst>
              <a:gd name="adj" fmla="val 7756"/>
            </a:avLst>
          </a:prstGeom>
          <a:solidFill>
            <a:srgbClr val="EFE9DD"/>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00" dirty="0">
                <a:solidFill>
                  <a:schemeClr val="bg2">
                    <a:lumMod val="25000"/>
                  </a:schemeClr>
                </a:solidFill>
                <a:latin typeface="+mj-lt"/>
                <a:ea typeface="+mj-ea"/>
                <a:cs typeface="+mj-cs"/>
              </a:rPr>
              <a:t>Are marks like </a:t>
            </a:r>
            <a:r>
              <a:rPr lang="en-US" sz="2100" dirty="0" smtClean="0">
                <a:solidFill>
                  <a:schemeClr val="bg2">
                    <a:lumMod val="25000"/>
                  </a:schemeClr>
                </a:solidFill>
                <a:latin typeface="+mj-lt"/>
                <a:ea typeface="+mj-ea"/>
                <a:cs typeface="+mj-cs"/>
              </a:rPr>
              <a:t>these</a:t>
            </a:r>
          </a:p>
          <a:p>
            <a:pPr algn="ctr"/>
            <a:r>
              <a:rPr lang="en-US" sz="2100" dirty="0" smtClean="0">
                <a:solidFill>
                  <a:schemeClr val="bg2">
                    <a:lumMod val="25000"/>
                  </a:schemeClr>
                </a:solidFill>
                <a:latin typeface="+mj-lt"/>
                <a:ea typeface="+mj-ea"/>
                <a:cs typeface="+mj-cs"/>
              </a:rPr>
              <a:t> </a:t>
            </a:r>
            <a:r>
              <a:rPr lang="en-US" sz="2100" dirty="0">
                <a:solidFill>
                  <a:schemeClr val="bg2">
                    <a:lumMod val="25000"/>
                  </a:schemeClr>
                </a:solidFill>
                <a:latin typeface="+mj-lt"/>
                <a:ea typeface="+mj-ea"/>
                <a:cs typeface="+mj-cs"/>
              </a:rPr>
              <a:t>being used in commerce </a:t>
            </a:r>
            <a:endParaRPr lang="en-US" sz="2100" dirty="0" smtClean="0">
              <a:solidFill>
                <a:schemeClr val="bg2">
                  <a:lumMod val="25000"/>
                </a:schemeClr>
              </a:solidFill>
              <a:latin typeface="+mj-lt"/>
              <a:ea typeface="+mj-ea"/>
              <a:cs typeface="+mj-cs"/>
            </a:endParaRPr>
          </a:p>
          <a:p>
            <a:pPr algn="ctr"/>
            <a:r>
              <a:rPr lang="en-US" sz="2100" dirty="0" smtClean="0">
                <a:solidFill>
                  <a:schemeClr val="bg2">
                    <a:lumMod val="25000"/>
                  </a:schemeClr>
                </a:solidFill>
                <a:latin typeface="+mj-lt"/>
                <a:ea typeface="+mj-ea"/>
                <a:cs typeface="+mj-cs"/>
              </a:rPr>
              <a:t>as </a:t>
            </a:r>
            <a:r>
              <a:rPr lang="en-US" sz="2100" dirty="0">
                <a:solidFill>
                  <a:schemeClr val="bg2">
                    <a:lumMod val="25000"/>
                  </a:schemeClr>
                </a:solidFill>
                <a:latin typeface="+mj-lt"/>
                <a:ea typeface="+mj-ea"/>
                <a:cs typeface="+mj-cs"/>
              </a:rPr>
              <a:t>trade marks, </a:t>
            </a:r>
            <a:endParaRPr lang="en-US" sz="2100" dirty="0" smtClean="0">
              <a:solidFill>
                <a:schemeClr val="bg2">
                  <a:lumMod val="25000"/>
                </a:schemeClr>
              </a:solidFill>
              <a:latin typeface="+mj-lt"/>
              <a:ea typeface="+mj-ea"/>
              <a:cs typeface="+mj-cs"/>
            </a:endParaRPr>
          </a:p>
          <a:p>
            <a:pPr algn="ctr"/>
            <a:r>
              <a:rPr lang="en-US" sz="2100" dirty="0" smtClean="0">
                <a:solidFill>
                  <a:schemeClr val="bg2">
                    <a:lumMod val="25000"/>
                  </a:schemeClr>
                </a:solidFill>
                <a:latin typeface="+mj-lt"/>
                <a:ea typeface="+mj-ea"/>
                <a:cs typeface="+mj-cs"/>
              </a:rPr>
              <a:t>or </a:t>
            </a:r>
            <a:r>
              <a:rPr lang="en-US" sz="2100" b="1" dirty="0">
                <a:solidFill>
                  <a:schemeClr val="bg2">
                    <a:lumMod val="25000"/>
                  </a:schemeClr>
                </a:solidFill>
                <a:latin typeface="+mj-lt"/>
                <a:ea typeface="+mj-ea"/>
                <a:cs typeface="+mj-cs"/>
              </a:rPr>
              <a:t>merely</a:t>
            </a:r>
            <a:r>
              <a:rPr lang="en-US" sz="2100" dirty="0">
                <a:solidFill>
                  <a:schemeClr val="bg2">
                    <a:lumMod val="25000"/>
                  </a:schemeClr>
                </a:solidFill>
                <a:latin typeface="+mj-lt"/>
                <a:ea typeface="+mj-ea"/>
                <a:cs typeface="+mj-cs"/>
              </a:rPr>
              <a:t> as </a:t>
            </a:r>
            <a:r>
              <a:rPr lang="en-US" sz="2100" b="1" dirty="0">
                <a:solidFill>
                  <a:schemeClr val="bg2">
                    <a:lumMod val="25000"/>
                  </a:schemeClr>
                </a:solidFill>
                <a:latin typeface="+mj-lt"/>
                <a:ea typeface="+mj-ea"/>
                <a:cs typeface="+mj-cs"/>
              </a:rPr>
              <a:t>references </a:t>
            </a:r>
            <a:endParaRPr lang="en-US" sz="2100" b="1" dirty="0" smtClean="0">
              <a:solidFill>
                <a:schemeClr val="bg2">
                  <a:lumMod val="25000"/>
                </a:schemeClr>
              </a:solidFill>
              <a:latin typeface="+mj-lt"/>
              <a:ea typeface="+mj-ea"/>
              <a:cs typeface="+mj-cs"/>
            </a:endParaRPr>
          </a:p>
          <a:p>
            <a:pPr algn="ctr"/>
            <a:r>
              <a:rPr lang="en-US" sz="2100" dirty="0" smtClean="0">
                <a:solidFill>
                  <a:schemeClr val="bg2">
                    <a:lumMod val="25000"/>
                  </a:schemeClr>
                </a:solidFill>
                <a:latin typeface="+mj-lt"/>
                <a:ea typeface="+mj-ea"/>
                <a:cs typeface="+mj-cs"/>
              </a:rPr>
              <a:t>to </a:t>
            </a:r>
            <a:r>
              <a:rPr lang="en-US" sz="2100" dirty="0">
                <a:solidFill>
                  <a:schemeClr val="bg2">
                    <a:lumMod val="25000"/>
                  </a:schemeClr>
                </a:solidFill>
                <a:latin typeface="+mj-lt"/>
                <a:ea typeface="+mj-ea"/>
                <a:cs typeface="+mj-cs"/>
              </a:rPr>
              <a:t>well-known athletes?</a:t>
            </a:r>
          </a:p>
        </p:txBody>
      </p:sp>
      <p:sp>
        <p:nvSpPr>
          <p:cNvPr id="10" name="AutoShape 4" descr="https://www.tmdn.org/tmview/trademark/image/EM500000010181154"/>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S"/>
          </a:p>
        </p:txBody>
      </p:sp>
      <p:pic>
        <p:nvPicPr>
          <p:cNvPr id="3079" name="Picture 7" descr="Imagen relacionada"/>
          <p:cNvPicPr>
            <a:picLocks noChangeAspect="1" noChangeArrowheads="1"/>
          </p:cNvPicPr>
          <p:nvPr/>
        </p:nvPicPr>
        <p:blipFill rotWithShape="1">
          <a:blip r:embed="rId3">
            <a:extLst>
              <a:ext uri="{28A0092B-C50C-407E-A947-70E740481C1C}">
                <a14:useLocalDpi xmlns:a14="http://schemas.microsoft.com/office/drawing/2010/main" val="0"/>
              </a:ext>
            </a:extLst>
          </a:blip>
          <a:srcRect l="12040" t="11897" r="15522" b="14713"/>
          <a:stretch/>
        </p:blipFill>
        <p:spPr bwMode="auto">
          <a:xfrm>
            <a:off x="8624881" y="4645120"/>
            <a:ext cx="1200797" cy="1428558"/>
          </a:xfrm>
          <a:prstGeom prst="rect">
            <a:avLst/>
          </a:prstGeom>
          <a:noFill/>
          <a:effectLst>
            <a:glow rad="127000">
              <a:schemeClr val="bg1"/>
            </a:glow>
          </a:effectLst>
          <a:extLst>
            <a:ext uri="{909E8E84-426E-40DD-AFC4-6F175D3DCCD1}">
              <a14:hiddenFill xmlns:a14="http://schemas.microsoft.com/office/drawing/2010/main">
                <a:solidFill>
                  <a:srgbClr val="FFFFFF"/>
                </a:solidFill>
              </a14:hiddenFill>
            </a:ext>
          </a:extLst>
        </p:spPr>
      </p:pic>
      <p:sp>
        <p:nvSpPr>
          <p:cNvPr id="16" name="TextBox 15"/>
          <p:cNvSpPr txBox="1"/>
          <p:nvPr/>
        </p:nvSpPr>
        <p:spPr>
          <a:xfrm>
            <a:off x="4009038" y="3760291"/>
            <a:ext cx="579120" cy="1107996"/>
          </a:xfrm>
          <a:prstGeom prst="rect">
            <a:avLst/>
          </a:prstGeom>
          <a:noFill/>
        </p:spPr>
        <p:txBody>
          <a:bodyPr wrap="square" rtlCol="0">
            <a:spAutoFit/>
          </a:bodyPr>
          <a:lstStyle/>
          <a:p>
            <a:r>
              <a:rPr lang="es-ES" sz="6600" dirty="0" smtClean="0">
                <a:solidFill>
                  <a:srgbClr val="9C0C2E"/>
                </a:solidFill>
                <a:effectLst>
                  <a:glow rad="241300">
                    <a:schemeClr val="bg1">
                      <a:alpha val="98000"/>
                    </a:schemeClr>
                  </a:glow>
                </a:effectLst>
                <a:latin typeface="Bebas Neue Bold" panose="020B0606020202050201" pitchFamily="34" charset="0"/>
                <a:ea typeface="+mj-ea"/>
                <a:cs typeface="+mj-cs"/>
                <a:sym typeface="Helvetica Light" charset="0"/>
              </a:rPr>
              <a:t>:</a:t>
            </a:r>
            <a:endParaRPr lang="es-ES" sz="6600" dirty="0">
              <a:solidFill>
                <a:srgbClr val="9C0C2E"/>
              </a:solidFill>
              <a:effectLst>
                <a:glow rad="241300">
                  <a:schemeClr val="bg1">
                    <a:alpha val="98000"/>
                  </a:schemeClr>
                </a:glow>
              </a:effectLst>
              <a:latin typeface="Bebas Neue Bold" panose="020B0606020202050201" pitchFamily="34" charset="0"/>
              <a:ea typeface="+mj-ea"/>
              <a:cs typeface="+mj-cs"/>
              <a:sym typeface="Helvetica Light" charset="0"/>
            </a:endParaRPr>
          </a:p>
        </p:txBody>
      </p:sp>
      <p:pic>
        <p:nvPicPr>
          <p:cNvPr id="3080" name="Picture 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436673" y="3230075"/>
            <a:ext cx="3060573" cy="603786"/>
          </a:xfrm>
          <a:prstGeom prst="rect">
            <a:avLst/>
          </a:prstGeom>
          <a:noFill/>
          <a:effectLst>
            <a:glow rad="127000">
              <a:schemeClr val="bg1"/>
            </a:glo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8" name="Picture 4" descr="Imagen relacionada"/>
          <p:cNvPicPr>
            <a:picLocks noChangeAspect="1" noChangeArrowheads="1"/>
          </p:cNvPicPr>
          <p:nvPr/>
        </p:nvPicPr>
        <p:blipFill rotWithShape="1">
          <a:blip r:embed="rId5">
            <a:extLst>
              <a:ext uri="{28A0092B-C50C-407E-A947-70E740481C1C}">
                <a14:useLocalDpi xmlns:a14="http://schemas.microsoft.com/office/drawing/2010/main" val="0"/>
              </a:ext>
            </a:extLst>
          </a:blip>
          <a:srcRect l="26614" t="18649" r="26239" b="8658"/>
          <a:stretch/>
        </p:blipFill>
        <p:spPr bwMode="auto">
          <a:xfrm>
            <a:off x="10094280" y="4868287"/>
            <a:ext cx="1180452" cy="1092043"/>
          </a:xfrm>
          <a:prstGeom prst="rect">
            <a:avLst/>
          </a:prstGeom>
          <a:noFill/>
          <a:effectLst>
            <a:glow rad="127000">
              <a:schemeClr val="bg1"/>
            </a:glo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9188777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r>
              <a:rPr lang="en-US" sz="2400" dirty="0">
                <a:solidFill>
                  <a:schemeClr val="bg2">
                    <a:lumMod val="25000"/>
                  </a:schemeClr>
                </a:solidFill>
                <a:latin typeface="+mj-lt"/>
                <a:ea typeface="+mj-ea"/>
                <a:cs typeface="+mj-cs"/>
              </a:rPr>
              <a:t>Pretty much every big name soccer player has their own registered trade mark.</a:t>
            </a:r>
          </a:p>
          <a:p>
            <a:r>
              <a:rPr lang="en-US" sz="2400" dirty="0">
                <a:solidFill>
                  <a:schemeClr val="bg2">
                    <a:lumMod val="25000"/>
                  </a:schemeClr>
                </a:solidFill>
                <a:latin typeface="+mj-lt"/>
                <a:ea typeface="+mj-ea"/>
                <a:cs typeface="+mj-cs"/>
              </a:rPr>
              <a:t>Many </a:t>
            </a:r>
            <a:r>
              <a:rPr lang="en-US" sz="2400" dirty="0" smtClean="0">
                <a:solidFill>
                  <a:schemeClr val="bg2">
                    <a:lumMod val="25000"/>
                  </a:schemeClr>
                </a:solidFill>
                <a:latin typeface="+mj-lt"/>
                <a:ea typeface="+mj-ea"/>
                <a:cs typeface="+mj-cs"/>
              </a:rPr>
              <a:t>soccer players use </a:t>
            </a:r>
            <a:r>
              <a:rPr lang="en-US" sz="2400" dirty="0">
                <a:solidFill>
                  <a:schemeClr val="bg2">
                    <a:lumMod val="25000"/>
                  </a:schemeClr>
                </a:solidFill>
                <a:latin typeface="+mj-lt"/>
                <a:ea typeface="+mj-ea"/>
                <a:cs typeface="+mj-cs"/>
              </a:rPr>
              <a:t>their trade marks to </a:t>
            </a:r>
            <a:r>
              <a:rPr lang="en-US" sz="2400" b="1" dirty="0">
                <a:solidFill>
                  <a:schemeClr val="bg2">
                    <a:lumMod val="25000"/>
                  </a:schemeClr>
                </a:solidFill>
                <a:latin typeface="+mj-lt"/>
                <a:ea typeface="+mj-ea"/>
                <a:cs typeface="+mj-cs"/>
              </a:rPr>
              <a:t>sell merchandise </a:t>
            </a:r>
            <a:r>
              <a:rPr lang="en-US" sz="2400" dirty="0">
                <a:solidFill>
                  <a:schemeClr val="bg2">
                    <a:lumMod val="25000"/>
                  </a:schemeClr>
                </a:solidFill>
                <a:latin typeface="+mj-lt"/>
                <a:ea typeface="+mj-ea"/>
                <a:cs typeface="+mj-cs"/>
              </a:rPr>
              <a:t>and be in a better position to </a:t>
            </a:r>
            <a:r>
              <a:rPr lang="en-US" sz="2400" b="1" dirty="0">
                <a:solidFill>
                  <a:schemeClr val="bg2">
                    <a:lumMod val="25000"/>
                  </a:schemeClr>
                </a:solidFill>
                <a:latin typeface="+mj-lt"/>
                <a:ea typeface="+mj-ea"/>
                <a:cs typeface="+mj-cs"/>
              </a:rPr>
              <a:t>license their marks </a:t>
            </a:r>
            <a:r>
              <a:rPr lang="en-US" sz="2400" dirty="0">
                <a:solidFill>
                  <a:schemeClr val="bg2">
                    <a:lumMod val="25000"/>
                  </a:schemeClr>
                </a:solidFill>
                <a:latin typeface="+mj-lt"/>
                <a:ea typeface="+mj-ea"/>
                <a:cs typeface="+mj-cs"/>
              </a:rPr>
              <a:t>to third </a:t>
            </a:r>
            <a:r>
              <a:rPr lang="en-US" sz="2400" dirty="0" smtClean="0">
                <a:solidFill>
                  <a:schemeClr val="bg2">
                    <a:lumMod val="25000"/>
                  </a:schemeClr>
                </a:solidFill>
                <a:latin typeface="+mj-lt"/>
                <a:ea typeface="+mj-ea"/>
                <a:cs typeface="+mj-cs"/>
              </a:rPr>
              <a:t>parties.</a:t>
            </a:r>
          </a:p>
          <a:p>
            <a:endParaRPr lang="en-US" sz="2400" dirty="0">
              <a:solidFill>
                <a:schemeClr val="bg2">
                  <a:lumMod val="25000"/>
                </a:schemeClr>
              </a:solidFill>
              <a:latin typeface="+mj-lt"/>
              <a:ea typeface="+mj-ea"/>
              <a:cs typeface="+mj-cs"/>
            </a:endParaRPr>
          </a:p>
          <a:p>
            <a:pPr marL="0" indent="0">
              <a:buNone/>
            </a:pPr>
            <a:endParaRPr lang="en-US" sz="2400" dirty="0" smtClean="0">
              <a:solidFill>
                <a:schemeClr val="bg2">
                  <a:lumMod val="25000"/>
                </a:schemeClr>
              </a:solidFill>
              <a:latin typeface="+mj-lt"/>
              <a:ea typeface="+mj-ea"/>
              <a:cs typeface="+mj-cs"/>
            </a:endParaRPr>
          </a:p>
        </p:txBody>
      </p:sp>
      <p:sp>
        <p:nvSpPr>
          <p:cNvPr id="4" name="Slide Number Placeholder 3"/>
          <p:cNvSpPr>
            <a:spLocks noGrp="1"/>
          </p:cNvSpPr>
          <p:nvPr>
            <p:ph type="sldNum" sz="quarter" idx="12"/>
          </p:nvPr>
        </p:nvSpPr>
        <p:spPr/>
        <p:txBody>
          <a:bodyPr/>
          <a:lstStyle/>
          <a:p>
            <a:fld id="{68BF5040-82C4-4BF4-AFA4-68D6DD13F7A0}" type="slidenum">
              <a:rPr lang="es-ES" smtClean="0"/>
              <a:t>12</a:t>
            </a:fld>
            <a:endParaRPr lang="es-ES"/>
          </a:p>
        </p:txBody>
      </p:sp>
      <p:sp>
        <p:nvSpPr>
          <p:cNvPr id="5" name="Rectángulo 14"/>
          <p:cNvSpPr/>
          <p:nvPr/>
        </p:nvSpPr>
        <p:spPr>
          <a:xfrm>
            <a:off x="1" y="345688"/>
            <a:ext cx="570571" cy="820902"/>
          </a:xfrm>
          <a:prstGeom prst="rect">
            <a:avLst/>
          </a:prstGeom>
          <a:solidFill>
            <a:srgbClr val="C1A38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p>
        </p:txBody>
      </p:sp>
      <p:sp>
        <p:nvSpPr>
          <p:cNvPr id="6" name="Título 1"/>
          <p:cNvSpPr txBox="1">
            <a:spLocks/>
          </p:cNvSpPr>
          <p:nvPr/>
        </p:nvSpPr>
        <p:spPr>
          <a:xfrm>
            <a:off x="740154" y="333882"/>
            <a:ext cx="8485126" cy="1093789"/>
          </a:xfrm>
          <a:prstGeom prst="rect">
            <a:avLst/>
          </a:prstGeom>
        </p:spPr>
        <p:txBody>
          <a:bodyPr vert="horz" lIns="91440" tIns="45720" rIns="91440" bIns="45720" rtlCol="0" anchor="t">
            <a:noAutofit/>
          </a:bodyPr>
          <a:lstStyle>
            <a:lvl1pPr algn="l" defTabSz="786384" rtl="0" eaLnBrk="1" latinLnBrk="0" hangingPunct="1">
              <a:lnSpc>
                <a:spcPct val="100000"/>
              </a:lnSpc>
              <a:spcBef>
                <a:spcPct val="0"/>
              </a:spcBef>
              <a:buNone/>
              <a:defRPr sz="3096" kern="1200">
                <a:solidFill>
                  <a:srgbClr val="FFFFFF"/>
                </a:solidFill>
                <a:latin typeface="+mj-lt"/>
                <a:ea typeface="+mj-ea"/>
                <a:cs typeface="+mj-cs"/>
              </a:defRPr>
            </a:lvl1pPr>
          </a:lstStyle>
          <a:p>
            <a:pPr>
              <a:lnSpc>
                <a:spcPts val="3000"/>
              </a:lnSpc>
            </a:pPr>
            <a:r>
              <a:rPr lang="en-US" sz="2800" dirty="0" smtClean="0">
                <a:solidFill>
                  <a:schemeClr val="bg2">
                    <a:lumMod val="25000"/>
                  </a:schemeClr>
                </a:solidFill>
              </a:rPr>
              <a:t>REGISTERING THE NAME OF ATHLETES AS TRADE MARKS</a:t>
            </a:r>
            <a:r>
              <a:rPr lang="es-ES" sz="2800" dirty="0" smtClean="0">
                <a:solidFill>
                  <a:schemeClr val="bg2">
                    <a:lumMod val="25000"/>
                  </a:schemeClr>
                </a:solidFill>
              </a:rPr>
              <a:t>:</a:t>
            </a:r>
          </a:p>
          <a:p>
            <a:pPr>
              <a:lnSpc>
                <a:spcPts val="3000"/>
              </a:lnSpc>
            </a:pPr>
            <a:r>
              <a:rPr lang="en-US" sz="2800" b="1" dirty="0" smtClean="0">
                <a:solidFill>
                  <a:schemeClr val="bg2">
                    <a:lumMod val="25000"/>
                  </a:schemeClr>
                </a:solidFill>
              </a:rPr>
              <a:t>TRADE MARK RIGHTS AND SOCCER PLAYERS</a:t>
            </a:r>
            <a:endParaRPr lang="es-ES" sz="2800" b="1" dirty="0">
              <a:solidFill>
                <a:schemeClr val="bg2">
                  <a:lumMod val="25000"/>
                </a:schemeClr>
              </a:solidFill>
            </a:endParaRPr>
          </a:p>
        </p:txBody>
      </p:sp>
      <p:pic>
        <p:nvPicPr>
          <p:cNvPr id="5127" name="Picture 7" descr="Resultado de imagen de JLINGZ logo"/>
          <p:cNvPicPr>
            <a:picLocks noChangeAspect="1" noChangeArrowheads="1"/>
          </p:cNvPicPr>
          <p:nvPr/>
        </p:nvPicPr>
        <p:blipFill rotWithShape="1">
          <a:blip r:embed="rId2">
            <a:extLst>
              <a:ext uri="{28A0092B-C50C-407E-A947-70E740481C1C}">
                <a14:useLocalDpi xmlns:a14="http://schemas.microsoft.com/office/drawing/2010/main" val="0"/>
              </a:ext>
            </a:extLst>
          </a:blip>
          <a:srcRect l="10612" t="14799" r="14339" b="20405"/>
          <a:stretch/>
        </p:blipFill>
        <p:spPr bwMode="auto">
          <a:xfrm>
            <a:off x="1252123" y="3459202"/>
            <a:ext cx="2118537" cy="1870278"/>
          </a:xfrm>
          <a:prstGeom prst="rect">
            <a:avLst/>
          </a:prstGeom>
          <a:noFill/>
          <a:extLst>
            <a:ext uri="{909E8E84-426E-40DD-AFC4-6F175D3DCCD1}">
              <a14:hiddenFill xmlns:a14="http://schemas.microsoft.com/office/drawing/2010/main">
                <a:solidFill>
                  <a:srgbClr val="FFFFFF"/>
                </a:solidFill>
              </a14:hiddenFill>
            </a:ext>
          </a:extLst>
        </p:spPr>
      </p:pic>
      <p:pic>
        <p:nvPicPr>
          <p:cNvPr id="5129" name="Picture 9" descr="hk.png#asset:150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08525" y="3556141"/>
            <a:ext cx="2152650" cy="1676400"/>
          </a:xfrm>
          <a:prstGeom prst="rect">
            <a:avLst/>
          </a:prstGeom>
          <a:noFill/>
          <a:extLst>
            <a:ext uri="{909E8E84-426E-40DD-AFC4-6F175D3DCCD1}">
              <a14:hiddenFill xmlns:a14="http://schemas.microsoft.com/office/drawing/2010/main">
                <a:solidFill>
                  <a:srgbClr val="FFFFFF"/>
                </a:solidFill>
              </a14:hiddenFill>
            </a:ext>
          </a:extLst>
        </p:spPr>
      </p:pic>
      <p:pic>
        <p:nvPicPr>
          <p:cNvPr id="5131" name="Picture 11" descr="bale11_180712_164735.png#asset:150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660548" y="3789503"/>
            <a:ext cx="2381250" cy="1209676"/>
          </a:xfrm>
          <a:prstGeom prst="rect">
            <a:avLst/>
          </a:prstGeom>
          <a:noFill/>
          <a:extLst>
            <a:ext uri="{909E8E84-426E-40DD-AFC4-6F175D3DCCD1}">
              <a14:hiddenFill xmlns:a14="http://schemas.microsoft.com/office/drawing/2010/main">
                <a:solidFill>
                  <a:srgbClr val="FFFFFF"/>
                </a:solidFill>
              </a14:hiddenFill>
            </a:ext>
          </a:extLst>
        </p:spPr>
      </p:pic>
      <p:sp>
        <p:nvSpPr>
          <p:cNvPr id="15" name="AutoShape 13" descr="https://www.tmdn.org/tmview/trademark/image/US500000076610343"/>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S"/>
          </a:p>
        </p:txBody>
      </p:sp>
      <p:pic>
        <p:nvPicPr>
          <p:cNvPr id="5134" name="Picture 1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041799" y="3287820"/>
            <a:ext cx="2374764" cy="221304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8" name="Rectangle 17"/>
          <p:cNvSpPr/>
          <p:nvPr/>
        </p:nvSpPr>
        <p:spPr>
          <a:xfrm>
            <a:off x="9245333" y="5495598"/>
            <a:ext cx="1967695" cy="703269"/>
          </a:xfrm>
          <a:prstGeom prst="rect">
            <a:avLst/>
          </a:prstGeom>
        </p:spPr>
        <p:txBody>
          <a:bodyPr wrap="square">
            <a:spAutoFit/>
          </a:bodyPr>
          <a:lstStyle/>
          <a:p>
            <a:pPr algn="ctr">
              <a:lnSpc>
                <a:spcPts val="2300"/>
              </a:lnSpc>
            </a:pPr>
            <a:r>
              <a:rPr lang="es-ES" sz="2800" dirty="0" smtClean="0">
                <a:solidFill>
                  <a:srgbClr val="9E0004"/>
                </a:solidFill>
                <a:latin typeface="+mj-lt"/>
                <a:ea typeface="+mj-ea"/>
                <a:cs typeface="+mj-cs"/>
              </a:rPr>
              <a:t>DAVID</a:t>
            </a:r>
            <a:br>
              <a:rPr lang="es-ES" sz="2800" dirty="0" smtClean="0">
                <a:solidFill>
                  <a:srgbClr val="9E0004"/>
                </a:solidFill>
                <a:latin typeface="+mj-lt"/>
                <a:ea typeface="+mj-ea"/>
                <a:cs typeface="+mj-cs"/>
              </a:rPr>
            </a:br>
            <a:r>
              <a:rPr lang="es-ES" sz="2800" dirty="0" smtClean="0">
                <a:solidFill>
                  <a:srgbClr val="9E0004"/>
                </a:solidFill>
                <a:latin typeface="+mj-lt"/>
                <a:ea typeface="+mj-ea"/>
                <a:cs typeface="+mj-cs"/>
              </a:rPr>
              <a:t>BECKHAM</a:t>
            </a:r>
            <a:endParaRPr lang="es-ES" sz="2800" dirty="0">
              <a:solidFill>
                <a:srgbClr val="9E0004"/>
              </a:solidFill>
              <a:latin typeface="+mj-lt"/>
              <a:ea typeface="+mj-ea"/>
              <a:cs typeface="+mj-cs"/>
            </a:endParaRPr>
          </a:p>
        </p:txBody>
      </p:sp>
      <p:sp>
        <p:nvSpPr>
          <p:cNvPr id="26" name="Rectangle 25"/>
          <p:cNvSpPr/>
          <p:nvPr/>
        </p:nvSpPr>
        <p:spPr>
          <a:xfrm>
            <a:off x="6855751" y="5484023"/>
            <a:ext cx="1967695" cy="703269"/>
          </a:xfrm>
          <a:prstGeom prst="rect">
            <a:avLst/>
          </a:prstGeom>
        </p:spPr>
        <p:txBody>
          <a:bodyPr wrap="square">
            <a:spAutoFit/>
          </a:bodyPr>
          <a:lstStyle/>
          <a:p>
            <a:pPr algn="ctr">
              <a:lnSpc>
                <a:spcPts val="2300"/>
              </a:lnSpc>
            </a:pPr>
            <a:r>
              <a:rPr lang="es-ES" sz="2800" dirty="0" smtClean="0">
                <a:solidFill>
                  <a:srgbClr val="9E0004"/>
                </a:solidFill>
                <a:latin typeface="+mj-lt"/>
                <a:ea typeface="+mj-ea"/>
                <a:cs typeface="+mj-cs"/>
              </a:rPr>
              <a:t>GARETH</a:t>
            </a:r>
            <a:br>
              <a:rPr lang="es-ES" sz="2800" dirty="0" smtClean="0">
                <a:solidFill>
                  <a:srgbClr val="9E0004"/>
                </a:solidFill>
                <a:latin typeface="+mj-lt"/>
                <a:ea typeface="+mj-ea"/>
                <a:cs typeface="+mj-cs"/>
              </a:rPr>
            </a:br>
            <a:r>
              <a:rPr lang="es-ES" sz="2800" dirty="0" smtClean="0">
                <a:solidFill>
                  <a:srgbClr val="9E0004"/>
                </a:solidFill>
                <a:latin typeface="+mj-lt"/>
                <a:ea typeface="+mj-ea"/>
                <a:cs typeface="+mj-cs"/>
              </a:rPr>
              <a:t>BALE</a:t>
            </a:r>
            <a:endParaRPr lang="es-ES" sz="2800" dirty="0">
              <a:solidFill>
                <a:srgbClr val="9E0004"/>
              </a:solidFill>
              <a:latin typeface="+mj-lt"/>
              <a:ea typeface="+mj-ea"/>
              <a:cs typeface="+mj-cs"/>
            </a:endParaRPr>
          </a:p>
        </p:txBody>
      </p:sp>
      <p:sp>
        <p:nvSpPr>
          <p:cNvPr id="27" name="Rectangle 26"/>
          <p:cNvSpPr/>
          <p:nvPr/>
        </p:nvSpPr>
        <p:spPr>
          <a:xfrm>
            <a:off x="4242667" y="5506725"/>
            <a:ext cx="1967695" cy="703269"/>
          </a:xfrm>
          <a:prstGeom prst="rect">
            <a:avLst/>
          </a:prstGeom>
        </p:spPr>
        <p:txBody>
          <a:bodyPr wrap="square">
            <a:spAutoFit/>
          </a:bodyPr>
          <a:lstStyle/>
          <a:p>
            <a:pPr algn="ctr">
              <a:lnSpc>
                <a:spcPts val="2300"/>
              </a:lnSpc>
            </a:pPr>
            <a:r>
              <a:rPr lang="es-ES" sz="2800" dirty="0" smtClean="0">
                <a:solidFill>
                  <a:srgbClr val="9E0004"/>
                </a:solidFill>
                <a:latin typeface="+mj-lt"/>
                <a:ea typeface="+mj-ea"/>
                <a:cs typeface="+mj-cs"/>
              </a:rPr>
              <a:t>HARRY</a:t>
            </a:r>
            <a:br>
              <a:rPr lang="es-ES" sz="2800" dirty="0" smtClean="0">
                <a:solidFill>
                  <a:srgbClr val="9E0004"/>
                </a:solidFill>
                <a:latin typeface="+mj-lt"/>
                <a:ea typeface="+mj-ea"/>
                <a:cs typeface="+mj-cs"/>
              </a:rPr>
            </a:br>
            <a:r>
              <a:rPr lang="es-ES" sz="2800" dirty="0" smtClean="0">
                <a:solidFill>
                  <a:srgbClr val="9E0004"/>
                </a:solidFill>
                <a:latin typeface="+mj-lt"/>
                <a:ea typeface="+mj-ea"/>
                <a:cs typeface="+mj-cs"/>
              </a:rPr>
              <a:t>KANE</a:t>
            </a:r>
            <a:endParaRPr lang="es-ES" sz="2800" dirty="0">
              <a:solidFill>
                <a:srgbClr val="9E0004"/>
              </a:solidFill>
              <a:latin typeface="+mj-lt"/>
              <a:ea typeface="+mj-ea"/>
              <a:cs typeface="+mj-cs"/>
            </a:endParaRPr>
          </a:p>
        </p:txBody>
      </p:sp>
      <p:sp>
        <p:nvSpPr>
          <p:cNvPr id="29" name="Rectangle 28"/>
          <p:cNvSpPr/>
          <p:nvPr/>
        </p:nvSpPr>
        <p:spPr>
          <a:xfrm>
            <a:off x="1327543" y="5514618"/>
            <a:ext cx="1967695" cy="703269"/>
          </a:xfrm>
          <a:prstGeom prst="rect">
            <a:avLst/>
          </a:prstGeom>
        </p:spPr>
        <p:txBody>
          <a:bodyPr wrap="square">
            <a:spAutoFit/>
          </a:bodyPr>
          <a:lstStyle/>
          <a:p>
            <a:pPr algn="ctr">
              <a:lnSpc>
                <a:spcPts val="2300"/>
              </a:lnSpc>
            </a:pPr>
            <a:r>
              <a:rPr lang="es-ES" sz="2800" dirty="0" smtClean="0">
                <a:solidFill>
                  <a:srgbClr val="9E0004"/>
                </a:solidFill>
                <a:latin typeface="+mj-lt"/>
                <a:ea typeface="+mj-ea"/>
                <a:cs typeface="+mj-cs"/>
              </a:rPr>
              <a:t>JESSE LINGARD</a:t>
            </a:r>
            <a:endParaRPr lang="es-ES" sz="2800" dirty="0">
              <a:solidFill>
                <a:srgbClr val="9E0004"/>
              </a:solidFill>
              <a:latin typeface="+mj-lt"/>
              <a:ea typeface="+mj-ea"/>
              <a:cs typeface="+mj-cs"/>
            </a:endParaRPr>
          </a:p>
        </p:txBody>
      </p:sp>
    </p:spTree>
    <p:extLst>
      <p:ext uri="{BB962C8B-B14F-4D97-AF65-F5344CB8AC3E}">
        <p14:creationId xmlns:p14="http://schemas.microsoft.com/office/powerpoint/2010/main" val="153743154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20" name="Rectangle 2"/>
          <p:cNvSpPr>
            <a:spLocks noGrp="1" noChangeArrowheads="1"/>
          </p:cNvSpPr>
          <p:nvPr>
            <p:ph type="body" idx="1"/>
          </p:nvPr>
        </p:nvSpPr>
        <p:spPr>
          <a:xfrm>
            <a:off x="6101776" y="5374058"/>
            <a:ext cx="6090224" cy="899978"/>
          </a:xfrm>
        </p:spPr>
        <p:txBody>
          <a:bodyPr>
            <a:noAutofit/>
          </a:bodyPr>
          <a:lstStyle/>
          <a:p>
            <a:pPr marL="0" indent="0" algn="ctr">
              <a:buNone/>
            </a:pPr>
            <a:r>
              <a:rPr lang="en-US" altLang="es-ES" sz="2000" dirty="0" smtClean="0">
                <a:solidFill>
                  <a:srgbClr val="9E0004"/>
                </a:solidFill>
                <a:latin typeface="+mj-lt"/>
                <a:ea typeface="+mj-ea"/>
                <a:cs typeface="+mj-cs"/>
              </a:rPr>
              <a:t>Usain </a:t>
            </a:r>
            <a:r>
              <a:rPr lang="en-US" altLang="es-ES" sz="2000" dirty="0">
                <a:solidFill>
                  <a:srgbClr val="9E0004"/>
                </a:solidFill>
                <a:latin typeface="+mj-lt"/>
                <a:ea typeface="+mj-ea"/>
                <a:cs typeface="+mj-cs"/>
              </a:rPr>
              <a:t>Bolt’s “</a:t>
            </a:r>
            <a:r>
              <a:rPr lang="en-US" altLang="es-ES" sz="2000" i="1" dirty="0">
                <a:solidFill>
                  <a:srgbClr val="9E0004"/>
                </a:solidFill>
                <a:latin typeface="+mj-lt"/>
                <a:ea typeface="+mj-ea"/>
                <a:cs typeface="+mj-cs"/>
              </a:rPr>
              <a:t>Lightening Bolt</a:t>
            </a:r>
            <a:r>
              <a:rPr lang="en-US" altLang="es-ES" sz="2000" dirty="0">
                <a:solidFill>
                  <a:srgbClr val="9E0004"/>
                </a:solidFill>
                <a:latin typeface="+mj-lt"/>
                <a:ea typeface="+mj-ea"/>
                <a:cs typeface="+mj-cs"/>
              </a:rPr>
              <a:t>” pose and </a:t>
            </a:r>
            <a:r>
              <a:rPr lang="en-US" altLang="es-ES" sz="2000" dirty="0" smtClean="0">
                <a:solidFill>
                  <a:srgbClr val="9E0004"/>
                </a:solidFill>
                <a:latin typeface="+mj-lt"/>
                <a:ea typeface="+mj-ea"/>
                <a:cs typeface="+mj-cs"/>
              </a:rPr>
              <a:t/>
            </a:r>
            <a:br>
              <a:rPr lang="en-US" altLang="es-ES" sz="2000" dirty="0" smtClean="0">
                <a:solidFill>
                  <a:srgbClr val="9E0004"/>
                </a:solidFill>
                <a:latin typeface="+mj-lt"/>
                <a:ea typeface="+mj-ea"/>
                <a:cs typeface="+mj-cs"/>
              </a:rPr>
            </a:br>
            <a:r>
              <a:rPr lang="en-US" altLang="es-ES" sz="2000" dirty="0" smtClean="0">
                <a:solidFill>
                  <a:srgbClr val="9E0004"/>
                </a:solidFill>
                <a:latin typeface="+mj-lt"/>
                <a:ea typeface="+mj-ea"/>
                <a:cs typeface="+mj-cs"/>
              </a:rPr>
              <a:t>the “</a:t>
            </a:r>
            <a:r>
              <a:rPr lang="en-US" altLang="es-ES" sz="2000" i="1" dirty="0" smtClean="0">
                <a:solidFill>
                  <a:srgbClr val="9E0004"/>
                </a:solidFill>
                <a:latin typeface="+mj-lt"/>
                <a:ea typeface="+mj-ea"/>
                <a:cs typeface="+mj-cs"/>
              </a:rPr>
              <a:t>to the </a:t>
            </a:r>
            <a:r>
              <a:rPr lang="en-US" altLang="es-ES" sz="2000" i="1" dirty="0">
                <a:solidFill>
                  <a:srgbClr val="9E0004"/>
                </a:solidFill>
                <a:latin typeface="+mj-lt"/>
                <a:ea typeface="+mj-ea"/>
                <a:cs typeface="+mj-cs"/>
              </a:rPr>
              <a:t>world</a:t>
            </a:r>
            <a:r>
              <a:rPr lang="en-US" altLang="es-ES" sz="2000" dirty="0">
                <a:solidFill>
                  <a:srgbClr val="9E0004"/>
                </a:solidFill>
                <a:latin typeface="+mj-lt"/>
                <a:ea typeface="+mj-ea"/>
                <a:cs typeface="+mj-cs"/>
              </a:rPr>
              <a:t>” slogan are registered </a:t>
            </a:r>
            <a:r>
              <a:rPr lang="en-US" altLang="es-ES" sz="2000" dirty="0" smtClean="0">
                <a:solidFill>
                  <a:srgbClr val="9E0004"/>
                </a:solidFill>
                <a:latin typeface="+mj-lt"/>
                <a:ea typeface="+mj-ea"/>
                <a:cs typeface="+mj-cs"/>
              </a:rPr>
              <a:t>trade marks</a:t>
            </a:r>
            <a:r>
              <a:rPr lang="en-US" altLang="es-ES" sz="2000" dirty="0">
                <a:solidFill>
                  <a:srgbClr val="9E0004"/>
                </a:solidFill>
                <a:latin typeface="+mj-lt"/>
                <a:ea typeface="+mj-ea"/>
                <a:cs typeface="+mj-cs"/>
              </a:rPr>
              <a:t>.</a:t>
            </a:r>
            <a:endParaRPr lang="en-US" altLang="es-ES" sz="2400" dirty="0">
              <a:solidFill>
                <a:srgbClr val="9E0004"/>
              </a:solidFill>
              <a:latin typeface="+mj-lt"/>
              <a:ea typeface="+mj-ea"/>
              <a:cs typeface="+mj-cs"/>
            </a:endParaRPr>
          </a:p>
        </p:txBody>
      </p:sp>
      <p:sp>
        <p:nvSpPr>
          <p:cNvPr id="9" name="Rectangle 2"/>
          <p:cNvSpPr>
            <a:spLocks/>
          </p:cNvSpPr>
          <p:nvPr/>
        </p:nvSpPr>
        <p:spPr bwMode="auto">
          <a:xfrm>
            <a:off x="763042" y="3168727"/>
            <a:ext cx="5171313" cy="6429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b"/>
          <a:lstStyle>
            <a:lvl1pPr algn="l" eaLnBrk="0">
              <a:spcBef>
                <a:spcPts val="4200"/>
              </a:spcBef>
              <a:buSzPct val="100000"/>
              <a:buChar char="•"/>
              <a:defRPr sz="3800">
                <a:solidFill>
                  <a:srgbClr val="000000"/>
                </a:solidFill>
                <a:latin typeface="Helvetica Light" charset="0"/>
                <a:ea typeface="Helvetica Light" charset="0"/>
                <a:cs typeface="Helvetica Light" charset="0"/>
                <a:sym typeface="Helvetica Light" charset="0"/>
              </a:defRPr>
            </a:lvl1pPr>
            <a:lvl2pPr marL="742950" indent="-285750" algn="l" eaLnBrk="0">
              <a:spcBef>
                <a:spcPts val="4200"/>
              </a:spcBef>
              <a:buSzPct val="100000"/>
              <a:buChar char="•"/>
              <a:defRPr sz="3800">
                <a:solidFill>
                  <a:srgbClr val="000000"/>
                </a:solidFill>
                <a:latin typeface="Helvetica Light" charset="0"/>
                <a:ea typeface="Helvetica Light" charset="0"/>
                <a:cs typeface="Helvetica Light" charset="0"/>
                <a:sym typeface="Helvetica Light" charset="0"/>
              </a:defRPr>
            </a:lvl2pPr>
            <a:lvl3pPr marL="1143000" indent="-228600" algn="l" eaLnBrk="0">
              <a:spcBef>
                <a:spcPts val="4200"/>
              </a:spcBef>
              <a:buSzPct val="100000"/>
              <a:buChar char="•"/>
              <a:defRPr sz="3800">
                <a:solidFill>
                  <a:srgbClr val="000000"/>
                </a:solidFill>
                <a:latin typeface="Helvetica Light" charset="0"/>
                <a:ea typeface="Helvetica Light" charset="0"/>
                <a:cs typeface="Helvetica Light" charset="0"/>
                <a:sym typeface="Helvetica Light" charset="0"/>
              </a:defRPr>
            </a:lvl3pPr>
            <a:lvl4pPr marL="1600200" indent="-228600" algn="l" eaLnBrk="0">
              <a:spcBef>
                <a:spcPts val="4200"/>
              </a:spcBef>
              <a:buSzPct val="100000"/>
              <a:buChar char="•"/>
              <a:defRPr sz="3800">
                <a:solidFill>
                  <a:srgbClr val="000000"/>
                </a:solidFill>
                <a:latin typeface="Helvetica Light" charset="0"/>
                <a:ea typeface="Helvetica Light" charset="0"/>
                <a:cs typeface="Helvetica Light" charset="0"/>
                <a:sym typeface="Helvetica Light" charset="0"/>
              </a:defRPr>
            </a:lvl4pPr>
            <a:lvl5pPr marL="2057400" indent="-228600" algn="l" eaLnBrk="0">
              <a:spcBef>
                <a:spcPts val="4200"/>
              </a:spcBef>
              <a:buSzPct val="100000"/>
              <a:buChar char="•"/>
              <a:defRPr sz="3800">
                <a:solidFill>
                  <a:srgbClr val="000000"/>
                </a:solidFill>
                <a:latin typeface="Helvetica Light" charset="0"/>
                <a:ea typeface="Helvetica Light" charset="0"/>
                <a:cs typeface="Helvetica Light" charset="0"/>
                <a:sym typeface="Helvetica Light" charset="0"/>
              </a:defRPr>
            </a:lvl5pPr>
            <a:lvl6pPr marL="2514600" indent="-228600" eaLnBrk="0" fontAlgn="base" hangingPunct="0">
              <a:spcBef>
                <a:spcPts val="4200"/>
              </a:spcBef>
              <a:spcAft>
                <a:spcPct val="0"/>
              </a:spcAft>
              <a:buSzPct val="100000"/>
              <a:buChar char="•"/>
              <a:defRPr sz="3800">
                <a:solidFill>
                  <a:srgbClr val="000000"/>
                </a:solidFill>
                <a:latin typeface="Helvetica Light" charset="0"/>
                <a:ea typeface="Helvetica Light" charset="0"/>
                <a:cs typeface="Helvetica Light" charset="0"/>
                <a:sym typeface="Helvetica Light" charset="0"/>
              </a:defRPr>
            </a:lvl6pPr>
            <a:lvl7pPr marL="2971800" indent="-228600" eaLnBrk="0" fontAlgn="base" hangingPunct="0">
              <a:spcBef>
                <a:spcPts val="4200"/>
              </a:spcBef>
              <a:spcAft>
                <a:spcPct val="0"/>
              </a:spcAft>
              <a:buSzPct val="100000"/>
              <a:buChar char="•"/>
              <a:defRPr sz="3800">
                <a:solidFill>
                  <a:srgbClr val="000000"/>
                </a:solidFill>
                <a:latin typeface="Helvetica Light" charset="0"/>
                <a:ea typeface="Helvetica Light" charset="0"/>
                <a:cs typeface="Helvetica Light" charset="0"/>
                <a:sym typeface="Helvetica Light" charset="0"/>
              </a:defRPr>
            </a:lvl7pPr>
            <a:lvl8pPr marL="3429000" indent="-228600" eaLnBrk="0" fontAlgn="base" hangingPunct="0">
              <a:spcBef>
                <a:spcPts val="4200"/>
              </a:spcBef>
              <a:spcAft>
                <a:spcPct val="0"/>
              </a:spcAft>
              <a:buSzPct val="100000"/>
              <a:buChar char="•"/>
              <a:defRPr sz="3800">
                <a:solidFill>
                  <a:srgbClr val="000000"/>
                </a:solidFill>
                <a:latin typeface="Helvetica Light" charset="0"/>
                <a:ea typeface="Helvetica Light" charset="0"/>
                <a:cs typeface="Helvetica Light" charset="0"/>
                <a:sym typeface="Helvetica Light" charset="0"/>
              </a:defRPr>
            </a:lvl8pPr>
            <a:lvl9pPr marL="3886200" indent="-228600" eaLnBrk="0" fontAlgn="base" hangingPunct="0">
              <a:spcBef>
                <a:spcPts val="4200"/>
              </a:spcBef>
              <a:spcAft>
                <a:spcPct val="0"/>
              </a:spcAft>
              <a:buSzPct val="100000"/>
              <a:buChar char="•"/>
              <a:defRPr sz="3800">
                <a:solidFill>
                  <a:srgbClr val="000000"/>
                </a:solidFill>
                <a:latin typeface="Helvetica Light" charset="0"/>
                <a:ea typeface="Helvetica Light" charset="0"/>
                <a:cs typeface="Helvetica Light" charset="0"/>
                <a:sym typeface="Helvetica Light" charset="0"/>
              </a:defRPr>
            </a:lvl9pPr>
          </a:lstStyle>
          <a:p>
            <a:pPr defTabSz="765353" eaLnBrk="1">
              <a:lnSpc>
                <a:spcPts val="4100"/>
              </a:lnSpc>
              <a:spcBef>
                <a:spcPct val="0"/>
              </a:spcBef>
              <a:buSzTx/>
              <a:buNone/>
            </a:pPr>
            <a:r>
              <a:rPr lang="en-US" altLang="es-ES" sz="4800" dirty="0" smtClean="0">
                <a:solidFill>
                  <a:srgbClr val="9C0C2E"/>
                </a:solidFill>
                <a:effectLst>
                  <a:glow rad="241300">
                    <a:schemeClr val="bg1">
                      <a:alpha val="98000"/>
                    </a:schemeClr>
                  </a:glow>
                </a:effectLst>
                <a:latin typeface="Bebas Neue Light" panose="00000500000000000000" pitchFamily="2" charset="0"/>
                <a:ea typeface="+mj-ea"/>
                <a:cs typeface="+mj-cs"/>
                <a:sym typeface="Helvetica" charset="0"/>
              </a:rPr>
              <a:t>Which signs can be registered?</a:t>
            </a:r>
            <a:endParaRPr lang="en-US" altLang="es-ES" sz="4800" dirty="0">
              <a:solidFill>
                <a:srgbClr val="9C0C2E"/>
              </a:solidFill>
              <a:effectLst>
                <a:glow rad="241300">
                  <a:schemeClr val="bg1">
                    <a:alpha val="98000"/>
                  </a:schemeClr>
                </a:glow>
              </a:effectLst>
              <a:latin typeface="Bebas Neue Light" panose="00000500000000000000" pitchFamily="2" charset="0"/>
              <a:ea typeface="+mj-ea"/>
              <a:cs typeface="+mj-cs"/>
            </a:endParaRPr>
          </a:p>
        </p:txBody>
      </p:sp>
      <p:sp>
        <p:nvSpPr>
          <p:cNvPr id="6" name="Rectángulo 14"/>
          <p:cNvSpPr/>
          <p:nvPr/>
        </p:nvSpPr>
        <p:spPr>
          <a:xfrm>
            <a:off x="1" y="345688"/>
            <a:ext cx="570571" cy="820902"/>
          </a:xfrm>
          <a:prstGeom prst="rect">
            <a:avLst/>
          </a:prstGeom>
          <a:solidFill>
            <a:srgbClr val="C1A38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p>
        </p:txBody>
      </p:sp>
      <p:sp>
        <p:nvSpPr>
          <p:cNvPr id="7" name="Título 1"/>
          <p:cNvSpPr txBox="1">
            <a:spLocks/>
          </p:cNvSpPr>
          <p:nvPr/>
        </p:nvSpPr>
        <p:spPr>
          <a:xfrm>
            <a:off x="740154" y="333882"/>
            <a:ext cx="8485126" cy="1093789"/>
          </a:xfrm>
          <a:prstGeom prst="rect">
            <a:avLst/>
          </a:prstGeom>
        </p:spPr>
        <p:txBody>
          <a:bodyPr vert="horz" lIns="91440" tIns="45720" rIns="91440" bIns="45720" rtlCol="0" anchor="t">
            <a:noAutofit/>
          </a:bodyPr>
          <a:lstStyle>
            <a:lvl1pPr algn="l" defTabSz="786384" rtl="0" eaLnBrk="1" latinLnBrk="0" hangingPunct="1">
              <a:lnSpc>
                <a:spcPct val="100000"/>
              </a:lnSpc>
              <a:spcBef>
                <a:spcPct val="0"/>
              </a:spcBef>
              <a:buNone/>
              <a:defRPr sz="3096" kern="1200">
                <a:solidFill>
                  <a:srgbClr val="FFFFFF"/>
                </a:solidFill>
                <a:latin typeface="+mj-lt"/>
                <a:ea typeface="+mj-ea"/>
                <a:cs typeface="+mj-cs"/>
              </a:defRPr>
            </a:lvl1pPr>
          </a:lstStyle>
          <a:p>
            <a:pPr>
              <a:lnSpc>
                <a:spcPts val="3000"/>
              </a:lnSpc>
            </a:pPr>
            <a:r>
              <a:rPr lang="en-US" sz="2800" dirty="0" smtClean="0">
                <a:solidFill>
                  <a:schemeClr val="bg2">
                    <a:lumMod val="25000"/>
                  </a:schemeClr>
                </a:solidFill>
              </a:rPr>
              <a:t>REGISTERING THE NAME OF ATHLETES AS TRADE MARKS</a:t>
            </a:r>
            <a:r>
              <a:rPr lang="es-ES" sz="2800" dirty="0" smtClean="0">
                <a:solidFill>
                  <a:schemeClr val="bg2">
                    <a:lumMod val="25000"/>
                  </a:schemeClr>
                </a:solidFill>
              </a:rPr>
              <a:t>:</a:t>
            </a:r>
          </a:p>
          <a:p>
            <a:pPr>
              <a:lnSpc>
                <a:spcPts val="3000"/>
              </a:lnSpc>
            </a:pPr>
            <a:r>
              <a:rPr lang="en-US" sz="2800" b="1" dirty="0" smtClean="0">
                <a:solidFill>
                  <a:schemeClr val="bg2">
                    <a:lumMod val="25000"/>
                  </a:schemeClr>
                </a:solidFill>
              </a:rPr>
              <a:t>TRADE MARK RIGHTS</a:t>
            </a:r>
            <a:endParaRPr lang="es-ES" sz="2800" b="1" dirty="0">
              <a:solidFill>
                <a:schemeClr val="bg2">
                  <a:lumMod val="25000"/>
                </a:schemeClr>
              </a:solidFill>
            </a:endParaRPr>
          </a:p>
        </p:txBody>
      </p:sp>
      <p:cxnSp>
        <p:nvCxnSpPr>
          <p:cNvPr id="8" name="Straight Connector 7"/>
          <p:cNvCxnSpPr/>
          <p:nvPr/>
        </p:nvCxnSpPr>
        <p:spPr>
          <a:xfrm>
            <a:off x="5934356" y="2362436"/>
            <a:ext cx="10160" cy="3789680"/>
          </a:xfrm>
          <a:prstGeom prst="line">
            <a:avLst/>
          </a:prstGeom>
          <a:ln>
            <a:solidFill>
              <a:srgbClr val="C1A385"/>
            </a:solidFill>
          </a:ln>
        </p:spPr>
        <p:style>
          <a:lnRef idx="1">
            <a:schemeClr val="accent1"/>
          </a:lnRef>
          <a:fillRef idx="0">
            <a:schemeClr val="accent1"/>
          </a:fillRef>
          <a:effectRef idx="0">
            <a:schemeClr val="accent1"/>
          </a:effectRef>
          <a:fontRef idx="minor">
            <a:schemeClr val="tx1"/>
          </a:fontRef>
        </p:style>
      </p:cxnSp>
      <p:sp>
        <p:nvSpPr>
          <p:cNvPr id="11" name="Rectangle 2"/>
          <p:cNvSpPr txBox="1">
            <a:spLocks noChangeArrowheads="1"/>
          </p:cNvSpPr>
          <p:nvPr/>
        </p:nvSpPr>
        <p:spPr>
          <a:xfrm>
            <a:off x="570572" y="3815590"/>
            <a:ext cx="5373944" cy="3425893"/>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altLang="es-ES" sz="2400" dirty="0" smtClean="0">
                <a:solidFill>
                  <a:schemeClr val="bg2">
                    <a:lumMod val="25000"/>
                  </a:schemeClr>
                </a:solidFill>
                <a:latin typeface="+mj-lt"/>
                <a:ea typeface="+mj-ea"/>
                <a:cs typeface="+mj-cs"/>
              </a:rPr>
              <a:t>Athletes and sporting celebrities </a:t>
            </a:r>
            <a:r>
              <a:rPr lang="en-US" altLang="es-ES" sz="2400" b="1" dirty="0" smtClean="0">
                <a:solidFill>
                  <a:schemeClr val="bg2">
                    <a:lumMod val="25000"/>
                  </a:schemeClr>
                </a:solidFill>
                <a:latin typeface="+mj-lt"/>
                <a:ea typeface="+mj-ea"/>
                <a:cs typeface="+mj-cs"/>
              </a:rPr>
              <a:t>not only </a:t>
            </a:r>
            <a:r>
              <a:rPr lang="en-US" altLang="es-ES" sz="2400" dirty="0" smtClean="0">
                <a:solidFill>
                  <a:schemeClr val="bg2">
                    <a:lumMod val="25000"/>
                  </a:schemeClr>
                </a:solidFill>
                <a:latin typeface="+mj-lt"/>
                <a:ea typeface="+mj-ea"/>
                <a:cs typeface="+mj-cs"/>
              </a:rPr>
              <a:t>register</a:t>
            </a:r>
            <a:r>
              <a:rPr lang="en-US" altLang="es-ES" sz="2400" b="1" dirty="0" smtClean="0">
                <a:solidFill>
                  <a:schemeClr val="bg2">
                    <a:lumMod val="25000"/>
                  </a:schemeClr>
                </a:solidFill>
                <a:latin typeface="+mj-lt"/>
                <a:ea typeface="+mj-ea"/>
                <a:cs typeface="+mj-cs"/>
              </a:rPr>
              <a:t> their own names</a:t>
            </a:r>
            <a:r>
              <a:rPr lang="en-US" altLang="es-ES" sz="2400" dirty="0" smtClean="0">
                <a:solidFill>
                  <a:schemeClr val="bg2">
                    <a:lumMod val="25000"/>
                  </a:schemeClr>
                </a:solidFill>
                <a:latin typeface="+mj-lt"/>
                <a:ea typeface="+mj-ea"/>
                <a:cs typeface="+mj-cs"/>
              </a:rPr>
              <a:t> as trade marks, but also register nicknames, poses, slogans, catchphrases, signatures, or other insignia for which they are well known.</a:t>
            </a:r>
          </a:p>
        </p:txBody>
      </p:sp>
      <p:pic>
        <p:nvPicPr>
          <p:cNvPr id="12" name="Picture 2" descr="Imagen relacionada"/>
          <p:cNvPicPr>
            <a:picLocks noChangeAspect="1" noChangeArrowheads="1"/>
          </p:cNvPicPr>
          <p:nvPr/>
        </p:nvPicPr>
        <p:blipFill>
          <a:blip r:embed="rId2">
            <a:extLst>
              <a:ext uri="{BEBA8EAE-BF5A-486C-A8C5-ECC9F3942E4B}">
                <a14:imgProps xmlns:a14="http://schemas.microsoft.com/office/drawing/2010/main">
                  <a14:imgLayer r:embed="rId3">
                    <a14:imgEffect>
                      <a14:backgroundRemoval t="6216" b="100000" l="15207" r="100000"/>
                    </a14:imgEffect>
                  </a14:imgLayer>
                </a14:imgProps>
              </a:ext>
              <a:ext uri="{28A0092B-C50C-407E-A947-70E740481C1C}">
                <a14:useLocalDpi xmlns:a14="http://schemas.microsoft.com/office/drawing/2010/main" val="0"/>
              </a:ext>
            </a:extLst>
          </a:blip>
          <a:srcRect/>
          <a:stretch>
            <a:fillRect/>
          </a:stretch>
        </p:blipFill>
        <p:spPr bwMode="auto">
          <a:xfrm>
            <a:off x="9420080" y="1870698"/>
            <a:ext cx="2771919" cy="3493640"/>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11"/>
          <p:cNvPicPr>
            <a:picLocks noChangeAspect="1" noChangeArrowheads="1"/>
          </p:cNvPicPr>
          <p:nvPr/>
        </p:nvPicPr>
        <p:blipFill>
          <a:blip r:embed="rId4" cstate="print">
            <a:extLst>
              <a:ext uri="{BEBA8EAE-BF5A-486C-A8C5-ECC9F3942E4B}">
                <a14:imgProps xmlns:a14="http://schemas.microsoft.com/office/drawing/2010/main">
                  <a14:imgLayer r:embed="rId5">
                    <a14:imgEffect>
                      <a14:backgroundRemoval t="0" b="100000" l="6879" r="100000"/>
                    </a14:imgEffect>
                  </a14:imgLayer>
                </a14:imgProps>
              </a:ext>
              <a:ext uri="{28A0092B-C50C-407E-A947-70E740481C1C}">
                <a14:useLocalDpi xmlns:a14="http://schemas.microsoft.com/office/drawing/2010/main" val="0"/>
              </a:ext>
            </a:extLst>
          </a:blip>
          <a:srcRect/>
          <a:stretch>
            <a:fillRect/>
          </a:stretch>
        </p:blipFill>
        <p:spPr bwMode="auto">
          <a:xfrm>
            <a:off x="5934355" y="2212102"/>
            <a:ext cx="2542905" cy="320697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AutoShape 2" descr="https://www.tmdn.org/tmview/trademark/image/EM500000007459027"/>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S"/>
          </a:p>
        </p:txBody>
      </p:sp>
      <p:sp>
        <p:nvSpPr>
          <p:cNvPr id="3" name="AutoShape 4" descr="https://www.tmdn.org/tmview/trademark/image/EM500000007459027"/>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S"/>
          </a:p>
        </p:txBody>
      </p:sp>
      <p:pic>
        <p:nvPicPr>
          <p:cNvPr id="10245" name="Picture 5"/>
          <p:cNvPicPr>
            <a:picLocks noChangeAspect="1" noChangeArrowheads="1"/>
          </p:cNvPicPr>
          <p:nvPr/>
        </p:nvPicPr>
        <p:blipFill rotWithShape="1">
          <a:blip r:embed="rId6">
            <a:extLst>
              <a:ext uri="{BEBA8EAE-BF5A-486C-A8C5-ECC9F3942E4B}">
                <a14:imgProps xmlns:a14="http://schemas.microsoft.com/office/drawing/2010/main">
                  <a14:imgLayer r:embed="rId7">
                    <a14:imgEffect>
                      <a14:backgroundRemoval t="25455" b="60000" l="0" r="100000"/>
                    </a14:imgEffect>
                  </a14:imgLayer>
                </a14:imgProps>
              </a:ext>
              <a:ext uri="{28A0092B-C50C-407E-A947-70E740481C1C}">
                <a14:useLocalDpi xmlns:a14="http://schemas.microsoft.com/office/drawing/2010/main" val="0"/>
              </a:ext>
            </a:extLst>
          </a:blip>
          <a:srcRect t="24162" b="37919"/>
          <a:stretch/>
        </p:blipFill>
        <p:spPr bwMode="auto">
          <a:xfrm>
            <a:off x="7356278" y="3065197"/>
            <a:ext cx="2853011" cy="136261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47351686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68BF5040-82C4-4BF4-AFA4-68D6DD13F7A0}" type="slidenum">
              <a:rPr lang="es-ES" smtClean="0"/>
              <a:t>14</a:t>
            </a:fld>
            <a:endParaRPr lang="es-ES"/>
          </a:p>
        </p:txBody>
      </p:sp>
      <p:pic>
        <p:nvPicPr>
          <p:cNvPr id="9219" name="Picture 3"/>
          <p:cNvPicPr>
            <a:picLocks noChangeAspect="1" noChangeArrowheads="1"/>
          </p:cNvPicPr>
          <p:nvPr/>
        </p:nvPicPr>
        <p:blipFill rotWithShape="1">
          <a:blip r:embed="rId2">
            <a:extLst>
              <a:ext uri="{28A0092B-C50C-407E-A947-70E740481C1C}">
                <a14:useLocalDpi xmlns:a14="http://schemas.microsoft.com/office/drawing/2010/main" val="0"/>
              </a:ext>
            </a:extLst>
          </a:blip>
          <a:srcRect b="1303"/>
          <a:stretch/>
        </p:blipFill>
        <p:spPr bwMode="auto">
          <a:xfrm>
            <a:off x="6855372" y="1427671"/>
            <a:ext cx="4739815" cy="4689274"/>
          </a:xfrm>
          <a:prstGeom prst="rect">
            <a:avLst/>
          </a:prstGeom>
          <a:noFill/>
          <a:ln w="57150">
            <a:solidFill>
              <a:srgbClr val="EFE9DD"/>
            </a:solidFill>
          </a:ln>
          <a:effectLst>
            <a:glow rad="127000">
              <a:schemeClr val="bg1"/>
            </a:glow>
          </a:effectLst>
          <a:extLst>
            <a:ext uri="{909E8E84-426E-40DD-AFC4-6F175D3DCCD1}">
              <a14:hiddenFill xmlns:a14="http://schemas.microsoft.com/office/drawing/2010/main">
                <a:solidFill>
                  <a:schemeClr val="accent1"/>
                </a:solidFill>
              </a14:hiddenFill>
            </a:ext>
          </a:extLst>
        </p:spPr>
      </p:pic>
      <p:sp>
        <p:nvSpPr>
          <p:cNvPr id="5" name="Rectangle 4"/>
          <p:cNvSpPr/>
          <p:nvPr/>
        </p:nvSpPr>
        <p:spPr>
          <a:xfrm>
            <a:off x="1811107" y="6229904"/>
            <a:ext cx="9784080" cy="215444"/>
          </a:xfrm>
          <a:prstGeom prst="rect">
            <a:avLst/>
          </a:prstGeom>
        </p:spPr>
        <p:txBody>
          <a:bodyPr wrap="square">
            <a:spAutoFit/>
          </a:bodyPr>
          <a:lstStyle/>
          <a:p>
            <a:pPr algn="r"/>
            <a:r>
              <a:rPr lang="es-ES" sz="800" dirty="0">
                <a:hlinkClick r:id="rId3"/>
              </a:rPr>
              <a:t>https://www.telegraph.co.uk/usain-bolt-worlds-fastest-man/0/bolting-a-closer-look-at-athletics-most-famous-celebration/bolt-and-prince-harry-strike-bolts-trademark-pose-during-harrys/</a:t>
            </a:r>
            <a:endParaRPr lang="es-ES" sz="800" dirty="0"/>
          </a:p>
        </p:txBody>
      </p:sp>
      <p:sp>
        <p:nvSpPr>
          <p:cNvPr id="8" name="Rectángulo 14"/>
          <p:cNvSpPr/>
          <p:nvPr/>
        </p:nvSpPr>
        <p:spPr>
          <a:xfrm>
            <a:off x="1" y="345688"/>
            <a:ext cx="570571" cy="820902"/>
          </a:xfrm>
          <a:prstGeom prst="rect">
            <a:avLst/>
          </a:prstGeom>
          <a:solidFill>
            <a:srgbClr val="C1A38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p>
        </p:txBody>
      </p:sp>
      <p:sp>
        <p:nvSpPr>
          <p:cNvPr id="9" name="Título 1"/>
          <p:cNvSpPr txBox="1">
            <a:spLocks/>
          </p:cNvSpPr>
          <p:nvPr/>
        </p:nvSpPr>
        <p:spPr>
          <a:xfrm>
            <a:off x="740154" y="333882"/>
            <a:ext cx="8485126" cy="1093789"/>
          </a:xfrm>
          <a:prstGeom prst="rect">
            <a:avLst/>
          </a:prstGeom>
        </p:spPr>
        <p:txBody>
          <a:bodyPr vert="horz" lIns="91440" tIns="45720" rIns="91440" bIns="45720" rtlCol="0" anchor="t">
            <a:noAutofit/>
          </a:bodyPr>
          <a:lstStyle>
            <a:lvl1pPr algn="l" defTabSz="786384" rtl="0" eaLnBrk="1" latinLnBrk="0" hangingPunct="1">
              <a:lnSpc>
                <a:spcPct val="100000"/>
              </a:lnSpc>
              <a:spcBef>
                <a:spcPct val="0"/>
              </a:spcBef>
              <a:buNone/>
              <a:defRPr sz="3096" kern="1200">
                <a:solidFill>
                  <a:srgbClr val="FFFFFF"/>
                </a:solidFill>
                <a:latin typeface="+mj-lt"/>
                <a:ea typeface="+mj-ea"/>
                <a:cs typeface="+mj-cs"/>
              </a:defRPr>
            </a:lvl1pPr>
          </a:lstStyle>
          <a:p>
            <a:pPr>
              <a:lnSpc>
                <a:spcPts val="3000"/>
              </a:lnSpc>
            </a:pPr>
            <a:r>
              <a:rPr lang="en-US" sz="2800" dirty="0" smtClean="0">
                <a:solidFill>
                  <a:schemeClr val="bg2">
                    <a:lumMod val="25000"/>
                  </a:schemeClr>
                </a:solidFill>
              </a:rPr>
              <a:t>REGISTERING THE NAME OF ATHLETES AS TRADE MARKS</a:t>
            </a:r>
            <a:r>
              <a:rPr lang="es-ES" sz="2800" dirty="0" smtClean="0">
                <a:solidFill>
                  <a:schemeClr val="bg2">
                    <a:lumMod val="25000"/>
                  </a:schemeClr>
                </a:solidFill>
              </a:rPr>
              <a:t>:</a:t>
            </a:r>
          </a:p>
          <a:p>
            <a:pPr>
              <a:lnSpc>
                <a:spcPts val="3000"/>
              </a:lnSpc>
            </a:pPr>
            <a:r>
              <a:rPr lang="en-US" sz="2800" b="1" dirty="0" smtClean="0">
                <a:solidFill>
                  <a:schemeClr val="bg2">
                    <a:lumMod val="25000"/>
                  </a:schemeClr>
                </a:solidFill>
              </a:rPr>
              <a:t>TRADE MARK RIGHTS</a:t>
            </a:r>
            <a:endParaRPr lang="es-ES" sz="2800" b="1" dirty="0">
              <a:solidFill>
                <a:schemeClr val="bg2">
                  <a:lumMod val="25000"/>
                </a:schemeClr>
              </a:solidFill>
            </a:endParaRPr>
          </a:p>
        </p:txBody>
      </p:sp>
      <p:sp>
        <p:nvSpPr>
          <p:cNvPr id="10" name="Rounded Rectangle 9"/>
          <p:cNvSpPr/>
          <p:nvPr/>
        </p:nvSpPr>
        <p:spPr>
          <a:xfrm>
            <a:off x="1533313" y="2792841"/>
            <a:ext cx="3912869" cy="1693981"/>
          </a:xfrm>
          <a:prstGeom prst="roundRect">
            <a:avLst>
              <a:gd name="adj" fmla="val 7756"/>
            </a:avLst>
          </a:prstGeom>
          <a:no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ts val="3500"/>
              </a:lnSpc>
            </a:pPr>
            <a:r>
              <a:rPr lang="en-US" sz="3600" dirty="0">
                <a:solidFill>
                  <a:srgbClr val="9C0C2E"/>
                </a:solidFill>
                <a:effectLst>
                  <a:glow rad="241300">
                    <a:schemeClr val="bg1">
                      <a:alpha val="98000"/>
                    </a:schemeClr>
                  </a:glow>
                </a:effectLst>
                <a:latin typeface="Bebas Neue Light" panose="00000500000000000000" pitchFamily="2" charset="0"/>
                <a:ea typeface="+mj-ea"/>
                <a:cs typeface="+mj-cs"/>
                <a:sym typeface="Helvetica Light" charset="0"/>
              </a:rPr>
              <a:t>For </a:t>
            </a:r>
            <a:r>
              <a:rPr lang="en-US" sz="3600" b="1" dirty="0">
                <a:solidFill>
                  <a:srgbClr val="9C0C2E"/>
                </a:solidFill>
                <a:effectLst>
                  <a:glow rad="241300">
                    <a:schemeClr val="bg1">
                      <a:alpha val="98000"/>
                    </a:schemeClr>
                  </a:glow>
                </a:effectLst>
                <a:latin typeface="Bebas Neue Light" panose="00000500000000000000" pitchFamily="2" charset="0"/>
                <a:ea typeface="+mj-ea"/>
                <a:cs typeface="+mj-cs"/>
                <a:sym typeface="Helvetica Light" charset="0"/>
              </a:rPr>
              <a:t>what </a:t>
            </a:r>
            <a:endParaRPr lang="en-US" sz="3600" b="1" dirty="0" smtClean="0">
              <a:solidFill>
                <a:srgbClr val="9C0C2E"/>
              </a:solidFill>
              <a:effectLst>
                <a:glow rad="241300">
                  <a:schemeClr val="bg1">
                    <a:alpha val="98000"/>
                  </a:schemeClr>
                </a:glow>
              </a:effectLst>
              <a:latin typeface="Bebas Neue Light" panose="00000500000000000000" pitchFamily="2" charset="0"/>
              <a:ea typeface="+mj-ea"/>
              <a:cs typeface="+mj-cs"/>
              <a:sym typeface="Helvetica Light" charset="0"/>
            </a:endParaRPr>
          </a:p>
          <a:p>
            <a:pPr algn="ctr">
              <a:lnSpc>
                <a:spcPts val="3500"/>
              </a:lnSpc>
            </a:pPr>
            <a:r>
              <a:rPr lang="en-US" sz="3600" b="1" dirty="0" smtClean="0">
                <a:solidFill>
                  <a:srgbClr val="9C0C2E"/>
                </a:solidFill>
                <a:effectLst>
                  <a:glow rad="241300">
                    <a:schemeClr val="bg1">
                      <a:alpha val="98000"/>
                    </a:schemeClr>
                  </a:glow>
                </a:effectLst>
                <a:latin typeface="Bebas Neue Light" panose="00000500000000000000" pitchFamily="2" charset="0"/>
                <a:ea typeface="+mj-ea"/>
                <a:cs typeface="+mj-cs"/>
                <a:sym typeface="Helvetica Light" charset="0"/>
              </a:rPr>
              <a:t>goods</a:t>
            </a:r>
            <a:r>
              <a:rPr lang="en-US" sz="3600" dirty="0" smtClean="0">
                <a:solidFill>
                  <a:srgbClr val="9C0C2E"/>
                </a:solidFill>
                <a:effectLst>
                  <a:glow rad="241300">
                    <a:schemeClr val="bg1">
                      <a:alpha val="98000"/>
                    </a:schemeClr>
                  </a:glow>
                </a:effectLst>
                <a:latin typeface="Bebas Neue Light" panose="00000500000000000000" pitchFamily="2" charset="0"/>
                <a:ea typeface="+mj-ea"/>
                <a:cs typeface="+mj-cs"/>
                <a:sym typeface="Helvetica Light" charset="0"/>
              </a:rPr>
              <a:t> </a:t>
            </a:r>
            <a:r>
              <a:rPr lang="en-US" sz="3600" dirty="0">
                <a:solidFill>
                  <a:srgbClr val="9C0C2E"/>
                </a:solidFill>
                <a:effectLst>
                  <a:glow rad="241300">
                    <a:schemeClr val="bg1">
                      <a:alpha val="98000"/>
                    </a:schemeClr>
                  </a:glow>
                </a:effectLst>
                <a:latin typeface="Bebas Neue Light" panose="00000500000000000000" pitchFamily="2" charset="0"/>
                <a:ea typeface="+mj-ea"/>
                <a:cs typeface="+mj-cs"/>
                <a:sym typeface="Helvetica Light" charset="0"/>
              </a:rPr>
              <a:t>or </a:t>
            </a:r>
            <a:r>
              <a:rPr lang="en-US" sz="3600" b="1" dirty="0" smtClean="0">
                <a:solidFill>
                  <a:srgbClr val="9C0C2E"/>
                </a:solidFill>
                <a:effectLst>
                  <a:glow rad="241300">
                    <a:schemeClr val="bg1">
                      <a:alpha val="98000"/>
                    </a:schemeClr>
                  </a:glow>
                </a:effectLst>
                <a:latin typeface="Bebas Neue Light" panose="00000500000000000000" pitchFamily="2" charset="0"/>
                <a:ea typeface="+mj-ea"/>
                <a:cs typeface="+mj-cs"/>
                <a:sym typeface="Helvetica Light" charset="0"/>
              </a:rPr>
              <a:t>services</a:t>
            </a:r>
          </a:p>
          <a:p>
            <a:pPr algn="ctr">
              <a:lnSpc>
                <a:spcPts val="3500"/>
              </a:lnSpc>
            </a:pPr>
            <a:r>
              <a:rPr lang="en-US" sz="3600" dirty="0" smtClean="0">
                <a:solidFill>
                  <a:srgbClr val="9C0C2E"/>
                </a:solidFill>
                <a:effectLst>
                  <a:glow rad="241300">
                    <a:schemeClr val="bg1">
                      <a:alpha val="98000"/>
                    </a:schemeClr>
                  </a:glow>
                </a:effectLst>
                <a:latin typeface="Bebas Neue Light" panose="00000500000000000000" pitchFamily="2" charset="0"/>
                <a:ea typeface="+mj-ea"/>
                <a:cs typeface="+mj-cs"/>
                <a:sym typeface="Helvetica Light" charset="0"/>
              </a:rPr>
              <a:t>is this pose </a:t>
            </a:r>
          </a:p>
          <a:p>
            <a:pPr algn="ctr">
              <a:lnSpc>
                <a:spcPts val="3500"/>
              </a:lnSpc>
            </a:pPr>
            <a:r>
              <a:rPr lang="en-US" sz="3600" dirty="0" smtClean="0">
                <a:solidFill>
                  <a:srgbClr val="9C0C2E"/>
                </a:solidFill>
                <a:effectLst>
                  <a:glow rad="241300">
                    <a:schemeClr val="bg1">
                      <a:alpha val="98000"/>
                    </a:schemeClr>
                  </a:glow>
                </a:effectLst>
                <a:latin typeface="Bebas Neue Light" panose="00000500000000000000" pitchFamily="2" charset="0"/>
                <a:ea typeface="+mj-ea"/>
                <a:cs typeface="+mj-cs"/>
                <a:sym typeface="Helvetica Light" charset="0"/>
              </a:rPr>
              <a:t>a </a:t>
            </a:r>
            <a:r>
              <a:rPr lang="en-US" sz="3600" dirty="0">
                <a:solidFill>
                  <a:srgbClr val="9C0C2E"/>
                </a:solidFill>
                <a:effectLst>
                  <a:glow rad="241300">
                    <a:schemeClr val="bg1">
                      <a:alpha val="98000"/>
                    </a:schemeClr>
                  </a:glow>
                </a:effectLst>
                <a:latin typeface="Bebas Neue Light" panose="00000500000000000000" pitchFamily="2" charset="0"/>
                <a:ea typeface="+mj-ea"/>
                <a:cs typeface="+mj-cs"/>
                <a:sym typeface="Helvetica Light" charset="0"/>
              </a:rPr>
              <a:t>trade mark</a:t>
            </a:r>
            <a:r>
              <a:rPr lang="en-US" sz="3600" dirty="0">
                <a:solidFill>
                  <a:srgbClr val="9C0C2E"/>
                </a:solidFill>
                <a:effectLst>
                  <a:glow rad="241300">
                    <a:schemeClr val="bg1">
                      <a:alpha val="98000"/>
                    </a:schemeClr>
                  </a:glow>
                </a:effectLst>
                <a:latin typeface="Bebas Neue Light" panose="00000500000000000000" pitchFamily="2" charset="0"/>
                <a:ea typeface="+mj-ea"/>
                <a:cs typeface="+mj-cs"/>
              </a:rPr>
              <a:t>?</a:t>
            </a:r>
          </a:p>
        </p:txBody>
      </p:sp>
    </p:spTree>
    <p:extLst>
      <p:ext uri="{BB962C8B-B14F-4D97-AF65-F5344CB8AC3E}">
        <p14:creationId xmlns:p14="http://schemas.microsoft.com/office/powerpoint/2010/main" val="83982165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68BF5040-82C4-4BF4-AFA4-68D6DD13F7A0}" type="slidenum">
              <a:rPr lang="es-ES" smtClean="0"/>
              <a:t>15</a:t>
            </a:fld>
            <a:endParaRPr lang="es-ES"/>
          </a:p>
        </p:txBody>
      </p:sp>
      <p:sp>
        <p:nvSpPr>
          <p:cNvPr id="6" name="Rectángulo 14"/>
          <p:cNvSpPr/>
          <p:nvPr/>
        </p:nvSpPr>
        <p:spPr>
          <a:xfrm>
            <a:off x="1" y="345688"/>
            <a:ext cx="570571" cy="820902"/>
          </a:xfrm>
          <a:prstGeom prst="rect">
            <a:avLst/>
          </a:prstGeom>
          <a:solidFill>
            <a:srgbClr val="C1A38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p>
        </p:txBody>
      </p:sp>
      <p:sp>
        <p:nvSpPr>
          <p:cNvPr id="7" name="Título 1"/>
          <p:cNvSpPr txBox="1">
            <a:spLocks/>
          </p:cNvSpPr>
          <p:nvPr/>
        </p:nvSpPr>
        <p:spPr>
          <a:xfrm>
            <a:off x="740154" y="333882"/>
            <a:ext cx="8485126" cy="1093789"/>
          </a:xfrm>
          <a:prstGeom prst="rect">
            <a:avLst/>
          </a:prstGeom>
        </p:spPr>
        <p:txBody>
          <a:bodyPr vert="horz" lIns="91440" tIns="45720" rIns="91440" bIns="45720" rtlCol="0" anchor="t">
            <a:noAutofit/>
          </a:bodyPr>
          <a:lstStyle>
            <a:lvl1pPr algn="l" defTabSz="786384" rtl="0" eaLnBrk="1" latinLnBrk="0" hangingPunct="1">
              <a:lnSpc>
                <a:spcPct val="100000"/>
              </a:lnSpc>
              <a:spcBef>
                <a:spcPct val="0"/>
              </a:spcBef>
              <a:buNone/>
              <a:defRPr sz="3096" kern="1200">
                <a:solidFill>
                  <a:srgbClr val="FFFFFF"/>
                </a:solidFill>
                <a:latin typeface="+mj-lt"/>
                <a:ea typeface="+mj-ea"/>
                <a:cs typeface="+mj-cs"/>
              </a:defRPr>
            </a:lvl1pPr>
          </a:lstStyle>
          <a:p>
            <a:pPr>
              <a:lnSpc>
                <a:spcPts val="3000"/>
              </a:lnSpc>
            </a:pPr>
            <a:r>
              <a:rPr lang="en-US" sz="2800" dirty="0" smtClean="0">
                <a:solidFill>
                  <a:schemeClr val="bg2">
                    <a:lumMod val="25000"/>
                  </a:schemeClr>
                </a:solidFill>
              </a:rPr>
              <a:t>REGISTERING THE NAME OF ATHLETES AS TRADE MARKS</a:t>
            </a:r>
            <a:r>
              <a:rPr lang="es-ES" sz="2800" dirty="0" smtClean="0">
                <a:solidFill>
                  <a:schemeClr val="bg2">
                    <a:lumMod val="25000"/>
                  </a:schemeClr>
                </a:solidFill>
              </a:rPr>
              <a:t>:</a:t>
            </a:r>
          </a:p>
          <a:p>
            <a:pPr>
              <a:lnSpc>
                <a:spcPts val="3000"/>
              </a:lnSpc>
            </a:pPr>
            <a:r>
              <a:rPr lang="en-US" sz="2800" b="1" dirty="0" smtClean="0">
                <a:solidFill>
                  <a:schemeClr val="bg2">
                    <a:lumMod val="25000"/>
                  </a:schemeClr>
                </a:solidFill>
              </a:rPr>
              <a:t>TRADE MARK RIGHTS</a:t>
            </a:r>
            <a:endParaRPr lang="es-ES" sz="2800" b="1" dirty="0">
              <a:solidFill>
                <a:schemeClr val="bg2">
                  <a:lumMod val="25000"/>
                </a:schemeClr>
              </a:solidFill>
            </a:endParaRPr>
          </a:p>
        </p:txBody>
      </p:sp>
      <p:pic>
        <p:nvPicPr>
          <p:cNvPr id="8" name="Picture 4" descr="Resultado de imagen de curia court"/>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70572" y="1587767"/>
            <a:ext cx="717166" cy="746569"/>
          </a:xfrm>
          <a:prstGeom prst="rect">
            <a:avLst/>
          </a:prstGeom>
          <a:noFill/>
          <a:extLst>
            <a:ext uri="{909E8E84-426E-40DD-AFC4-6F175D3DCCD1}">
              <a14:hiddenFill xmlns:a14="http://schemas.microsoft.com/office/drawing/2010/main">
                <a:solidFill>
                  <a:srgbClr val="FFFFFF"/>
                </a:solidFill>
              </a14:hiddenFill>
            </a:ext>
          </a:extLst>
        </p:spPr>
      </p:pic>
      <p:sp>
        <p:nvSpPr>
          <p:cNvPr id="9" name="Rectangle 8"/>
          <p:cNvSpPr/>
          <p:nvPr/>
        </p:nvSpPr>
        <p:spPr>
          <a:xfrm>
            <a:off x="408522" y="1479844"/>
            <a:ext cx="7042407" cy="1054135"/>
          </a:xfrm>
          <a:prstGeom prst="rect">
            <a:avLst/>
          </a:prstGeom>
        </p:spPr>
        <p:txBody>
          <a:bodyPr wrap="square">
            <a:spAutoFit/>
          </a:bodyPr>
          <a:lstStyle/>
          <a:p>
            <a:pPr lvl="2">
              <a:lnSpc>
                <a:spcPts val="2500"/>
              </a:lnSpc>
            </a:pPr>
            <a:r>
              <a:rPr lang="en-US" sz="2400" dirty="0">
                <a:solidFill>
                  <a:schemeClr val="bg2">
                    <a:lumMod val="25000"/>
                  </a:schemeClr>
                </a:solidFill>
                <a:latin typeface="+mj-lt"/>
                <a:ea typeface="+mj-ea"/>
                <a:cs typeface="+mj-cs"/>
              </a:rPr>
              <a:t>JUDGMENT OF THE GENERAL </a:t>
            </a:r>
            <a:r>
              <a:rPr lang="en-US" sz="2400" dirty="0" smtClean="0">
                <a:solidFill>
                  <a:schemeClr val="bg2">
                    <a:lumMod val="25000"/>
                  </a:schemeClr>
                </a:solidFill>
                <a:latin typeface="+mj-lt"/>
                <a:ea typeface="+mj-ea"/>
                <a:cs typeface="+mj-cs"/>
              </a:rPr>
              <a:t>COURT</a:t>
            </a:r>
            <a:br>
              <a:rPr lang="en-US" sz="2400" dirty="0" smtClean="0">
                <a:solidFill>
                  <a:schemeClr val="bg2">
                    <a:lumMod val="25000"/>
                  </a:schemeClr>
                </a:solidFill>
                <a:latin typeface="+mj-lt"/>
                <a:ea typeface="+mj-ea"/>
                <a:cs typeface="+mj-cs"/>
              </a:rPr>
            </a:br>
            <a:r>
              <a:rPr lang="en-US" sz="2400" dirty="0" smtClean="0">
                <a:solidFill>
                  <a:schemeClr val="bg2">
                    <a:lumMod val="25000"/>
                  </a:schemeClr>
                </a:solidFill>
                <a:latin typeface="+mj-lt"/>
                <a:ea typeface="+mj-ea"/>
                <a:cs typeface="+mj-cs"/>
              </a:rPr>
              <a:t>12 November 2002</a:t>
            </a:r>
          </a:p>
          <a:p>
            <a:pPr lvl="2">
              <a:lnSpc>
                <a:spcPts val="2500"/>
              </a:lnSpc>
            </a:pPr>
            <a:r>
              <a:rPr lang="en-US" sz="2400" dirty="0" smtClean="0">
                <a:solidFill>
                  <a:schemeClr val="bg2">
                    <a:lumMod val="25000"/>
                  </a:schemeClr>
                </a:solidFill>
                <a:latin typeface="+mj-lt"/>
                <a:ea typeface="+mj-ea"/>
                <a:cs typeface="+mj-cs"/>
              </a:rPr>
              <a:t>Arsenal Football Club Plc v Matthew Reed </a:t>
            </a:r>
            <a:endParaRPr lang="en-US" sz="2400" dirty="0">
              <a:solidFill>
                <a:schemeClr val="bg2">
                  <a:lumMod val="25000"/>
                </a:schemeClr>
              </a:solidFill>
              <a:latin typeface="+mj-lt"/>
              <a:ea typeface="+mj-ea"/>
              <a:cs typeface="+mj-cs"/>
            </a:endParaRPr>
          </a:p>
        </p:txBody>
      </p:sp>
      <p:sp>
        <p:nvSpPr>
          <p:cNvPr id="10" name="Rectangle 9"/>
          <p:cNvSpPr/>
          <p:nvPr/>
        </p:nvSpPr>
        <p:spPr>
          <a:xfrm>
            <a:off x="570571" y="4643483"/>
            <a:ext cx="10888365" cy="1600438"/>
          </a:xfrm>
          <a:prstGeom prst="rect">
            <a:avLst/>
          </a:prstGeom>
        </p:spPr>
        <p:txBody>
          <a:bodyPr wrap="square">
            <a:spAutoFit/>
          </a:bodyPr>
          <a:lstStyle/>
          <a:p>
            <a:r>
              <a:rPr lang="en-US" sz="2000" dirty="0">
                <a:solidFill>
                  <a:schemeClr val="bg2">
                    <a:lumMod val="25000"/>
                  </a:schemeClr>
                </a:solidFill>
                <a:latin typeface="+mj-lt"/>
                <a:ea typeface="+mj-ea"/>
                <a:cs typeface="+mj-cs"/>
              </a:rPr>
              <a:t>The proprietor of a trade mark must be able to </a:t>
            </a:r>
            <a:r>
              <a:rPr lang="en-US" sz="2000" b="1" dirty="0">
                <a:solidFill>
                  <a:schemeClr val="bg2">
                    <a:lumMod val="25000"/>
                  </a:schemeClr>
                </a:solidFill>
                <a:latin typeface="+mj-lt"/>
                <a:ea typeface="+mj-ea"/>
                <a:cs typeface="+mj-cs"/>
              </a:rPr>
              <a:t>prevent</a:t>
            </a:r>
            <a:r>
              <a:rPr lang="en-US" sz="2000" dirty="0">
                <a:solidFill>
                  <a:schemeClr val="bg2">
                    <a:lumMod val="25000"/>
                  </a:schemeClr>
                </a:solidFill>
                <a:latin typeface="+mj-lt"/>
                <a:ea typeface="+mj-ea"/>
                <a:cs typeface="+mj-cs"/>
              </a:rPr>
              <a:t> its use by a third party if that use is liable to affect the </a:t>
            </a:r>
            <a:r>
              <a:rPr lang="en-US" sz="2000" b="1" dirty="0">
                <a:solidFill>
                  <a:schemeClr val="bg2">
                    <a:lumMod val="25000"/>
                  </a:schemeClr>
                </a:solidFill>
                <a:latin typeface="+mj-lt"/>
                <a:ea typeface="+mj-ea"/>
                <a:cs typeface="+mj-cs"/>
              </a:rPr>
              <a:t>guarantee of origin </a:t>
            </a:r>
            <a:r>
              <a:rPr lang="en-US" sz="2000" dirty="0">
                <a:solidFill>
                  <a:schemeClr val="bg2">
                    <a:lumMod val="25000"/>
                  </a:schemeClr>
                </a:solidFill>
                <a:latin typeface="+mj-lt"/>
                <a:ea typeface="+mj-ea"/>
                <a:cs typeface="+mj-cs"/>
              </a:rPr>
              <a:t>of the </a:t>
            </a:r>
            <a:r>
              <a:rPr lang="en-US" sz="2000" dirty="0" smtClean="0">
                <a:solidFill>
                  <a:schemeClr val="bg2">
                    <a:lumMod val="25000"/>
                  </a:schemeClr>
                </a:solidFill>
                <a:latin typeface="+mj-lt"/>
                <a:ea typeface="+mj-ea"/>
                <a:cs typeface="+mj-cs"/>
              </a:rPr>
              <a:t>goods:</a:t>
            </a:r>
          </a:p>
          <a:p>
            <a:endParaRPr lang="en-US" dirty="0">
              <a:solidFill>
                <a:schemeClr val="bg2">
                  <a:lumMod val="25000"/>
                </a:schemeClr>
              </a:solidFill>
              <a:latin typeface="+mj-lt"/>
              <a:ea typeface="+mj-ea"/>
              <a:cs typeface="+mj-cs"/>
            </a:endParaRPr>
          </a:p>
          <a:p>
            <a:pPr marL="342900" indent="-342900">
              <a:buFont typeface="Arial" panose="020B0604020202020204" pitchFamily="34" charset="0"/>
              <a:buChar char="•"/>
            </a:pPr>
            <a:r>
              <a:rPr lang="en-US" sz="2000" dirty="0">
                <a:solidFill>
                  <a:schemeClr val="bg2">
                    <a:lumMod val="25000"/>
                  </a:schemeClr>
                </a:solidFill>
                <a:latin typeface="+mj-lt"/>
                <a:ea typeface="+mj-ea"/>
                <a:cs typeface="+mj-cs"/>
              </a:rPr>
              <a:t>The fact that the use may be perceived as a </a:t>
            </a:r>
            <a:r>
              <a:rPr lang="en-US" sz="2000" b="1" dirty="0">
                <a:solidFill>
                  <a:schemeClr val="bg2">
                    <a:lumMod val="25000"/>
                  </a:schemeClr>
                </a:solidFill>
                <a:latin typeface="+mj-lt"/>
                <a:ea typeface="+mj-ea"/>
                <a:cs typeface="+mj-cs"/>
              </a:rPr>
              <a:t>badge of support </a:t>
            </a:r>
            <a:r>
              <a:rPr lang="en-US" sz="2000" dirty="0">
                <a:solidFill>
                  <a:schemeClr val="bg2">
                    <a:lumMod val="25000"/>
                  </a:schemeClr>
                </a:solidFill>
                <a:latin typeface="+mj-lt"/>
                <a:ea typeface="+mj-ea"/>
                <a:cs typeface="+mj-cs"/>
              </a:rPr>
              <a:t>for or </a:t>
            </a:r>
            <a:r>
              <a:rPr lang="en-US" sz="2000" b="1" dirty="0">
                <a:solidFill>
                  <a:schemeClr val="bg2">
                    <a:lumMod val="25000"/>
                  </a:schemeClr>
                </a:solidFill>
                <a:latin typeface="+mj-lt"/>
                <a:ea typeface="+mj-ea"/>
                <a:cs typeface="+mj-cs"/>
              </a:rPr>
              <a:t>loyalty</a:t>
            </a:r>
            <a:r>
              <a:rPr lang="en-US" sz="2000" dirty="0">
                <a:solidFill>
                  <a:schemeClr val="bg2">
                    <a:lumMod val="25000"/>
                  </a:schemeClr>
                </a:solidFill>
                <a:latin typeface="+mj-lt"/>
                <a:ea typeface="+mj-ea"/>
                <a:cs typeface="+mj-cs"/>
              </a:rPr>
              <a:t> or </a:t>
            </a:r>
            <a:r>
              <a:rPr lang="en-US" sz="2000" b="1" dirty="0">
                <a:solidFill>
                  <a:schemeClr val="bg2">
                    <a:lumMod val="25000"/>
                  </a:schemeClr>
                </a:solidFill>
                <a:latin typeface="+mj-lt"/>
                <a:ea typeface="+mj-ea"/>
                <a:cs typeface="+mj-cs"/>
              </a:rPr>
              <a:t>affiliation</a:t>
            </a:r>
            <a:r>
              <a:rPr lang="en-US" sz="2000" dirty="0">
                <a:solidFill>
                  <a:schemeClr val="bg2">
                    <a:lumMod val="25000"/>
                  </a:schemeClr>
                </a:solidFill>
                <a:latin typeface="+mj-lt"/>
                <a:ea typeface="+mj-ea"/>
                <a:cs typeface="+mj-cs"/>
              </a:rPr>
              <a:t> to the proprietor of the trade mark does not affect that principle.</a:t>
            </a:r>
          </a:p>
        </p:txBody>
      </p:sp>
      <p:sp>
        <p:nvSpPr>
          <p:cNvPr id="12" name="Rounded Rectangle 11"/>
          <p:cNvSpPr/>
          <p:nvPr/>
        </p:nvSpPr>
        <p:spPr>
          <a:xfrm>
            <a:off x="570572" y="2624694"/>
            <a:ext cx="5448263" cy="1854710"/>
          </a:xfrm>
          <a:prstGeom prst="roundRect">
            <a:avLst>
              <a:gd name="adj" fmla="val 7756"/>
            </a:avLst>
          </a:prstGeom>
          <a:solidFill>
            <a:srgbClr val="EFE9DD"/>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2">
                    <a:lumMod val="25000"/>
                  </a:schemeClr>
                </a:solidFill>
                <a:latin typeface="+mj-lt"/>
                <a:ea typeface="+mj-ea"/>
                <a:cs typeface="+mj-cs"/>
              </a:rPr>
              <a:t>1989</a:t>
            </a:r>
            <a:r>
              <a:rPr lang="en-US" sz="2000" dirty="0">
                <a:solidFill>
                  <a:schemeClr val="bg2">
                    <a:lumMod val="25000"/>
                  </a:schemeClr>
                </a:solidFill>
                <a:latin typeface="+mj-lt"/>
                <a:ea typeface="+mj-ea"/>
                <a:cs typeface="+mj-cs"/>
              </a:rPr>
              <a:t>: Arsenal FC had the words </a:t>
            </a:r>
            <a:r>
              <a:rPr lang="en-US" sz="2000" dirty="0" smtClean="0">
                <a:solidFill>
                  <a:schemeClr val="bg2">
                    <a:lumMod val="25000"/>
                  </a:schemeClr>
                </a:solidFill>
                <a:latin typeface="+mj-lt"/>
                <a:ea typeface="+mj-ea"/>
                <a:cs typeface="+mj-cs"/>
              </a:rPr>
              <a:t>“Arsenal” </a:t>
            </a:r>
            <a:r>
              <a:rPr lang="en-US" sz="2000" dirty="0">
                <a:solidFill>
                  <a:schemeClr val="bg2">
                    <a:lumMod val="25000"/>
                  </a:schemeClr>
                </a:solidFill>
                <a:latin typeface="+mj-lt"/>
                <a:ea typeface="+mj-ea"/>
                <a:cs typeface="+mj-cs"/>
              </a:rPr>
              <a:t>and </a:t>
            </a:r>
            <a:r>
              <a:rPr lang="en-US" sz="2000" dirty="0" smtClean="0">
                <a:solidFill>
                  <a:schemeClr val="bg2">
                    <a:lumMod val="25000"/>
                  </a:schemeClr>
                </a:solidFill>
                <a:latin typeface="+mj-lt"/>
                <a:ea typeface="+mj-ea"/>
                <a:cs typeface="+mj-cs"/>
              </a:rPr>
              <a:t>“Arsenal Gunners” </a:t>
            </a:r>
            <a:r>
              <a:rPr lang="en-US" sz="2000" dirty="0">
                <a:solidFill>
                  <a:schemeClr val="bg2">
                    <a:lumMod val="25000"/>
                  </a:schemeClr>
                </a:solidFill>
                <a:latin typeface="+mj-lt"/>
                <a:ea typeface="+mj-ea"/>
                <a:cs typeface="+mj-cs"/>
              </a:rPr>
              <a:t>and the </a:t>
            </a:r>
            <a:r>
              <a:rPr lang="en-US" sz="2000" dirty="0" smtClean="0">
                <a:solidFill>
                  <a:schemeClr val="bg2">
                    <a:lumMod val="25000"/>
                  </a:schemeClr>
                </a:solidFill>
                <a:latin typeface="+mj-lt"/>
                <a:ea typeface="+mj-ea"/>
                <a:cs typeface="+mj-cs"/>
              </a:rPr>
              <a:t>clubs’ emblems </a:t>
            </a:r>
            <a:r>
              <a:rPr lang="en-US" sz="2000" dirty="0">
                <a:solidFill>
                  <a:schemeClr val="bg2">
                    <a:lumMod val="25000"/>
                  </a:schemeClr>
                </a:solidFill>
                <a:latin typeface="+mj-lt"/>
                <a:ea typeface="+mj-ea"/>
                <a:cs typeface="+mj-cs"/>
              </a:rPr>
              <a:t>registered as trade marks for a wide class of </a:t>
            </a:r>
            <a:r>
              <a:rPr lang="en-US" sz="2000" dirty="0" smtClean="0">
                <a:solidFill>
                  <a:schemeClr val="bg2">
                    <a:lumMod val="25000"/>
                  </a:schemeClr>
                </a:solidFill>
                <a:latin typeface="+mj-lt"/>
                <a:ea typeface="+mj-ea"/>
                <a:cs typeface="+mj-cs"/>
              </a:rPr>
              <a:t>goods.</a:t>
            </a:r>
            <a:r>
              <a:rPr lang="en-US" sz="2000" dirty="0">
                <a:solidFill>
                  <a:schemeClr val="bg2">
                    <a:lumMod val="25000"/>
                  </a:schemeClr>
                </a:solidFill>
                <a:latin typeface="+mj-lt"/>
                <a:ea typeface="+mj-ea"/>
                <a:cs typeface="+mj-cs"/>
              </a:rPr>
              <a:t> </a:t>
            </a:r>
            <a:r>
              <a:rPr lang="en-US" sz="2000" dirty="0" smtClean="0">
                <a:solidFill>
                  <a:schemeClr val="bg2">
                    <a:lumMod val="25000"/>
                  </a:schemeClr>
                </a:solidFill>
                <a:latin typeface="+mj-lt"/>
                <a:ea typeface="+mj-ea"/>
                <a:cs typeface="+mj-cs"/>
              </a:rPr>
              <a:t>The </a:t>
            </a:r>
            <a:r>
              <a:rPr lang="en-US" sz="2000" dirty="0">
                <a:solidFill>
                  <a:schemeClr val="bg2">
                    <a:lumMod val="25000"/>
                  </a:schemeClr>
                </a:solidFill>
                <a:latin typeface="+mj-lt"/>
                <a:ea typeface="+mj-ea"/>
                <a:cs typeface="+mj-cs"/>
              </a:rPr>
              <a:t>club supplied products as articles of clothing and footwear. </a:t>
            </a:r>
          </a:p>
        </p:txBody>
      </p:sp>
      <p:sp>
        <p:nvSpPr>
          <p:cNvPr id="13" name="Rounded Rectangle 12"/>
          <p:cNvSpPr/>
          <p:nvPr/>
        </p:nvSpPr>
        <p:spPr>
          <a:xfrm>
            <a:off x="6114845" y="2624693"/>
            <a:ext cx="5448263" cy="1854711"/>
          </a:xfrm>
          <a:prstGeom prst="roundRect">
            <a:avLst>
              <a:gd name="adj" fmla="val 7756"/>
            </a:avLst>
          </a:prstGeom>
          <a:solidFill>
            <a:srgbClr val="EFE9DD"/>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solidFill>
                  <a:schemeClr val="bg2">
                    <a:lumMod val="25000"/>
                  </a:schemeClr>
                </a:solidFill>
                <a:latin typeface="+mj-lt"/>
                <a:ea typeface="+mj-ea"/>
                <a:cs typeface="+mj-cs"/>
              </a:rPr>
              <a:t>Mr. </a:t>
            </a:r>
            <a:r>
              <a:rPr lang="en-US" sz="2000" dirty="0">
                <a:solidFill>
                  <a:schemeClr val="bg2">
                    <a:lumMod val="25000"/>
                  </a:schemeClr>
                </a:solidFill>
                <a:latin typeface="+mj-lt"/>
                <a:ea typeface="+mj-ea"/>
                <a:cs typeface="+mj-cs"/>
              </a:rPr>
              <a:t>Reed had since 1970 sold football souvenirs marked with Arsenal FC signs from several stalls situated outside the club's stadium. </a:t>
            </a:r>
          </a:p>
        </p:txBody>
      </p:sp>
      <p:sp>
        <p:nvSpPr>
          <p:cNvPr id="15" name="AutoShape 2" descr="Imagen relacionada"/>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S"/>
          </a:p>
        </p:txBody>
      </p:sp>
      <p:pic>
        <p:nvPicPr>
          <p:cNvPr id="1027" name="Picture 3"/>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0" b="100000" l="0" r="100000">
                        <a14:foregroundMark x1="6280" y1="9016" x2="59420" y2="84016"/>
                        <a14:foregroundMark x1="46377" y1="87295" x2="70531" y2="36066"/>
                        <a14:foregroundMark x1="85507" y1="6148" x2="90821" y2="62295"/>
                        <a14:foregroundMark x1="62802" y1="72131" x2="42995" y2="33607"/>
                        <a14:foregroundMark x1="23671" y1="46721" x2="64734" y2="44262"/>
                        <a14:foregroundMark x1="16908" y1="21311" x2="85024" y2="25000"/>
                        <a14:foregroundMark x1="21256" y1="26639" x2="85507" y2="26230"/>
                        <a14:foregroundMark x1="18841" y1="72131" x2="31401" y2="82787"/>
                        <a14:foregroundMark x1="25604" y1="61475" x2="34300" y2="71311"/>
                        <a14:foregroundMark x1="84058" y1="65984" x2="86957" y2="54508"/>
                        <a14:foregroundMark x1="49758" y1="56148" x2="49758" y2="56148"/>
                        <a14:foregroundMark x1="13043" y1="16393" x2="13043" y2="16393"/>
                        <a14:foregroundMark x1="16908" y1="62295" x2="16908" y2="62295"/>
                        <a14:foregroundMark x1="15459" y1="61066" x2="15459" y2="61066"/>
                        <a14:foregroundMark x1="12560" y1="54918" x2="12560" y2="54918"/>
                        <a14:foregroundMark x1="9662" y1="38525" x2="9662" y2="38525"/>
                        <a14:foregroundMark x1="68599" y1="13115" x2="75362" y2="15984"/>
                        <a14:foregroundMark x1="70048" y1="35246" x2="70048" y2="35246"/>
                        <a14:foregroundMark x1="81643" y1="71721" x2="81643" y2="71721"/>
                        <a14:foregroundMark x1="80676" y1="70082" x2="80676" y2="70082"/>
                        <a14:foregroundMark x1="76812" y1="72951" x2="76812" y2="72951"/>
                        <a14:foregroundMark x1="76812" y1="73770" x2="76812" y2="73770"/>
                        <a14:foregroundMark x1="55072" y1="79508" x2="55072" y2="79508"/>
                      </a14:backgroundRemoval>
                    </a14:imgEffect>
                  </a14:imgLayer>
                </a14:imgProps>
              </a:ext>
              <a:ext uri="{28A0092B-C50C-407E-A947-70E740481C1C}">
                <a14:useLocalDpi xmlns:a14="http://schemas.microsoft.com/office/drawing/2010/main" val="0"/>
              </a:ext>
            </a:extLst>
          </a:blip>
          <a:srcRect/>
          <a:stretch>
            <a:fillRect/>
          </a:stretch>
        </p:blipFill>
        <p:spPr bwMode="auto">
          <a:xfrm>
            <a:off x="10006253" y="1478937"/>
            <a:ext cx="1267488" cy="149404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61786469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68BF5040-82C4-4BF4-AFA4-68D6DD13F7A0}" type="slidenum">
              <a:rPr lang="es-ES" smtClean="0"/>
              <a:t>16</a:t>
            </a:fld>
            <a:endParaRPr lang="es-ES"/>
          </a:p>
        </p:txBody>
      </p:sp>
      <p:sp>
        <p:nvSpPr>
          <p:cNvPr id="6" name="Rectángulo 14"/>
          <p:cNvSpPr/>
          <p:nvPr/>
        </p:nvSpPr>
        <p:spPr>
          <a:xfrm>
            <a:off x="1" y="345688"/>
            <a:ext cx="570571" cy="820902"/>
          </a:xfrm>
          <a:prstGeom prst="rect">
            <a:avLst/>
          </a:prstGeom>
          <a:solidFill>
            <a:srgbClr val="C1A38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p>
        </p:txBody>
      </p:sp>
      <p:sp>
        <p:nvSpPr>
          <p:cNvPr id="7" name="Título 1"/>
          <p:cNvSpPr txBox="1">
            <a:spLocks/>
          </p:cNvSpPr>
          <p:nvPr/>
        </p:nvSpPr>
        <p:spPr>
          <a:xfrm>
            <a:off x="740154" y="333882"/>
            <a:ext cx="8485126" cy="1093789"/>
          </a:xfrm>
          <a:prstGeom prst="rect">
            <a:avLst/>
          </a:prstGeom>
        </p:spPr>
        <p:txBody>
          <a:bodyPr vert="horz" lIns="91440" tIns="45720" rIns="91440" bIns="45720" rtlCol="0" anchor="t">
            <a:noAutofit/>
          </a:bodyPr>
          <a:lstStyle>
            <a:lvl1pPr algn="l" defTabSz="786384" rtl="0" eaLnBrk="1" latinLnBrk="0" hangingPunct="1">
              <a:lnSpc>
                <a:spcPct val="100000"/>
              </a:lnSpc>
              <a:spcBef>
                <a:spcPct val="0"/>
              </a:spcBef>
              <a:buNone/>
              <a:defRPr sz="3096" kern="1200">
                <a:solidFill>
                  <a:srgbClr val="FFFFFF"/>
                </a:solidFill>
                <a:latin typeface="+mj-lt"/>
                <a:ea typeface="+mj-ea"/>
                <a:cs typeface="+mj-cs"/>
              </a:defRPr>
            </a:lvl1pPr>
          </a:lstStyle>
          <a:p>
            <a:pPr>
              <a:lnSpc>
                <a:spcPts val="3000"/>
              </a:lnSpc>
            </a:pPr>
            <a:r>
              <a:rPr lang="en-US" sz="2800" dirty="0" smtClean="0">
                <a:solidFill>
                  <a:schemeClr val="bg2">
                    <a:lumMod val="25000"/>
                  </a:schemeClr>
                </a:solidFill>
              </a:rPr>
              <a:t>REGISTERING THE NAME OF ATHLETES AS TRADE MARKS</a:t>
            </a:r>
            <a:r>
              <a:rPr lang="es-ES" sz="2800" dirty="0" smtClean="0">
                <a:solidFill>
                  <a:schemeClr val="bg2">
                    <a:lumMod val="25000"/>
                  </a:schemeClr>
                </a:solidFill>
              </a:rPr>
              <a:t>:</a:t>
            </a:r>
          </a:p>
          <a:p>
            <a:pPr>
              <a:lnSpc>
                <a:spcPts val="3000"/>
              </a:lnSpc>
            </a:pPr>
            <a:r>
              <a:rPr lang="en-US" sz="2800" b="1" dirty="0">
                <a:solidFill>
                  <a:schemeClr val="bg2">
                    <a:lumMod val="25000"/>
                  </a:schemeClr>
                </a:solidFill>
              </a:rPr>
              <a:t>STRATEGY: </a:t>
            </a:r>
            <a:r>
              <a:rPr lang="en-US" sz="2800" b="1" dirty="0" smtClean="0">
                <a:solidFill>
                  <a:schemeClr val="bg2">
                    <a:lumMod val="25000"/>
                  </a:schemeClr>
                </a:solidFill>
              </a:rPr>
              <a:t>WHERE REGISTER </a:t>
            </a:r>
            <a:r>
              <a:rPr lang="en-US" sz="2800" b="1" dirty="0">
                <a:solidFill>
                  <a:schemeClr val="bg2">
                    <a:lumMod val="25000"/>
                  </a:schemeClr>
                </a:solidFill>
              </a:rPr>
              <a:t>A TRADE MARK?</a:t>
            </a:r>
          </a:p>
        </p:txBody>
      </p:sp>
      <p:sp>
        <p:nvSpPr>
          <p:cNvPr id="9" name="Rectangle 2"/>
          <p:cNvSpPr txBox="1">
            <a:spLocks noChangeArrowheads="1"/>
          </p:cNvSpPr>
          <p:nvPr/>
        </p:nvSpPr>
        <p:spPr>
          <a:xfrm>
            <a:off x="833377" y="1273215"/>
            <a:ext cx="10949651" cy="5069712"/>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defTabSz="828000">
              <a:buFont typeface="Arial" panose="020B0604020202020204" pitchFamily="34" charset="0"/>
              <a:buNone/>
            </a:pPr>
            <a:endParaRPr lang="en-US" altLang="es-ES" sz="1200" dirty="0" smtClean="0">
              <a:solidFill>
                <a:srgbClr val="9C0C2E"/>
              </a:solidFill>
              <a:effectLst>
                <a:glow rad="241300">
                  <a:schemeClr val="bg1">
                    <a:alpha val="98000"/>
                  </a:schemeClr>
                </a:glow>
              </a:effectLst>
              <a:latin typeface="Bebas Neue Light" panose="00000500000000000000" pitchFamily="2" charset="0"/>
              <a:sym typeface="Helvetica" charset="0"/>
            </a:endParaRPr>
          </a:p>
          <a:p>
            <a:pPr marL="0" indent="0" algn="ctr" defTabSz="828000">
              <a:lnSpc>
                <a:spcPts val="4300"/>
              </a:lnSpc>
              <a:buFont typeface="Arial" panose="020B0604020202020204" pitchFamily="34" charset="0"/>
              <a:buNone/>
            </a:pPr>
            <a:r>
              <a:rPr lang="en-US" altLang="es-ES" dirty="0" smtClean="0">
                <a:solidFill>
                  <a:schemeClr val="bg2">
                    <a:lumMod val="25000"/>
                  </a:schemeClr>
                </a:solidFill>
                <a:latin typeface="+mj-lt"/>
                <a:ea typeface="+mj-ea"/>
                <a:cs typeface="+mj-cs"/>
                <a:sym typeface="Helvetica" charset="0"/>
              </a:rPr>
              <a:t>STRATEGY:</a:t>
            </a:r>
            <a:r>
              <a:rPr lang="en-US" altLang="es-ES" sz="4800" dirty="0" smtClean="0">
                <a:solidFill>
                  <a:srgbClr val="9C0C2E"/>
                </a:solidFill>
                <a:effectLst>
                  <a:glow rad="241300">
                    <a:schemeClr val="bg1">
                      <a:alpha val="98000"/>
                    </a:schemeClr>
                  </a:glow>
                </a:effectLst>
                <a:latin typeface="Bebas Neue Light" panose="00000500000000000000" pitchFamily="2" charset="0"/>
                <a:sym typeface="Helvetica" charset="0"/>
              </a:rPr>
              <a:t/>
            </a:r>
            <a:br>
              <a:rPr lang="en-US" altLang="es-ES" sz="4800" dirty="0" smtClean="0">
                <a:solidFill>
                  <a:srgbClr val="9C0C2E"/>
                </a:solidFill>
                <a:effectLst>
                  <a:glow rad="241300">
                    <a:schemeClr val="bg1">
                      <a:alpha val="98000"/>
                    </a:schemeClr>
                  </a:glow>
                </a:effectLst>
                <a:latin typeface="Bebas Neue Light" panose="00000500000000000000" pitchFamily="2" charset="0"/>
                <a:sym typeface="Helvetica" charset="0"/>
              </a:rPr>
            </a:br>
            <a:r>
              <a:rPr lang="en-US" altLang="es-ES" sz="4800" b="1" dirty="0" smtClean="0">
                <a:solidFill>
                  <a:srgbClr val="9C0C2E"/>
                </a:solidFill>
                <a:effectLst>
                  <a:glow rad="241300">
                    <a:schemeClr val="bg1">
                      <a:alpha val="98000"/>
                    </a:schemeClr>
                  </a:glow>
                </a:effectLst>
                <a:latin typeface="Bebas Neue Light" panose="00000500000000000000" pitchFamily="2" charset="0"/>
                <a:sym typeface="Helvetica" charset="0"/>
              </a:rPr>
              <a:t>where</a:t>
            </a:r>
            <a:r>
              <a:rPr lang="en-US" altLang="es-ES" sz="4800" dirty="0" smtClean="0">
                <a:solidFill>
                  <a:srgbClr val="9C0C2E"/>
                </a:solidFill>
                <a:effectLst>
                  <a:glow rad="241300">
                    <a:schemeClr val="bg1">
                      <a:alpha val="98000"/>
                    </a:schemeClr>
                  </a:glow>
                </a:effectLst>
                <a:latin typeface="Bebas Neue Light" panose="00000500000000000000" pitchFamily="2" charset="0"/>
                <a:sym typeface="Helvetica" charset="0"/>
              </a:rPr>
              <a:t> register a trade mark?</a:t>
            </a:r>
            <a:endParaRPr lang="en-US" dirty="0"/>
          </a:p>
          <a:p>
            <a:pPr lvl="1"/>
            <a:endParaRPr lang="en-US" altLang="es-ES" dirty="0">
              <a:solidFill>
                <a:schemeClr val="bg2">
                  <a:lumMod val="25000"/>
                </a:schemeClr>
              </a:solidFill>
              <a:latin typeface="+mj-lt"/>
              <a:ea typeface="+mj-ea"/>
              <a:cs typeface="+mj-cs"/>
            </a:endParaRPr>
          </a:p>
        </p:txBody>
      </p:sp>
      <p:sp>
        <p:nvSpPr>
          <p:cNvPr id="17" name="Rectangle 16"/>
          <p:cNvSpPr/>
          <p:nvPr/>
        </p:nvSpPr>
        <p:spPr>
          <a:xfrm>
            <a:off x="570572" y="2843126"/>
            <a:ext cx="5551794" cy="3600986"/>
          </a:xfrm>
          <a:prstGeom prst="rect">
            <a:avLst/>
          </a:prstGeom>
        </p:spPr>
        <p:txBody>
          <a:bodyPr wrap="square">
            <a:spAutoFit/>
          </a:bodyPr>
          <a:lstStyle/>
          <a:p>
            <a:endParaRPr lang="en-US" sz="2800" dirty="0" smtClean="0">
              <a:solidFill>
                <a:schemeClr val="bg2">
                  <a:lumMod val="25000"/>
                </a:schemeClr>
              </a:solidFill>
              <a:latin typeface="+mj-lt"/>
              <a:ea typeface="+mj-ea"/>
              <a:cs typeface="+mj-cs"/>
            </a:endParaRPr>
          </a:p>
          <a:p>
            <a:endParaRPr lang="en-US" sz="2800" dirty="0" smtClean="0">
              <a:solidFill>
                <a:schemeClr val="bg2">
                  <a:lumMod val="25000"/>
                </a:schemeClr>
              </a:solidFill>
              <a:latin typeface="+mj-lt"/>
              <a:ea typeface="+mj-ea"/>
              <a:cs typeface="+mj-cs"/>
            </a:endParaRPr>
          </a:p>
          <a:p>
            <a:r>
              <a:rPr lang="en-US" sz="2800" dirty="0" smtClean="0">
                <a:solidFill>
                  <a:schemeClr val="bg2">
                    <a:lumMod val="25000"/>
                  </a:schemeClr>
                </a:solidFill>
                <a:latin typeface="+mj-lt"/>
                <a:ea typeface="+mj-ea"/>
                <a:cs typeface="+mj-cs"/>
              </a:rPr>
              <a:t>TERRITORIALITY</a:t>
            </a:r>
            <a:endParaRPr lang="en-US" sz="2400" dirty="0" smtClean="0">
              <a:solidFill>
                <a:schemeClr val="bg2">
                  <a:lumMod val="25000"/>
                </a:schemeClr>
              </a:solidFill>
              <a:latin typeface="+mj-lt"/>
              <a:ea typeface="+mj-ea"/>
              <a:cs typeface="+mj-cs"/>
            </a:endParaRPr>
          </a:p>
          <a:p>
            <a:endParaRPr lang="en-US" sz="1600" dirty="0" smtClean="0">
              <a:solidFill>
                <a:schemeClr val="bg2">
                  <a:lumMod val="25000"/>
                </a:schemeClr>
              </a:solidFill>
              <a:latin typeface="+mj-lt"/>
              <a:ea typeface="+mj-ea"/>
              <a:cs typeface="+mj-cs"/>
            </a:endParaRPr>
          </a:p>
          <a:p>
            <a:pPr marL="342900" indent="-342900">
              <a:buFont typeface="Arial" panose="020B0604020202020204" pitchFamily="34" charset="0"/>
              <a:buChar char="•"/>
            </a:pPr>
            <a:r>
              <a:rPr lang="en-US" sz="2400" dirty="0" smtClean="0">
                <a:solidFill>
                  <a:schemeClr val="bg2">
                    <a:lumMod val="25000"/>
                  </a:schemeClr>
                </a:solidFill>
                <a:latin typeface="+mj-lt"/>
                <a:ea typeface="+mj-ea"/>
                <a:cs typeface="+mj-cs"/>
              </a:rPr>
              <a:t>The </a:t>
            </a:r>
            <a:r>
              <a:rPr lang="en-US" sz="2400" dirty="0">
                <a:solidFill>
                  <a:schemeClr val="bg2">
                    <a:lumMod val="25000"/>
                  </a:schemeClr>
                </a:solidFill>
                <a:latin typeface="+mj-lt"/>
                <a:ea typeface="+mj-ea"/>
                <a:cs typeface="+mj-cs"/>
              </a:rPr>
              <a:t>scope </a:t>
            </a:r>
            <a:r>
              <a:rPr lang="en-US" sz="2400" dirty="0" smtClean="0">
                <a:solidFill>
                  <a:schemeClr val="bg2">
                    <a:lumMod val="25000"/>
                  </a:schemeClr>
                </a:solidFill>
                <a:latin typeface="+mj-lt"/>
                <a:ea typeface="+mj-ea"/>
                <a:cs typeface="+mj-cs"/>
              </a:rPr>
              <a:t>of a trade mark right </a:t>
            </a:r>
            <a:r>
              <a:rPr lang="en-US" sz="2400" dirty="0">
                <a:solidFill>
                  <a:schemeClr val="bg2">
                    <a:lumMod val="25000"/>
                  </a:schemeClr>
                </a:solidFill>
                <a:latin typeface="+mj-lt"/>
                <a:ea typeface="+mj-ea"/>
                <a:cs typeface="+mj-cs"/>
              </a:rPr>
              <a:t>is limited to the territory of the state granting it. The exclusive right can only ﻿cover activities occurring </a:t>
            </a:r>
            <a:r>
              <a:rPr lang="en-US" sz="2400" b="1" dirty="0">
                <a:solidFill>
                  <a:schemeClr val="bg2">
                    <a:lumMod val="25000"/>
                  </a:schemeClr>
                </a:solidFill>
                <a:latin typeface="+mj-lt"/>
                <a:ea typeface="+mj-ea"/>
                <a:cs typeface="+mj-cs"/>
              </a:rPr>
              <a:t>within</a:t>
            </a:r>
            <a:r>
              <a:rPr lang="en-US" sz="2400" dirty="0">
                <a:solidFill>
                  <a:schemeClr val="bg2">
                    <a:lumMod val="25000"/>
                  </a:schemeClr>
                </a:solidFill>
                <a:latin typeface="+mj-lt"/>
                <a:ea typeface="+mj-ea"/>
                <a:cs typeface="+mj-cs"/>
              </a:rPr>
              <a:t> the respective </a:t>
            </a:r>
            <a:r>
              <a:rPr lang="en-US" sz="2400" b="1" dirty="0">
                <a:solidFill>
                  <a:schemeClr val="bg2">
                    <a:lumMod val="25000"/>
                  </a:schemeClr>
                </a:solidFill>
                <a:latin typeface="+mj-lt"/>
                <a:ea typeface="+mj-ea"/>
                <a:cs typeface="+mj-cs"/>
              </a:rPr>
              <a:t>territory</a:t>
            </a:r>
            <a:r>
              <a:rPr lang="en-US" sz="2400" dirty="0">
                <a:solidFill>
                  <a:schemeClr val="bg2">
                    <a:lumMod val="25000"/>
                  </a:schemeClr>
                </a:solidFill>
                <a:latin typeface="+mj-lt"/>
                <a:ea typeface="+mj-ea"/>
                <a:cs typeface="+mj-cs"/>
              </a:rPr>
              <a:t>.</a:t>
            </a:r>
          </a:p>
        </p:txBody>
      </p:sp>
      <p:cxnSp>
        <p:nvCxnSpPr>
          <p:cNvPr id="18" name="Straight Connector 17"/>
          <p:cNvCxnSpPr/>
          <p:nvPr/>
        </p:nvCxnSpPr>
        <p:spPr>
          <a:xfrm>
            <a:off x="6122366" y="3012114"/>
            <a:ext cx="0" cy="2937263"/>
          </a:xfrm>
          <a:prstGeom prst="line">
            <a:avLst/>
          </a:prstGeom>
          <a:ln>
            <a:solidFill>
              <a:srgbClr val="C1A385"/>
            </a:solidFill>
          </a:ln>
        </p:spPr>
        <p:style>
          <a:lnRef idx="1">
            <a:schemeClr val="accent1"/>
          </a:lnRef>
          <a:fillRef idx="0">
            <a:schemeClr val="accent1"/>
          </a:fillRef>
          <a:effectRef idx="0">
            <a:schemeClr val="accent1"/>
          </a:effectRef>
          <a:fontRef idx="minor">
            <a:schemeClr val="tx1"/>
          </a:fontRef>
        </p:style>
      </p:cxnSp>
      <p:sp>
        <p:nvSpPr>
          <p:cNvPr id="19" name="Rectangle 18"/>
          <p:cNvSpPr/>
          <p:nvPr/>
        </p:nvSpPr>
        <p:spPr>
          <a:xfrm>
            <a:off x="6228470" y="3151010"/>
            <a:ext cx="5624004" cy="3093154"/>
          </a:xfrm>
          <a:prstGeom prst="rect">
            <a:avLst/>
          </a:prstGeom>
        </p:spPr>
        <p:txBody>
          <a:bodyPr wrap="square">
            <a:spAutoFit/>
          </a:bodyPr>
          <a:lstStyle/>
          <a:p>
            <a:pPr marL="342900" indent="-342900">
              <a:lnSpc>
                <a:spcPts val="2600"/>
              </a:lnSpc>
              <a:buFont typeface="Arial" panose="020B0604020202020204" pitchFamily="34" charset="0"/>
              <a:buChar char="•"/>
            </a:pPr>
            <a:endParaRPr lang="en-US" sz="2400" dirty="0" smtClean="0">
              <a:solidFill>
                <a:schemeClr val="bg2">
                  <a:lumMod val="25000"/>
                </a:schemeClr>
              </a:solidFill>
              <a:latin typeface="+mj-lt"/>
              <a:ea typeface="+mj-ea"/>
              <a:cs typeface="+mj-cs"/>
            </a:endParaRPr>
          </a:p>
          <a:p>
            <a:pPr marL="342900" indent="-342900">
              <a:lnSpc>
                <a:spcPts val="2600"/>
              </a:lnSpc>
              <a:buFont typeface="Arial" panose="020B0604020202020204" pitchFamily="34" charset="0"/>
              <a:buChar char="•"/>
            </a:pPr>
            <a:endParaRPr lang="en-US" sz="2400" dirty="0">
              <a:solidFill>
                <a:schemeClr val="bg2">
                  <a:lumMod val="25000"/>
                </a:schemeClr>
              </a:solidFill>
              <a:latin typeface="+mj-lt"/>
              <a:ea typeface="+mj-ea"/>
              <a:cs typeface="+mj-cs"/>
            </a:endParaRPr>
          </a:p>
          <a:p>
            <a:pPr marL="342900" indent="-342900">
              <a:lnSpc>
                <a:spcPts val="2600"/>
              </a:lnSpc>
              <a:buFont typeface="Arial" panose="020B0604020202020204" pitchFamily="34" charset="0"/>
              <a:buChar char="•"/>
            </a:pPr>
            <a:endParaRPr lang="en-US" sz="2400" dirty="0" smtClean="0">
              <a:solidFill>
                <a:schemeClr val="bg2">
                  <a:lumMod val="25000"/>
                </a:schemeClr>
              </a:solidFill>
              <a:latin typeface="+mj-lt"/>
              <a:ea typeface="+mj-ea"/>
              <a:cs typeface="+mj-cs"/>
            </a:endParaRPr>
          </a:p>
          <a:p>
            <a:pPr marL="342900" indent="-342900">
              <a:lnSpc>
                <a:spcPts val="2600"/>
              </a:lnSpc>
              <a:buFont typeface="Arial" panose="020B0604020202020204" pitchFamily="34" charset="0"/>
              <a:buChar char="•"/>
            </a:pPr>
            <a:endParaRPr lang="en-US" sz="2400" dirty="0">
              <a:solidFill>
                <a:schemeClr val="bg2">
                  <a:lumMod val="25000"/>
                </a:schemeClr>
              </a:solidFill>
              <a:latin typeface="+mj-lt"/>
              <a:ea typeface="+mj-ea"/>
              <a:cs typeface="+mj-cs"/>
            </a:endParaRPr>
          </a:p>
          <a:p>
            <a:pPr marL="342900" indent="-342900">
              <a:lnSpc>
                <a:spcPts val="2600"/>
              </a:lnSpc>
              <a:buFont typeface="Arial" panose="020B0604020202020204" pitchFamily="34" charset="0"/>
              <a:buChar char="•"/>
            </a:pPr>
            <a:endParaRPr lang="en-US" sz="2400" dirty="0" smtClean="0">
              <a:solidFill>
                <a:schemeClr val="bg2">
                  <a:lumMod val="25000"/>
                </a:schemeClr>
              </a:solidFill>
              <a:latin typeface="+mj-lt"/>
              <a:ea typeface="+mj-ea"/>
              <a:cs typeface="+mj-cs"/>
            </a:endParaRPr>
          </a:p>
          <a:p>
            <a:pPr marL="342900" indent="-342900">
              <a:lnSpc>
                <a:spcPts val="2600"/>
              </a:lnSpc>
              <a:buFont typeface="Arial" panose="020B0604020202020204" pitchFamily="34" charset="0"/>
              <a:buChar char="•"/>
            </a:pPr>
            <a:endParaRPr lang="en-US" sz="2400" dirty="0">
              <a:solidFill>
                <a:schemeClr val="bg2">
                  <a:lumMod val="25000"/>
                </a:schemeClr>
              </a:solidFill>
              <a:latin typeface="+mj-lt"/>
              <a:ea typeface="+mj-ea"/>
              <a:cs typeface="+mj-cs"/>
            </a:endParaRPr>
          </a:p>
          <a:p>
            <a:pPr marL="342900" indent="-342900">
              <a:lnSpc>
                <a:spcPts val="2600"/>
              </a:lnSpc>
              <a:buFont typeface="Arial" panose="020B0604020202020204" pitchFamily="34" charset="0"/>
              <a:buChar char="•"/>
            </a:pPr>
            <a:r>
              <a:rPr lang="en-US" sz="2400" dirty="0" smtClean="0">
                <a:solidFill>
                  <a:schemeClr val="bg2">
                    <a:lumMod val="25000"/>
                  </a:schemeClr>
                </a:solidFill>
                <a:latin typeface="+mj-lt"/>
                <a:ea typeface="+mj-ea"/>
                <a:cs typeface="+mj-cs"/>
              </a:rPr>
              <a:t>Trade mark owners may </a:t>
            </a:r>
            <a:r>
              <a:rPr lang="en-US" sz="2400" dirty="0">
                <a:solidFill>
                  <a:schemeClr val="bg2">
                    <a:lumMod val="25000"/>
                  </a:schemeClr>
                </a:solidFill>
                <a:latin typeface="+mj-lt"/>
                <a:ea typeface="+mj-ea"/>
                <a:cs typeface="+mj-cs"/>
              </a:rPr>
              <a:t>encounter some </a:t>
            </a:r>
            <a:r>
              <a:rPr lang="en-US" sz="2400" b="1" dirty="0" smtClean="0">
                <a:solidFill>
                  <a:schemeClr val="bg2">
                    <a:lumMod val="25000"/>
                  </a:schemeClr>
                </a:solidFill>
                <a:latin typeface="+mj-lt"/>
                <a:ea typeface="+mj-ea"/>
                <a:cs typeface="+mj-cs"/>
              </a:rPr>
              <a:t>enforcement</a:t>
            </a:r>
            <a:r>
              <a:rPr lang="en-US" sz="2400" dirty="0" smtClean="0">
                <a:solidFill>
                  <a:schemeClr val="bg2">
                    <a:lumMod val="25000"/>
                  </a:schemeClr>
                </a:solidFill>
                <a:latin typeface="+mj-lt"/>
                <a:ea typeface="+mj-ea"/>
                <a:cs typeface="+mj-cs"/>
              </a:rPr>
              <a:t> problems in certain territories such as developing countries.</a:t>
            </a:r>
            <a:endParaRPr lang="en-US" sz="2400" dirty="0">
              <a:solidFill>
                <a:schemeClr val="bg2">
                  <a:lumMod val="25000"/>
                </a:schemeClr>
              </a:solidFill>
              <a:latin typeface="+mj-lt"/>
              <a:ea typeface="+mj-ea"/>
              <a:cs typeface="+mj-cs"/>
            </a:endParaRPr>
          </a:p>
        </p:txBody>
      </p:sp>
      <p:pic>
        <p:nvPicPr>
          <p:cNvPr id="2054" name="Picture 6" descr="https://encrypted-tbn0.gstatic.com/images?q=tbn:ANd9GcTVjhz1r9wtiXhsmMkRUSrTA6BLsU8L5rAeBQ5l5wKLAO0xPTgm"/>
          <p:cNvPicPr>
            <a:picLocks noChangeAspect="1" noChangeArrowheads="1"/>
          </p:cNvPicPr>
          <p:nvPr/>
        </p:nvPicPr>
        <p:blipFill>
          <a:blip r:embed="rId2">
            <a:duotone>
              <a:schemeClr val="accent3">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8195069" y="3282922"/>
            <a:ext cx="1690805" cy="1690805"/>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Imagen relacionada"/>
          <p:cNvPicPr>
            <a:picLocks noChangeAspect="1" noChangeArrowheads="1"/>
          </p:cNvPicPr>
          <p:nvPr/>
        </p:nvPicPr>
        <p:blipFill>
          <a:blip r:embed="rId3" cstate="print">
            <a:duotone>
              <a:schemeClr val="accent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8539158" y="2704226"/>
            <a:ext cx="911312" cy="9113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5527018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Resultado de imagen de SHIELD PNG"/>
          <p:cNvPicPr>
            <a:picLocks noChangeAspect="1" noChangeArrowheads="1"/>
          </p:cNvPicPr>
          <p:nvPr/>
        </p:nvPicPr>
        <p:blipFill>
          <a:blip r:embed="rId2">
            <a:lum bright="70000" contrast="-70000"/>
            <a:extLst>
              <a:ext uri="{BEBA8EAE-BF5A-486C-A8C5-ECC9F3942E4B}">
                <a14:imgProps xmlns:a14="http://schemas.microsoft.com/office/drawing/2010/main">
                  <a14:imgLayer r:embed="rId3">
                    <a14:imgEffect>
                      <a14:backgroundRemoval t="0" b="97188" l="10000" r="90000">
                        <a14:foregroundMark x1="20000" y1="23906" x2="51719" y2="14063"/>
                        <a14:foregroundMark x1="50000" y1="10938" x2="51250" y2="13125"/>
                      </a14:backgroundRemoval>
                    </a14:imgEffect>
                    <a14:imgEffect>
                      <a14:brightnessContrast bright="40000" contrast="-40000"/>
                    </a14:imgEffect>
                  </a14:imgLayer>
                </a14:imgProps>
              </a:ext>
              <a:ext uri="{28A0092B-C50C-407E-A947-70E740481C1C}">
                <a14:useLocalDpi xmlns:a14="http://schemas.microsoft.com/office/drawing/2010/main" val="0"/>
              </a:ext>
            </a:extLst>
          </a:blip>
          <a:srcRect/>
          <a:stretch>
            <a:fillRect/>
          </a:stretch>
        </p:blipFill>
        <p:spPr bwMode="auto">
          <a:xfrm>
            <a:off x="1215341" y="2865320"/>
            <a:ext cx="3048000" cy="3048000"/>
          </a:xfrm>
          <a:prstGeom prst="rect">
            <a:avLst/>
          </a:prstGeom>
          <a:noFill/>
          <a:extLst>
            <a:ext uri="{909E8E84-426E-40DD-AFC4-6F175D3DCCD1}">
              <a14:hiddenFill xmlns:a14="http://schemas.microsoft.com/office/drawing/2010/main">
                <a:solidFill>
                  <a:srgbClr val="FFFFFF"/>
                </a:solidFill>
              </a14:hiddenFill>
            </a:ext>
          </a:extLst>
        </p:spPr>
      </p:pic>
      <p:sp>
        <p:nvSpPr>
          <p:cNvPr id="3" name="Content Placeholder 2"/>
          <p:cNvSpPr>
            <a:spLocks noGrp="1"/>
          </p:cNvSpPr>
          <p:nvPr>
            <p:ph idx="1"/>
          </p:nvPr>
        </p:nvSpPr>
        <p:spPr/>
        <p:txBody>
          <a:bodyPr>
            <a:normAutofit/>
          </a:bodyPr>
          <a:lstStyle/>
          <a:p>
            <a:r>
              <a:rPr lang="en-US" sz="2400" dirty="0" smtClean="0">
                <a:solidFill>
                  <a:schemeClr val="bg2">
                    <a:lumMod val="25000"/>
                  </a:schemeClr>
                </a:solidFill>
                <a:latin typeface="+mj-lt"/>
                <a:ea typeface="+mj-ea"/>
                <a:cs typeface="+mj-cs"/>
              </a:rPr>
              <a:t>Are athletes using </a:t>
            </a:r>
            <a:r>
              <a:rPr lang="en-US" sz="2400" dirty="0">
                <a:solidFill>
                  <a:schemeClr val="bg2">
                    <a:lumMod val="25000"/>
                  </a:schemeClr>
                </a:solidFill>
                <a:latin typeface="+mj-lt"/>
                <a:ea typeface="+mj-ea"/>
                <a:cs typeface="+mj-cs"/>
              </a:rPr>
              <a:t>the registration system to </a:t>
            </a:r>
            <a:r>
              <a:rPr lang="en-US" sz="2400" dirty="0" smtClean="0">
                <a:solidFill>
                  <a:schemeClr val="bg2">
                    <a:lumMod val="25000"/>
                  </a:schemeClr>
                </a:solidFill>
                <a:latin typeface="+mj-lt"/>
                <a:ea typeface="+mj-ea"/>
                <a:cs typeface="+mj-cs"/>
              </a:rPr>
              <a:t>protect marks </a:t>
            </a:r>
            <a:r>
              <a:rPr lang="en-US" sz="2400" dirty="0">
                <a:solidFill>
                  <a:schemeClr val="bg2">
                    <a:lumMod val="25000"/>
                  </a:schemeClr>
                </a:solidFill>
                <a:latin typeface="+mj-lt"/>
                <a:ea typeface="+mj-ea"/>
                <a:cs typeface="+mj-cs"/>
              </a:rPr>
              <a:t>that </a:t>
            </a:r>
            <a:r>
              <a:rPr lang="en-US" sz="2400" dirty="0" smtClean="0">
                <a:solidFill>
                  <a:schemeClr val="bg2">
                    <a:lumMod val="25000"/>
                  </a:schemeClr>
                </a:solidFill>
                <a:latin typeface="+mj-lt"/>
                <a:ea typeface="+mj-ea"/>
                <a:cs typeface="+mj-cs"/>
              </a:rPr>
              <a:t>are not effectively used </a:t>
            </a:r>
            <a:r>
              <a:rPr lang="en-US" sz="2400" dirty="0">
                <a:solidFill>
                  <a:schemeClr val="bg2">
                    <a:lumMod val="25000"/>
                  </a:schemeClr>
                </a:solidFill>
                <a:latin typeface="+mj-lt"/>
                <a:ea typeface="+mj-ea"/>
                <a:cs typeface="+mj-cs"/>
              </a:rPr>
              <a:t>in commerce? </a:t>
            </a:r>
            <a:endParaRPr lang="en-US" sz="2400" dirty="0" smtClean="0">
              <a:solidFill>
                <a:schemeClr val="bg2">
                  <a:lumMod val="25000"/>
                </a:schemeClr>
              </a:solidFill>
              <a:latin typeface="+mj-lt"/>
              <a:ea typeface="+mj-ea"/>
              <a:cs typeface="+mj-cs"/>
            </a:endParaRPr>
          </a:p>
          <a:p>
            <a:endParaRPr lang="en-US" sz="2400" dirty="0">
              <a:solidFill>
                <a:schemeClr val="bg2">
                  <a:lumMod val="25000"/>
                </a:schemeClr>
              </a:solidFill>
              <a:latin typeface="+mj-lt"/>
              <a:ea typeface="+mj-ea"/>
              <a:cs typeface="+mj-cs"/>
            </a:endParaRPr>
          </a:p>
          <a:p>
            <a:pPr lvl="6"/>
            <a:r>
              <a:rPr lang="en-US" sz="2200" dirty="0" smtClean="0">
                <a:solidFill>
                  <a:schemeClr val="bg2">
                    <a:lumMod val="25000"/>
                  </a:schemeClr>
                </a:solidFill>
                <a:latin typeface="+mj-lt"/>
                <a:ea typeface="+mj-ea"/>
                <a:cs typeface="+mj-cs"/>
              </a:rPr>
              <a:t>“</a:t>
            </a:r>
            <a:r>
              <a:rPr lang="en-US" sz="2200" i="1" dirty="0" smtClean="0">
                <a:solidFill>
                  <a:schemeClr val="bg2">
                    <a:lumMod val="25000"/>
                  </a:schemeClr>
                </a:solidFill>
                <a:latin typeface="+mj-lt"/>
                <a:ea typeface="+mj-ea"/>
                <a:cs typeface="+mj-cs"/>
              </a:rPr>
              <a:t>Some athletes who apply to register their name do so not because they want to capitalize on their celebrity by selling particular products or services, but because they feel pressure to protect their names and control how it's used</a:t>
            </a:r>
            <a:r>
              <a:rPr lang="en-US" sz="2200" dirty="0" smtClean="0">
                <a:solidFill>
                  <a:schemeClr val="bg2">
                    <a:lumMod val="25000"/>
                  </a:schemeClr>
                </a:solidFill>
                <a:latin typeface="+mj-lt"/>
                <a:ea typeface="+mj-ea"/>
                <a:cs typeface="+mj-cs"/>
              </a:rPr>
              <a:t>”.</a:t>
            </a:r>
          </a:p>
          <a:p>
            <a:pPr lvl="6"/>
            <a:endParaRPr lang="en-US" sz="2200" dirty="0">
              <a:solidFill>
                <a:schemeClr val="bg2">
                  <a:lumMod val="25000"/>
                </a:schemeClr>
              </a:solidFill>
              <a:latin typeface="+mj-lt"/>
              <a:ea typeface="+mj-ea"/>
              <a:cs typeface="+mj-cs"/>
            </a:endParaRPr>
          </a:p>
          <a:p>
            <a:pPr lvl="6"/>
            <a:r>
              <a:rPr lang="en-US" sz="2200" dirty="0" smtClean="0">
                <a:solidFill>
                  <a:schemeClr val="bg2">
                    <a:lumMod val="25000"/>
                  </a:schemeClr>
                </a:solidFill>
                <a:latin typeface="+mj-lt"/>
                <a:ea typeface="+mj-ea"/>
                <a:cs typeface="+mj-cs"/>
              </a:rPr>
              <a:t>Use of the trade mark </a:t>
            </a:r>
            <a:r>
              <a:rPr lang="en-US" sz="2200" dirty="0">
                <a:solidFill>
                  <a:schemeClr val="bg2">
                    <a:lumMod val="25000"/>
                  </a:schemeClr>
                </a:solidFill>
                <a:latin typeface="+mj-lt"/>
                <a:ea typeface="+mj-ea"/>
                <a:cs typeface="+mj-cs"/>
              </a:rPr>
              <a:t>registration </a:t>
            </a:r>
            <a:r>
              <a:rPr lang="en-US" sz="2200" dirty="0" smtClean="0">
                <a:solidFill>
                  <a:schemeClr val="bg2">
                    <a:lumMod val="25000"/>
                  </a:schemeClr>
                </a:solidFill>
                <a:latin typeface="+mj-lt"/>
                <a:ea typeface="+mj-ea"/>
                <a:cs typeface="+mj-cs"/>
              </a:rPr>
              <a:t>system to </a:t>
            </a:r>
            <a:r>
              <a:rPr lang="en-US" sz="2200" b="1" dirty="0">
                <a:solidFill>
                  <a:schemeClr val="bg2">
                    <a:lumMod val="25000"/>
                  </a:schemeClr>
                </a:solidFill>
                <a:latin typeface="+mj-lt"/>
                <a:ea typeface="+mj-ea"/>
                <a:cs typeface="+mj-cs"/>
              </a:rPr>
              <a:t>prevent others from capitalizing on their reputations</a:t>
            </a:r>
            <a:r>
              <a:rPr lang="en-US" sz="2200" dirty="0">
                <a:solidFill>
                  <a:schemeClr val="bg2">
                    <a:lumMod val="25000"/>
                  </a:schemeClr>
                </a:solidFill>
                <a:latin typeface="+mj-lt"/>
                <a:ea typeface="+mj-ea"/>
                <a:cs typeface="+mj-cs"/>
              </a:rPr>
              <a:t>, rather than affirmatively to protect trademarks they use in connection with goods or services</a:t>
            </a:r>
            <a:r>
              <a:rPr lang="en-US" sz="2200" dirty="0" smtClean="0">
                <a:solidFill>
                  <a:schemeClr val="bg2">
                    <a:lumMod val="25000"/>
                  </a:schemeClr>
                </a:solidFill>
                <a:latin typeface="+mj-lt"/>
                <a:ea typeface="+mj-ea"/>
                <a:cs typeface="+mj-cs"/>
              </a:rPr>
              <a:t>.</a:t>
            </a:r>
            <a:endParaRPr lang="en-US" sz="2200" dirty="0">
              <a:solidFill>
                <a:schemeClr val="bg2">
                  <a:lumMod val="25000"/>
                </a:schemeClr>
              </a:solidFill>
              <a:latin typeface="+mj-lt"/>
              <a:ea typeface="+mj-ea"/>
              <a:cs typeface="+mj-cs"/>
            </a:endParaRPr>
          </a:p>
        </p:txBody>
      </p:sp>
      <p:sp>
        <p:nvSpPr>
          <p:cNvPr id="4" name="Slide Number Placeholder 3"/>
          <p:cNvSpPr>
            <a:spLocks noGrp="1"/>
          </p:cNvSpPr>
          <p:nvPr>
            <p:ph type="sldNum" sz="quarter" idx="12"/>
          </p:nvPr>
        </p:nvSpPr>
        <p:spPr/>
        <p:txBody>
          <a:bodyPr/>
          <a:lstStyle/>
          <a:p>
            <a:fld id="{68BF5040-82C4-4BF4-AFA4-68D6DD13F7A0}" type="slidenum">
              <a:rPr lang="es-ES" smtClean="0"/>
              <a:t>17</a:t>
            </a:fld>
            <a:endParaRPr lang="es-ES"/>
          </a:p>
        </p:txBody>
      </p:sp>
      <p:sp>
        <p:nvSpPr>
          <p:cNvPr id="5" name="Rectángulo 14"/>
          <p:cNvSpPr/>
          <p:nvPr/>
        </p:nvSpPr>
        <p:spPr>
          <a:xfrm>
            <a:off x="1" y="345688"/>
            <a:ext cx="570571" cy="820902"/>
          </a:xfrm>
          <a:prstGeom prst="rect">
            <a:avLst/>
          </a:prstGeom>
          <a:solidFill>
            <a:srgbClr val="C1A38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p>
        </p:txBody>
      </p:sp>
      <p:sp>
        <p:nvSpPr>
          <p:cNvPr id="6" name="Título 1"/>
          <p:cNvSpPr txBox="1">
            <a:spLocks/>
          </p:cNvSpPr>
          <p:nvPr/>
        </p:nvSpPr>
        <p:spPr>
          <a:xfrm>
            <a:off x="740154" y="333882"/>
            <a:ext cx="8485126" cy="1093789"/>
          </a:xfrm>
          <a:prstGeom prst="rect">
            <a:avLst/>
          </a:prstGeom>
        </p:spPr>
        <p:txBody>
          <a:bodyPr vert="horz" lIns="91440" tIns="45720" rIns="91440" bIns="45720" rtlCol="0" anchor="t">
            <a:noAutofit/>
          </a:bodyPr>
          <a:lstStyle>
            <a:lvl1pPr algn="l" defTabSz="786384" rtl="0" eaLnBrk="1" latinLnBrk="0" hangingPunct="1">
              <a:lnSpc>
                <a:spcPct val="100000"/>
              </a:lnSpc>
              <a:spcBef>
                <a:spcPct val="0"/>
              </a:spcBef>
              <a:buNone/>
              <a:defRPr sz="3096" kern="1200">
                <a:solidFill>
                  <a:srgbClr val="FFFFFF"/>
                </a:solidFill>
                <a:latin typeface="+mj-lt"/>
                <a:ea typeface="+mj-ea"/>
                <a:cs typeface="+mj-cs"/>
              </a:defRPr>
            </a:lvl1pPr>
          </a:lstStyle>
          <a:p>
            <a:pPr>
              <a:lnSpc>
                <a:spcPts val="3000"/>
              </a:lnSpc>
            </a:pPr>
            <a:r>
              <a:rPr lang="en-US" sz="2800" dirty="0" smtClean="0">
                <a:solidFill>
                  <a:schemeClr val="bg2">
                    <a:lumMod val="25000"/>
                  </a:schemeClr>
                </a:solidFill>
              </a:rPr>
              <a:t>REGISTERING THE NAME OF ATHLETES AS TRADE MARKS</a:t>
            </a:r>
            <a:r>
              <a:rPr lang="es-ES" sz="2800" dirty="0" smtClean="0">
                <a:solidFill>
                  <a:schemeClr val="bg2">
                    <a:lumMod val="25000"/>
                  </a:schemeClr>
                </a:solidFill>
              </a:rPr>
              <a:t>:</a:t>
            </a:r>
          </a:p>
          <a:p>
            <a:pPr>
              <a:lnSpc>
                <a:spcPts val="3000"/>
              </a:lnSpc>
            </a:pPr>
            <a:r>
              <a:rPr lang="en-US" sz="2800" b="1" dirty="0" smtClean="0">
                <a:solidFill>
                  <a:schemeClr val="bg2">
                    <a:lumMod val="25000"/>
                  </a:schemeClr>
                </a:solidFill>
              </a:rPr>
              <a:t>TRADE MARK PROTECTION</a:t>
            </a:r>
            <a:endParaRPr lang="es-ES" sz="2800" b="1" dirty="0">
              <a:solidFill>
                <a:schemeClr val="bg2">
                  <a:lumMod val="25000"/>
                </a:schemeClr>
              </a:solidFill>
            </a:endParaRPr>
          </a:p>
        </p:txBody>
      </p:sp>
      <p:sp>
        <p:nvSpPr>
          <p:cNvPr id="8" name="TextBox 7"/>
          <p:cNvSpPr txBox="1"/>
          <p:nvPr/>
        </p:nvSpPr>
        <p:spPr>
          <a:xfrm>
            <a:off x="570572" y="3738256"/>
            <a:ext cx="2994431" cy="1653530"/>
          </a:xfrm>
          <a:prstGeom prst="rect">
            <a:avLst/>
          </a:prstGeom>
          <a:noFill/>
          <a:effectLst>
            <a:glow rad="1219200">
              <a:schemeClr val="bg1">
                <a:alpha val="60000"/>
              </a:schemeClr>
            </a:glow>
            <a:softEdge rad="419100"/>
          </a:effectLst>
        </p:spPr>
        <p:txBody>
          <a:bodyPr wrap="square" rtlCol="0">
            <a:spAutoFit/>
          </a:bodyPr>
          <a:lstStyle/>
          <a:p>
            <a:pPr>
              <a:lnSpc>
                <a:spcPts val="3000"/>
              </a:lnSpc>
            </a:pPr>
            <a:r>
              <a:rPr lang="es-ES" sz="3500" dirty="0">
                <a:solidFill>
                  <a:srgbClr val="C1A385"/>
                </a:solidFill>
                <a:effectLst>
                  <a:glow rad="241300">
                    <a:schemeClr val="bg1">
                      <a:alpha val="98000"/>
                    </a:schemeClr>
                  </a:glow>
                </a:effectLst>
                <a:latin typeface="+mj-lt"/>
                <a:ea typeface="+mj-ea"/>
                <a:cs typeface="+mj-cs"/>
              </a:rPr>
              <a:t>DEFENSIVE USE OF </a:t>
            </a:r>
            <a:br>
              <a:rPr lang="es-ES" sz="3500" dirty="0">
                <a:solidFill>
                  <a:srgbClr val="C1A385"/>
                </a:solidFill>
                <a:effectLst>
                  <a:glow rad="241300">
                    <a:schemeClr val="bg1">
                      <a:alpha val="98000"/>
                    </a:schemeClr>
                  </a:glow>
                </a:effectLst>
                <a:latin typeface="+mj-lt"/>
                <a:ea typeface="+mj-ea"/>
                <a:cs typeface="+mj-cs"/>
              </a:rPr>
            </a:br>
            <a:r>
              <a:rPr lang="es-ES" sz="3500" dirty="0">
                <a:solidFill>
                  <a:srgbClr val="C1A385"/>
                </a:solidFill>
                <a:effectLst>
                  <a:glow rad="241300">
                    <a:schemeClr val="bg1">
                      <a:alpha val="98000"/>
                    </a:schemeClr>
                  </a:glow>
                </a:effectLst>
                <a:latin typeface="+mj-lt"/>
                <a:ea typeface="+mj-ea"/>
                <a:cs typeface="+mj-cs"/>
              </a:rPr>
              <a:t>TRADE MARK REGISTRATION</a:t>
            </a:r>
          </a:p>
        </p:txBody>
      </p:sp>
      <p:sp>
        <p:nvSpPr>
          <p:cNvPr id="9" name="Rectangle 8"/>
          <p:cNvSpPr/>
          <p:nvPr/>
        </p:nvSpPr>
        <p:spPr>
          <a:xfrm rot="16200000">
            <a:off x="9013195" y="3510949"/>
            <a:ext cx="6096000" cy="261610"/>
          </a:xfrm>
          <a:prstGeom prst="rect">
            <a:avLst/>
          </a:prstGeom>
        </p:spPr>
        <p:txBody>
          <a:bodyPr>
            <a:spAutoFit/>
          </a:bodyPr>
          <a:lstStyle/>
          <a:p>
            <a:r>
              <a:rPr lang="en-US" sz="1050" dirty="0"/>
              <a:t>Athlete Trademarks: Names, Nickname - The Oxford Handbook of American Sports Law (2018)</a:t>
            </a:r>
            <a:endParaRPr lang="es-ES" sz="1050" dirty="0"/>
          </a:p>
        </p:txBody>
      </p:sp>
    </p:spTree>
    <p:extLst>
      <p:ext uri="{BB962C8B-B14F-4D97-AF65-F5344CB8AC3E}">
        <p14:creationId xmlns:p14="http://schemas.microsoft.com/office/powerpoint/2010/main" val="339773420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ítulo 1"/>
          <p:cNvSpPr txBox="1">
            <a:spLocks/>
          </p:cNvSpPr>
          <p:nvPr/>
        </p:nvSpPr>
        <p:spPr>
          <a:xfrm>
            <a:off x="740154" y="333882"/>
            <a:ext cx="8485126" cy="1093789"/>
          </a:xfrm>
          <a:prstGeom prst="rect">
            <a:avLst/>
          </a:prstGeom>
        </p:spPr>
        <p:txBody>
          <a:bodyPr vert="horz" lIns="91440" tIns="45720" rIns="91440" bIns="45720" rtlCol="0" anchor="t">
            <a:noAutofit/>
          </a:bodyPr>
          <a:lstStyle>
            <a:lvl1pPr algn="l" defTabSz="786384" rtl="0" eaLnBrk="1" latinLnBrk="0" hangingPunct="1">
              <a:lnSpc>
                <a:spcPct val="100000"/>
              </a:lnSpc>
              <a:spcBef>
                <a:spcPct val="0"/>
              </a:spcBef>
              <a:buNone/>
              <a:defRPr sz="3096" kern="1200">
                <a:solidFill>
                  <a:srgbClr val="FFFFFF"/>
                </a:solidFill>
                <a:latin typeface="+mj-lt"/>
                <a:ea typeface="+mj-ea"/>
                <a:cs typeface="+mj-cs"/>
              </a:defRPr>
            </a:lvl1pPr>
          </a:lstStyle>
          <a:p>
            <a:pPr>
              <a:lnSpc>
                <a:spcPts val="3000"/>
              </a:lnSpc>
            </a:pPr>
            <a:r>
              <a:rPr lang="en-US" sz="2800" dirty="0" smtClean="0">
                <a:solidFill>
                  <a:schemeClr val="bg2">
                    <a:lumMod val="25000"/>
                  </a:schemeClr>
                </a:solidFill>
              </a:rPr>
              <a:t>REGISTERING THE NAME OF ATHLETES AS TRADE MARKS</a:t>
            </a:r>
            <a:r>
              <a:rPr lang="es-ES" sz="2800" dirty="0" smtClean="0">
                <a:solidFill>
                  <a:schemeClr val="bg2">
                    <a:lumMod val="25000"/>
                  </a:schemeClr>
                </a:solidFill>
              </a:rPr>
              <a:t>:</a:t>
            </a:r>
          </a:p>
          <a:p>
            <a:pPr>
              <a:lnSpc>
                <a:spcPts val="3000"/>
              </a:lnSpc>
            </a:pPr>
            <a:r>
              <a:rPr lang="en-US" sz="2800" b="1" dirty="0">
                <a:solidFill>
                  <a:schemeClr val="bg2">
                    <a:lumMod val="25000"/>
                  </a:schemeClr>
                </a:solidFill>
              </a:rPr>
              <a:t>TRADE MARK </a:t>
            </a:r>
            <a:r>
              <a:rPr lang="en-US" sz="2800" b="1" dirty="0" smtClean="0">
                <a:solidFill>
                  <a:schemeClr val="bg2">
                    <a:lumMod val="25000"/>
                  </a:schemeClr>
                </a:solidFill>
              </a:rPr>
              <a:t>PROTECTION</a:t>
            </a:r>
            <a:endParaRPr lang="es-ES" sz="2800" b="1" dirty="0">
              <a:solidFill>
                <a:schemeClr val="bg2">
                  <a:lumMod val="25000"/>
                </a:schemeClr>
              </a:solidFill>
            </a:endParaRPr>
          </a:p>
        </p:txBody>
      </p:sp>
      <p:sp>
        <p:nvSpPr>
          <p:cNvPr id="4" name="Slide Number Placeholder 3"/>
          <p:cNvSpPr>
            <a:spLocks noGrp="1"/>
          </p:cNvSpPr>
          <p:nvPr>
            <p:ph type="sldNum" sz="quarter" idx="12"/>
          </p:nvPr>
        </p:nvSpPr>
        <p:spPr/>
        <p:txBody>
          <a:bodyPr/>
          <a:lstStyle/>
          <a:p>
            <a:fld id="{68BF5040-82C4-4BF4-AFA4-68D6DD13F7A0}" type="slidenum">
              <a:rPr lang="es-ES" smtClean="0"/>
              <a:t>18</a:t>
            </a:fld>
            <a:endParaRPr lang="es-ES"/>
          </a:p>
        </p:txBody>
      </p:sp>
      <p:sp>
        <p:nvSpPr>
          <p:cNvPr id="5" name="AutoShape 5" descr="The Huffington Post"/>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S"/>
          </a:p>
        </p:txBody>
      </p:sp>
      <p:sp>
        <p:nvSpPr>
          <p:cNvPr id="6" name="AutoShape 7" descr="The Huffington Post"/>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S"/>
          </a:p>
        </p:txBody>
      </p:sp>
      <p:pic>
        <p:nvPicPr>
          <p:cNvPr id="2056" name="Picture 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2674" y="4596228"/>
            <a:ext cx="2681857" cy="33970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9" name="Picture 1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49296" y="1559489"/>
            <a:ext cx="4202237" cy="469661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4" name="Rectángulo 14"/>
          <p:cNvSpPr/>
          <p:nvPr/>
        </p:nvSpPr>
        <p:spPr>
          <a:xfrm>
            <a:off x="1" y="345688"/>
            <a:ext cx="570571" cy="820902"/>
          </a:xfrm>
          <a:prstGeom prst="rect">
            <a:avLst/>
          </a:prstGeom>
          <a:solidFill>
            <a:srgbClr val="C1A38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p>
        </p:txBody>
      </p:sp>
      <p:pic>
        <p:nvPicPr>
          <p:cNvPr id="2063" name="Picture 1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40155" y="4988685"/>
            <a:ext cx="5926864" cy="113493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4" name="Picture 2" descr="Resultado de imagen de i'm just here so i wont get fined"/>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51729" y="1901386"/>
            <a:ext cx="4412145" cy="2474927"/>
          </a:xfrm>
          <a:prstGeom prst="rect">
            <a:avLst/>
          </a:prstGeom>
          <a:noFill/>
          <a:ln w="57150">
            <a:solidFill>
              <a:srgbClr val="EFE9DD"/>
            </a:solidFill>
          </a:ln>
          <a:effectLst>
            <a:glow rad="127000">
              <a:schemeClr val="bg1"/>
            </a:glow>
          </a:effectLst>
          <a:extLst>
            <a:ext uri="{909E8E84-426E-40DD-AFC4-6F175D3DCCD1}">
              <a14:hiddenFill xmlns:a14="http://schemas.microsoft.com/office/drawing/2010/main">
                <a:solidFill>
                  <a:srgbClr val="FFFFFF"/>
                </a:solidFill>
              </a14:hiddenFill>
            </a:ext>
          </a:extLst>
        </p:spPr>
      </p:pic>
      <p:sp>
        <p:nvSpPr>
          <p:cNvPr id="2" name="Rectangle 1"/>
          <p:cNvSpPr/>
          <p:nvPr/>
        </p:nvSpPr>
        <p:spPr>
          <a:xfrm rot="16200000">
            <a:off x="-242821" y="3489163"/>
            <a:ext cx="1673856" cy="215444"/>
          </a:xfrm>
          <a:prstGeom prst="rect">
            <a:avLst/>
          </a:prstGeom>
        </p:spPr>
        <p:txBody>
          <a:bodyPr wrap="none">
            <a:spAutoFit/>
          </a:bodyPr>
          <a:lstStyle/>
          <a:p>
            <a:r>
              <a:rPr lang="es-ES" sz="800" dirty="0">
                <a:hlinkClick r:id="rId6"/>
              </a:rPr>
              <a:t>https://imgur.com/gallery/BvKQELs</a:t>
            </a:r>
            <a:endParaRPr lang="es-ES" sz="800" dirty="0"/>
          </a:p>
        </p:txBody>
      </p:sp>
    </p:spTree>
    <p:extLst>
      <p:ext uri="{BB962C8B-B14F-4D97-AF65-F5344CB8AC3E}">
        <p14:creationId xmlns:p14="http://schemas.microsoft.com/office/powerpoint/2010/main" val="128392111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70572" y="1427671"/>
            <a:ext cx="10515600" cy="4938404"/>
          </a:xfrm>
        </p:spPr>
        <p:txBody>
          <a:bodyPr>
            <a:normAutofit/>
          </a:bodyPr>
          <a:lstStyle/>
          <a:p>
            <a:pPr marL="0" indent="0">
              <a:buNone/>
            </a:pPr>
            <a:r>
              <a:rPr lang="es-ES" sz="4000" dirty="0">
                <a:solidFill>
                  <a:srgbClr val="9C0C2E"/>
                </a:solidFill>
                <a:effectLst>
                  <a:glow rad="241300">
                    <a:schemeClr val="bg1">
                      <a:alpha val="98000"/>
                    </a:schemeClr>
                  </a:glow>
                </a:effectLst>
                <a:latin typeface="Bebas Neue Light" panose="00000500000000000000" pitchFamily="2" charset="0"/>
                <a:ea typeface="+mj-ea"/>
                <a:cs typeface="+mj-cs"/>
                <a:sym typeface="Helvetica Light" charset="0"/>
              </a:rPr>
              <a:t>REGISTER NOW OR HOLD YOUR PEACE FOREVER</a:t>
            </a:r>
          </a:p>
        </p:txBody>
      </p:sp>
      <p:sp>
        <p:nvSpPr>
          <p:cNvPr id="4" name="Slide Number Placeholder 3"/>
          <p:cNvSpPr>
            <a:spLocks noGrp="1"/>
          </p:cNvSpPr>
          <p:nvPr>
            <p:ph type="sldNum" sz="quarter" idx="12"/>
          </p:nvPr>
        </p:nvSpPr>
        <p:spPr/>
        <p:txBody>
          <a:bodyPr/>
          <a:lstStyle/>
          <a:p>
            <a:fld id="{68BF5040-82C4-4BF4-AFA4-68D6DD13F7A0}" type="slidenum">
              <a:rPr lang="es-ES" smtClean="0"/>
              <a:t>19</a:t>
            </a:fld>
            <a:endParaRPr lang="es-ES"/>
          </a:p>
        </p:txBody>
      </p:sp>
      <p:sp>
        <p:nvSpPr>
          <p:cNvPr id="5" name="Título 1"/>
          <p:cNvSpPr txBox="1">
            <a:spLocks/>
          </p:cNvSpPr>
          <p:nvPr/>
        </p:nvSpPr>
        <p:spPr>
          <a:xfrm>
            <a:off x="740154" y="333882"/>
            <a:ext cx="8485126" cy="1093789"/>
          </a:xfrm>
          <a:prstGeom prst="rect">
            <a:avLst/>
          </a:prstGeom>
        </p:spPr>
        <p:txBody>
          <a:bodyPr vert="horz" lIns="91440" tIns="45720" rIns="91440" bIns="45720" rtlCol="0" anchor="t">
            <a:noAutofit/>
          </a:bodyPr>
          <a:lstStyle>
            <a:lvl1pPr algn="l" defTabSz="786384" rtl="0" eaLnBrk="1" latinLnBrk="0" hangingPunct="1">
              <a:lnSpc>
                <a:spcPct val="100000"/>
              </a:lnSpc>
              <a:spcBef>
                <a:spcPct val="0"/>
              </a:spcBef>
              <a:buNone/>
              <a:defRPr sz="3096" kern="1200">
                <a:solidFill>
                  <a:srgbClr val="FFFFFF"/>
                </a:solidFill>
                <a:latin typeface="+mj-lt"/>
                <a:ea typeface="+mj-ea"/>
                <a:cs typeface="+mj-cs"/>
              </a:defRPr>
            </a:lvl1pPr>
          </a:lstStyle>
          <a:p>
            <a:pPr>
              <a:lnSpc>
                <a:spcPts val="3000"/>
              </a:lnSpc>
            </a:pPr>
            <a:r>
              <a:rPr lang="en-US" sz="2800" dirty="0" smtClean="0">
                <a:solidFill>
                  <a:schemeClr val="bg2">
                    <a:lumMod val="25000"/>
                  </a:schemeClr>
                </a:solidFill>
              </a:rPr>
              <a:t>REGISTERING THE NAME OF ATHLETES AS TRADE MARKS</a:t>
            </a:r>
            <a:r>
              <a:rPr lang="es-ES" sz="2800" dirty="0" smtClean="0">
                <a:solidFill>
                  <a:schemeClr val="bg2">
                    <a:lumMod val="25000"/>
                  </a:schemeClr>
                </a:solidFill>
              </a:rPr>
              <a:t>:</a:t>
            </a:r>
          </a:p>
          <a:p>
            <a:pPr>
              <a:lnSpc>
                <a:spcPts val="3000"/>
              </a:lnSpc>
            </a:pPr>
            <a:r>
              <a:rPr lang="en-US" sz="2800" b="1" dirty="0">
                <a:solidFill>
                  <a:schemeClr val="bg2">
                    <a:lumMod val="25000"/>
                  </a:schemeClr>
                </a:solidFill>
              </a:rPr>
              <a:t>TRADE MARK </a:t>
            </a:r>
            <a:r>
              <a:rPr lang="en-US" sz="2800" b="1" dirty="0" smtClean="0">
                <a:solidFill>
                  <a:schemeClr val="bg2">
                    <a:lumMod val="25000"/>
                  </a:schemeClr>
                </a:solidFill>
              </a:rPr>
              <a:t>PROTECTION</a:t>
            </a:r>
            <a:endParaRPr lang="es-ES" sz="2800" b="1" dirty="0">
              <a:solidFill>
                <a:schemeClr val="bg2">
                  <a:lumMod val="25000"/>
                </a:schemeClr>
              </a:solidFill>
            </a:endParaRPr>
          </a:p>
        </p:txBody>
      </p:sp>
      <p:sp>
        <p:nvSpPr>
          <p:cNvPr id="6" name="Rectángulo 14"/>
          <p:cNvSpPr/>
          <p:nvPr/>
        </p:nvSpPr>
        <p:spPr>
          <a:xfrm>
            <a:off x="1" y="345688"/>
            <a:ext cx="570571" cy="820902"/>
          </a:xfrm>
          <a:prstGeom prst="rect">
            <a:avLst/>
          </a:prstGeom>
          <a:solidFill>
            <a:srgbClr val="C1A38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p>
        </p:txBody>
      </p:sp>
      <p:pic>
        <p:nvPicPr>
          <p:cNvPr id="7171" name="Picture 3"/>
          <p:cNvPicPr>
            <a:picLocks noChangeAspect="1" noChangeArrowheads="1"/>
          </p:cNvPicPr>
          <p:nvPr/>
        </p:nvPicPr>
        <p:blipFill>
          <a:blip r:embed="rId2">
            <a:extLst>
              <a:ext uri="{BEBA8EAE-BF5A-486C-A8C5-ECC9F3942E4B}">
                <a14:imgProps xmlns:a14="http://schemas.microsoft.com/office/drawing/2010/main">
                  <a14:imgLayer r:embed="rId3">
                    <a14:imgEffect>
                      <a14:backgroundRemoval t="0" b="100000" l="0" r="100000">
                        <a14:foregroundMark x1="2594" y1="83172" x2="54345" y2="93204"/>
                      </a14:backgroundRemoval>
                    </a14:imgEffect>
                  </a14:imgLayer>
                </a14:imgProps>
              </a:ext>
              <a:ext uri="{28A0092B-C50C-407E-A947-70E740481C1C}">
                <a14:useLocalDpi xmlns:a14="http://schemas.microsoft.com/office/drawing/2010/main" val="0"/>
              </a:ext>
            </a:extLst>
          </a:blip>
          <a:srcRect/>
          <a:stretch>
            <a:fillRect/>
          </a:stretch>
        </p:blipFill>
        <p:spPr bwMode="auto">
          <a:xfrm>
            <a:off x="570570" y="3087990"/>
            <a:ext cx="4325519" cy="173357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172"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70570" y="2674681"/>
            <a:ext cx="1975860" cy="41509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174" name="Picture 6" descr="Jeremy Lin lights up the NBA"/>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807078" y="1427671"/>
            <a:ext cx="3990130" cy="530022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6507312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83533" y="3204174"/>
            <a:ext cx="10309186" cy="951852"/>
          </a:xfrm>
        </p:spPr>
        <p:txBody>
          <a:bodyPr>
            <a:noAutofit/>
          </a:bodyPr>
          <a:lstStyle/>
          <a:p>
            <a:pPr marL="0" indent="0">
              <a:buNone/>
            </a:pPr>
            <a:r>
              <a:rPr lang="en-US" i="1" dirty="0">
                <a:solidFill>
                  <a:schemeClr val="bg2">
                    <a:lumMod val="25000"/>
                  </a:schemeClr>
                </a:solidFill>
                <a:latin typeface="+mj-lt"/>
                <a:ea typeface="+mj-ea"/>
                <a:cs typeface="+mj-cs"/>
              </a:rPr>
              <a:t>“By failing to take the proper steps necessary to protect his or her brand, an athlete, amateur or professional, could potentially lose out on millions of dollars”</a:t>
            </a:r>
            <a:endParaRPr lang="es-ES" i="1" dirty="0">
              <a:solidFill>
                <a:schemeClr val="bg2">
                  <a:lumMod val="25000"/>
                </a:schemeClr>
              </a:solidFill>
              <a:latin typeface="+mj-lt"/>
              <a:ea typeface="+mj-ea"/>
              <a:cs typeface="+mj-cs"/>
            </a:endParaRPr>
          </a:p>
        </p:txBody>
      </p:sp>
      <p:sp>
        <p:nvSpPr>
          <p:cNvPr id="5" name="Rectangle 4"/>
          <p:cNvSpPr/>
          <p:nvPr/>
        </p:nvSpPr>
        <p:spPr>
          <a:xfrm rot="16200000">
            <a:off x="8989460" y="3711575"/>
            <a:ext cx="6193654" cy="200055"/>
          </a:xfrm>
          <a:prstGeom prst="rect">
            <a:avLst/>
          </a:prstGeom>
        </p:spPr>
        <p:txBody>
          <a:bodyPr wrap="square">
            <a:spAutoFit/>
          </a:bodyPr>
          <a:lstStyle/>
          <a:p>
            <a:r>
              <a:rPr lang="es-ES" sz="700" dirty="0">
                <a:hlinkClick r:id="rId2"/>
              </a:rPr>
              <a:t>https://www.forbes.com/sites/darrenheitner/2013/12/09/should-current-ncaa-student-athletes-file-for-federal-trademark-protection/#b4f15a04975e</a:t>
            </a:r>
            <a:endParaRPr lang="es-ES" sz="700" dirty="0"/>
          </a:p>
        </p:txBody>
      </p:sp>
      <p:pic>
        <p:nvPicPr>
          <p:cNvPr id="4098" name="Picture 2" descr="Resultado de imagen de forbes logo"/>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83533" y="2590084"/>
            <a:ext cx="1986990" cy="556215"/>
          </a:xfrm>
          <a:prstGeom prst="rect">
            <a:avLst/>
          </a:prstGeom>
          <a:noFill/>
          <a:extLst>
            <a:ext uri="{909E8E84-426E-40DD-AFC4-6F175D3DCCD1}">
              <a14:hiddenFill xmlns:a14="http://schemas.microsoft.com/office/drawing/2010/main">
                <a:solidFill>
                  <a:srgbClr val="FFFFFF"/>
                </a:solidFill>
              </a14:hiddenFill>
            </a:ext>
          </a:extLst>
        </p:spPr>
      </p:pic>
      <p:sp>
        <p:nvSpPr>
          <p:cNvPr id="7" name="Rectángulo 14"/>
          <p:cNvSpPr/>
          <p:nvPr/>
        </p:nvSpPr>
        <p:spPr>
          <a:xfrm>
            <a:off x="1" y="345688"/>
            <a:ext cx="570571" cy="820902"/>
          </a:xfrm>
          <a:prstGeom prst="rect">
            <a:avLst/>
          </a:prstGeom>
          <a:solidFill>
            <a:srgbClr val="C1A38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p>
        </p:txBody>
      </p:sp>
      <p:sp>
        <p:nvSpPr>
          <p:cNvPr id="8" name="Título 1"/>
          <p:cNvSpPr txBox="1">
            <a:spLocks/>
          </p:cNvSpPr>
          <p:nvPr/>
        </p:nvSpPr>
        <p:spPr>
          <a:xfrm>
            <a:off x="740154" y="333882"/>
            <a:ext cx="8485126" cy="1093789"/>
          </a:xfrm>
          <a:prstGeom prst="rect">
            <a:avLst/>
          </a:prstGeom>
        </p:spPr>
        <p:txBody>
          <a:bodyPr vert="horz" lIns="91440" tIns="45720" rIns="91440" bIns="45720" rtlCol="0" anchor="t">
            <a:noAutofit/>
          </a:bodyPr>
          <a:lstStyle>
            <a:lvl1pPr algn="l" defTabSz="786384" rtl="0" eaLnBrk="1" latinLnBrk="0" hangingPunct="1">
              <a:lnSpc>
                <a:spcPct val="100000"/>
              </a:lnSpc>
              <a:spcBef>
                <a:spcPct val="0"/>
              </a:spcBef>
              <a:buNone/>
              <a:defRPr sz="3096" kern="1200">
                <a:solidFill>
                  <a:srgbClr val="FFFFFF"/>
                </a:solidFill>
                <a:latin typeface="+mj-lt"/>
                <a:ea typeface="+mj-ea"/>
                <a:cs typeface="+mj-cs"/>
              </a:defRPr>
            </a:lvl1pPr>
          </a:lstStyle>
          <a:p>
            <a:pPr>
              <a:lnSpc>
                <a:spcPts val="3000"/>
              </a:lnSpc>
            </a:pPr>
            <a:r>
              <a:rPr lang="en-US" sz="2800" dirty="0" smtClean="0">
                <a:solidFill>
                  <a:schemeClr val="bg2">
                    <a:lumMod val="25000"/>
                  </a:schemeClr>
                </a:solidFill>
              </a:rPr>
              <a:t>REGISTERING THE NAME OF ATHLETES AS TRADE MARKS</a:t>
            </a:r>
            <a:r>
              <a:rPr lang="es-ES" sz="2800" dirty="0" smtClean="0">
                <a:solidFill>
                  <a:schemeClr val="bg2">
                    <a:lumMod val="25000"/>
                  </a:schemeClr>
                </a:solidFill>
              </a:rPr>
              <a:t>:</a:t>
            </a:r>
          </a:p>
          <a:p>
            <a:pPr>
              <a:lnSpc>
                <a:spcPts val="3000"/>
              </a:lnSpc>
            </a:pPr>
            <a:r>
              <a:rPr lang="en-US" sz="2800" b="1" dirty="0" smtClean="0">
                <a:solidFill>
                  <a:schemeClr val="bg2">
                    <a:lumMod val="25000"/>
                  </a:schemeClr>
                </a:solidFill>
              </a:rPr>
              <a:t>SPORTS AND BRAND VALUE</a:t>
            </a:r>
            <a:endParaRPr lang="es-ES" sz="2800" b="1" dirty="0">
              <a:solidFill>
                <a:schemeClr val="bg2">
                  <a:lumMod val="25000"/>
                </a:schemeClr>
              </a:solidFill>
            </a:endParaRPr>
          </a:p>
        </p:txBody>
      </p:sp>
    </p:spTree>
    <p:extLst>
      <p:ext uri="{BB962C8B-B14F-4D97-AF65-F5344CB8AC3E}">
        <p14:creationId xmlns:p14="http://schemas.microsoft.com/office/powerpoint/2010/main" val="65341296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68BF5040-82C4-4BF4-AFA4-68D6DD13F7A0}" type="slidenum">
              <a:rPr lang="es-ES" smtClean="0"/>
              <a:t>20</a:t>
            </a:fld>
            <a:endParaRPr lang="es-ES"/>
          </a:p>
        </p:txBody>
      </p:sp>
      <p:sp>
        <p:nvSpPr>
          <p:cNvPr id="6" name="Rectángulo 14"/>
          <p:cNvSpPr/>
          <p:nvPr/>
        </p:nvSpPr>
        <p:spPr>
          <a:xfrm>
            <a:off x="1" y="345688"/>
            <a:ext cx="570571" cy="820902"/>
          </a:xfrm>
          <a:prstGeom prst="rect">
            <a:avLst/>
          </a:prstGeom>
          <a:solidFill>
            <a:srgbClr val="C1A38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p>
        </p:txBody>
      </p:sp>
      <p:sp>
        <p:nvSpPr>
          <p:cNvPr id="7" name="Título 1"/>
          <p:cNvSpPr txBox="1">
            <a:spLocks/>
          </p:cNvSpPr>
          <p:nvPr/>
        </p:nvSpPr>
        <p:spPr>
          <a:xfrm>
            <a:off x="740154" y="333882"/>
            <a:ext cx="8485126" cy="1093789"/>
          </a:xfrm>
          <a:prstGeom prst="rect">
            <a:avLst/>
          </a:prstGeom>
        </p:spPr>
        <p:txBody>
          <a:bodyPr vert="horz" lIns="91440" tIns="45720" rIns="91440" bIns="45720" rtlCol="0" anchor="t">
            <a:noAutofit/>
          </a:bodyPr>
          <a:lstStyle>
            <a:lvl1pPr algn="l" defTabSz="786384" rtl="0" eaLnBrk="1" latinLnBrk="0" hangingPunct="1">
              <a:lnSpc>
                <a:spcPct val="100000"/>
              </a:lnSpc>
              <a:spcBef>
                <a:spcPct val="0"/>
              </a:spcBef>
              <a:buNone/>
              <a:defRPr sz="3096" kern="1200">
                <a:solidFill>
                  <a:srgbClr val="FFFFFF"/>
                </a:solidFill>
                <a:latin typeface="+mj-lt"/>
                <a:ea typeface="+mj-ea"/>
                <a:cs typeface="+mj-cs"/>
              </a:defRPr>
            </a:lvl1pPr>
          </a:lstStyle>
          <a:p>
            <a:pPr>
              <a:lnSpc>
                <a:spcPts val="3000"/>
              </a:lnSpc>
            </a:pPr>
            <a:r>
              <a:rPr lang="en-US" sz="2800" dirty="0" smtClean="0">
                <a:solidFill>
                  <a:schemeClr val="bg2">
                    <a:lumMod val="25000"/>
                  </a:schemeClr>
                </a:solidFill>
              </a:rPr>
              <a:t>REGISTERING THE NAME OF ATHLETES AS TRADE MARKS</a:t>
            </a:r>
            <a:r>
              <a:rPr lang="es-ES" sz="2800" dirty="0" smtClean="0">
                <a:solidFill>
                  <a:schemeClr val="bg2">
                    <a:lumMod val="25000"/>
                  </a:schemeClr>
                </a:solidFill>
              </a:rPr>
              <a:t>:</a:t>
            </a:r>
          </a:p>
          <a:p>
            <a:pPr>
              <a:lnSpc>
                <a:spcPts val="3000"/>
              </a:lnSpc>
            </a:pPr>
            <a:r>
              <a:rPr lang="en-US" sz="2800" b="1" dirty="0" smtClean="0">
                <a:solidFill>
                  <a:schemeClr val="bg2">
                    <a:lumMod val="25000"/>
                  </a:schemeClr>
                </a:solidFill>
              </a:rPr>
              <a:t>TRADE MARK RIGHTS</a:t>
            </a:r>
            <a:endParaRPr lang="en-US" sz="2800" b="1" dirty="0">
              <a:solidFill>
                <a:schemeClr val="bg2">
                  <a:lumMod val="25000"/>
                </a:schemeClr>
              </a:solidFill>
            </a:endParaRPr>
          </a:p>
        </p:txBody>
      </p:sp>
      <p:sp>
        <p:nvSpPr>
          <p:cNvPr id="9" name="Rectangle 2"/>
          <p:cNvSpPr txBox="1">
            <a:spLocks noChangeArrowheads="1"/>
          </p:cNvSpPr>
          <p:nvPr/>
        </p:nvSpPr>
        <p:spPr>
          <a:xfrm>
            <a:off x="833377" y="1273215"/>
            <a:ext cx="10949651" cy="5069712"/>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defTabSz="828000">
              <a:buFont typeface="Arial" panose="020B0604020202020204" pitchFamily="34" charset="0"/>
              <a:buNone/>
            </a:pPr>
            <a:endParaRPr lang="en-US" altLang="es-ES" sz="1200" dirty="0" smtClean="0">
              <a:solidFill>
                <a:srgbClr val="9C0C2E"/>
              </a:solidFill>
              <a:effectLst>
                <a:glow rad="241300">
                  <a:schemeClr val="bg1">
                    <a:alpha val="98000"/>
                  </a:schemeClr>
                </a:glow>
              </a:effectLst>
              <a:latin typeface="Bebas Neue Light" panose="00000500000000000000" pitchFamily="2" charset="0"/>
              <a:sym typeface="Helvetica" charset="0"/>
            </a:endParaRPr>
          </a:p>
          <a:p>
            <a:pPr marL="0" indent="0" algn="ctr" defTabSz="828000">
              <a:lnSpc>
                <a:spcPts val="4300"/>
              </a:lnSpc>
              <a:buFont typeface="Arial" panose="020B0604020202020204" pitchFamily="34" charset="0"/>
              <a:buNone/>
            </a:pPr>
            <a:r>
              <a:rPr lang="en-US" altLang="es-ES" dirty="0" smtClean="0">
                <a:solidFill>
                  <a:schemeClr val="bg2">
                    <a:lumMod val="25000"/>
                  </a:schemeClr>
                </a:solidFill>
                <a:latin typeface="+mj-lt"/>
                <a:ea typeface="+mj-ea"/>
                <a:cs typeface="+mj-cs"/>
                <a:sym typeface="Helvetica" charset="0"/>
              </a:rPr>
              <a:t>STRATEGY:</a:t>
            </a:r>
            <a:r>
              <a:rPr lang="en-US" altLang="es-ES" sz="4800" dirty="0" smtClean="0">
                <a:solidFill>
                  <a:srgbClr val="9C0C2E"/>
                </a:solidFill>
                <a:effectLst>
                  <a:glow rad="241300">
                    <a:schemeClr val="bg1">
                      <a:alpha val="98000"/>
                    </a:schemeClr>
                  </a:glow>
                </a:effectLst>
                <a:latin typeface="Bebas Neue Light" panose="00000500000000000000" pitchFamily="2" charset="0"/>
                <a:sym typeface="Helvetica" charset="0"/>
              </a:rPr>
              <a:t/>
            </a:r>
            <a:br>
              <a:rPr lang="en-US" altLang="es-ES" sz="4800" dirty="0" smtClean="0">
                <a:solidFill>
                  <a:srgbClr val="9C0C2E"/>
                </a:solidFill>
                <a:effectLst>
                  <a:glow rad="241300">
                    <a:schemeClr val="bg1">
                      <a:alpha val="98000"/>
                    </a:schemeClr>
                  </a:glow>
                </a:effectLst>
                <a:latin typeface="Bebas Neue Light" panose="00000500000000000000" pitchFamily="2" charset="0"/>
                <a:sym typeface="Helvetica" charset="0"/>
              </a:rPr>
            </a:br>
            <a:r>
              <a:rPr lang="en-US" altLang="es-ES" sz="4800" b="1" dirty="0" err="1" smtClean="0">
                <a:solidFill>
                  <a:srgbClr val="9C0C2E"/>
                </a:solidFill>
                <a:effectLst>
                  <a:glow rad="241300">
                    <a:schemeClr val="bg1">
                      <a:alpha val="98000"/>
                    </a:schemeClr>
                  </a:glow>
                </a:effectLst>
                <a:latin typeface="Bebas Neue Light" panose="00000500000000000000" pitchFamily="2" charset="0"/>
                <a:sym typeface="Helvetica" charset="0"/>
              </a:rPr>
              <a:t>wheN</a:t>
            </a:r>
            <a:r>
              <a:rPr lang="en-US" altLang="es-ES" sz="4800" dirty="0" smtClean="0">
                <a:solidFill>
                  <a:srgbClr val="9C0C2E"/>
                </a:solidFill>
                <a:effectLst>
                  <a:glow rad="241300">
                    <a:schemeClr val="bg1">
                      <a:alpha val="98000"/>
                    </a:schemeClr>
                  </a:glow>
                </a:effectLst>
                <a:latin typeface="Bebas Neue Light" panose="00000500000000000000" pitchFamily="2" charset="0"/>
                <a:sym typeface="Helvetica" charset="0"/>
              </a:rPr>
              <a:t>  IS IT WORTH TO INITIATE LEGAL ACTIONS?</a:t>
            </a:r>
            <a:endParaRPr lang="en-US" dirty="0"/>
          </a:p>
          <a:p>
            <a:pPr lvl="1"/>
            <a:endParaRPr lang="en-US" altLang="es-ES" dirty="0">
              <a:solidFill>
                <a:schemeClr val="bg2">
                  <a:lumMod val="25000"/>
                </a:schemeClr>
              </a:solidFill>
              <a:latin typeface="+mj-lt"/>
              <a:ea typeface="+mj-ea"/>
              <a:cs typeface="+mj-cs"/>
            </a:endParaRPr>
          </a:p>
        </p:txBody>
      </p:sp>
      <p:sp>
        <p:nvSpPr>
          <p:cNvPr id="17" name="Rectangle 16"/>
          <p:cNvSpPr/>
          <p:nvPr/>
        </p:nvSpPr>
        <p:spPr>
          <a:xfrm>
            <a:off x="2210766" y="3278331"/>
            <a:ext cx="8218024" cy="1815882"/>
          </a:xfrm>
          <a:prstGeom prst="rect">
            <a:avLst/>
          </a:prstGeom>
        </p:spPr>
        <p:txBody>
          <a:bodyPr wrap="square">
            <a:spAutoFit/>
          </a:bodyPr>
          <a:lstStyle/>
          <a:p>
            <a:pPr algn="ctr"/>
            <a:endParaRPr lang="en-US" sz="2800" dirty="0" smtClean="0">
              <a:solidFill>
                <a:schemeClr val="bg2">
                  <a:lumMod val="25000"/>
                </a:schemeClr>
              </a:solidFill>
              <a:latin typeface="+mj-lt"/>
              <a:ea typeface="+mj-ea"/>
              <a:cs typeface="+mj-cs"/>
            </a:endParaRPr>
          </a:p>
          <a:p>
            <a:pPr algn="ctr"/>
            <a:r>
              <a:rPr lang="en-US" sz="2800" dirty="0">
                <a:solidFill>
                  <a:schemeClr val="bg2">
                    <a:lumMod val="25000"/>
                  </a:schemeClr>
                </a:solidFill>
                <a:latin typeface="+mj-lt"/>
                <a:ea typeface="+mj-ea"/>
                <a:cs typeface="+mj-cs"/>
              </a:rPr>
              <a:t>I</a:t>
            </a:r>
            <a:r>
              <a:rPr lang="en-US" sz="2800" dirty="0" smtClean="0">
                <a:solidFill>
                  <a:schemeClr val="bg2">
                    <a:lumMod val="25000"/>
                  </a:schemeClr>
                </a:solidFill>
                <a:latin typeface="+mj-lt"/>
                <a:ea typeface="+mj-ea"/>
                <a:cs typeface="+mj-cs"/>
              </a:rPr>
              <a:t>s the intention </a:t>
            </a:r>
            <a:r>
              <a:rPr lang="en-US" sz="2800" dirty="0">
                <a:solidFill>
                  <a:schemeClr val="bg2">
                    <a:lumMod val="25000"/>
                  </a:schemeClr>
                </a:solidFill>
                <a:latin typeface="+mj-lt"/>
                <a:ea typeface="+mj-ea"/>
                <a:cs typeface="+mj-cs"/>
              </a:rPr>
              <a:t>of the applicant to </a:t>
            </a:r>
            <a:r>
              <a:rPr lang="en-US" sz="2800" dirty="0" smtClean="0">
                <a:solidFill>
                  <a:schemeClr val="bg2">
                    <a:lumMod val="25000"/>
                  </a:schemeClr>
                </a:solidFill>
                <a:latin typeface="+mj-lt"/>
                <a:ea typeface="+mj-ea"/>
                <a:cs typeface="+mj-cs"/>
              </a:rPr>
              <a:t>block or prevent </a:t>
            </a:r>
            <a:r>
              <a:rPr lang="en-US" sz="2800" dirty="0">
                <a:solidFill>
                  <a:schemeClr val="bg2">
                    <a:lumMod val="25000"/>
                  </a:schemeClr>
                </a:solidFill>
                <a:latin typeface="+mj-lt"/>
                <a:ea typeface="+mj-ea"/>
                <a:cs typeface="+mj-cs"/>
              </a:rPr>
              <a:t>the registration of </a:t>
            </a:r>
            <a:r>
              <a:rPr lang="en-US" sz="2800" dirty="0" smtClean="0">
                <a:solidFill>
                  <a:schemeClr val="bg2">
                    <a:lumMod val="25000"/>
                  </a:schemeClr>
                </a:solidFill>
                <a:latin typeface="+mj-lt"/>
                <a:ea typeface="+mj-ea"/>
                <a:cs typeface="+mj-cs"/>
              </a:rPr>
              <a:t>a the athlete’s personal name as a trade mark?</a:t>
            </a:r>
          </a:p>
        </p:txBody>
      </p:sp>
      <p:cxnSp>
        <p:nvCxnSpPr>
          <p:cNvPr id="18" name="Straight Connector 17"/>
          <p:cNvCxnSpPr/>
          <p:nvPr/>
        </p:nvCxnSpPr>
        <p:spPr>
          <a:xfrm flipH="1">
            <a:off x="2245486" y="5146997"/>
            <a:ext cx="8218026" cy="0"/>
          </a:xfrm>
          <a:prstGeom prst="line">
            <a:avLst/>
          </a:prstGeom>
          <a:ln>
            <a:solidFill>
              <a:srgbClr val="C1A385"/>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2104411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2" name="Picture 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6872" y="4459783"/>
            <a:ext cx="2105025" cy="3619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588599" y="6263646"/>
            <a:ext cx="2209800" cy="3095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40154" y="3277403"/>
            <a:ext cx="7223228" cy="12963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AutoShape 4" descr="Resultado de imagen de marca logo"/>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S"/>
          </a:p>
        </p:txBody>
      </p:sp>
      <p:pic>
        <p:nvPicPr>
          <p:cNvPr id="1030" name="Picture 6" descr="http://www.bluepad.es/wp-content/uploads/2016/06/Marca-logo.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73911" y="2546728"/>
            <a:ext cx="2152208" cy="730675"/>
          </a:xfrm>
          <a:prstGeom prst="rect">
            <a:avLst/>
          </a:prstGeom>
          <a:noFill/>
          <a:extLst>
            <a:ext uri="{909E8E84-426E-40DD-AFC4-6F175D3DCCD1}">
              <a14:hiddenFill xmlns:a14="http://schemas.microsoft.com/office/drawing/2010/main">
                <a:solidFill>
                  <a:srgbClr val="FFFFFF"/>
                </a:solidFill>
              </a14:hiddenFill>
            </a:ext>
          </a:extLst>
        </p:spPr>
      </p:pic>
      <p:sp>
        <p:nvSpPr>
          <p:cNvPr id="10" name="Rectángulo 14"/>
          <p:cNvSpPr/>
          <p:nvPr/>
        </p:nvSpPr>
        <p:spPr>
          <a:xfrm>
            <a:off x="1" y="345688"/>
            <a:ext cx="570571" cy="820902"/>
          </a:xfrm>
          <a:prstGeom prst="rect">
            <a:avLst/>
          </a:prstGeom>
          <a:solidFill>
            <a:srgbClr val="C1A38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p>
        </p:txBody>
      </p:sp>
      <p:sp>
        <p:nvSpPr>
          <p:cNvPr id="11" name="Título 1"/>
          <p:cNvSpPr txBox="1">
            <a:spLocks/>
          </p:cNvSpPr>
          <p:nvPr/>
        </p:nvSpPr>
        <p:spPr>
          <a:xfrm>
            <a:off x="740154" y="333882"/>
            <a:ext cx="8485126" cy="1093789"/>
          </a:xfrm>
          <a:prstGeom prst="rect">
            <a:avLst/>
          </a:prstGeom>
        </p:spPr>
        <p:txBody>
          <a:bodyPr vert="horz" lIns="91440" tIns="45720" rIns="91440" bIns="45720" rtlCol="0" anchor="t">
            <a:noAutofit/>
          </a:bodyPr>
          <a:lstStyle>
            <a:lvl1pPr algn="l" defTabSz="786384" rtl="0" eaLnBrk="1" latinLnBrk="0" hangingPunct="1">
              <a:lnSpc>
                <a:spcPct val="100000"/>
              </a:lnSpc>
              <a:spcBef>
                <a:spcPct val="0"/>
              </a:spcBef>
              <a:buNone/>
              <a:defRPr sz="3096" kern="1200">
                <a:solidFill>
                  <a:srgbClr val="FFFFFF"/>
                </a:solidFill>
                <a:latin typeface="+mj-lt"/>
                <a:ea typeface="+mj-ea"/>
                <a:cs typeface="+mj-cs"/>
              </a:defRPr>
            </a:lvl1pPr>
          </a:lstStyle>
          <a:p>
            <a:pPr>
              <a:lnSpc>
                <a:spcPts val="3000"/>
              </a:lnSpc>
            </a:pPr>
            <a:r>
              <a:rPr lang="en-US" sz="2800" dirty="0" smtClean="0">
                <a:solidFill>
                  <a:schemeClr val="bg2">
                    <a:lumMod val="25000"/>
                  </a:schemeClr>
                </a:solidFill>
              </a:rPr>
              <a:t>REGISTERING THE NAME OF ATHLETES AS TRADE MARKS</a:t>
            </a:r>
            <a:r>
              <a:rPr lang="es-ES" sz="2800" dirty="0" smtClean="0">
                <a:solidFill>
                  <a:schemeClr val="bg2">
                    <a:lumMod val="25000"/>
                  </a:schemeClr>
                </a:solidFill>
              </a:rPr>
              <a:t>:</a:t>
            </a:r>
          </a:p>
          <a:p>
            <a:pPr>
              <a:lnSpc>
                <a:spcPts val="3000"/>
              </a:lnSpc>
            </a:pPr>
            <a:r>
              <a:rPr lang="en-US" sz="2800" b="1" dirty="0" smtClean="0">
                <a:solidFill>
                  <a:schemeClr val="bg2">
                    <a:lumMod val="25000"/>
                  </a:schemeClr>
                </a:solidFill>
              </a:rPr>
              <a:t>TRADE MARK PROTECTION</a:t>
            </a:r>
            <a:endParaRPr lang="es-ES" sz="2800" b="1" dirty="0">
              <a:solidFill>
                <a:schemeClr val="bg2">
                  <a:lumMod val="25000"/>
                </a:schemeClr>
              </a:solidFill>
            </a:endParaRPr>
          </a:p>
        </p:txBody>
      </p:sp>
    </p:spTree>
    <p:extLst>
      <p:ext uri="{BB962C8B-B14F-4D97-AF65-F5344CB8AC3E}">
        <p14:creationId xmlns:p14="http://schemas.microsoft.com/office/powerpoint/2010/main" val="88052828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68BF5040-82C4-4BF4-AFA4-68D6DD13F7A0}" type="slidenum">
              <a:rPr lang="es-ES" smtClean="0"/>
              <a:t>22</a:t>
            </a:fld>
            <a:endParaRPr lang="es-ES"/>
          </a:p>
        </p:txBody>
      </p:sp>
      <p:sp>
        <p:nvSpPr>
          <p:cNvPr id="5" name="Rectangle 4"/>
          <p:cNvSpPr/>
          <p:nvPr/>
        </p:nvSpPr>
        <p:spPr>
          <a:xfrm>
            <a:off x="526793" y="1481811"/>
            <a:ext cx="7042407" cy="734625"/>
          </a:xfrm>
          <a:prstGeom prst="rect">
            <a:avLst/>
          </a:prstGeom>
        </p:spPr>
        <p:txBody>
          <a:bodyPr wrap="square">
            <a:spAutoFit/>
          </a:bodyPr>
          <a:lstStyle/>
          <a:p>
            <a:pPr lvl="2">
              <a:lnSpc>
                <a:spcPts val="2500"/>
              </a:lnSpc>
            </a:pPr>
            <a:r>
              <a:rPr lang="en-US" sz="2400" dirty="0">
                <a:solidFill>
                  <a:schemeClr val="bg2">
                    <a:lumMod val="25000"/>
                  </a:schemeClr>
                </a:solidFill>
                <a:latin typeface="+mj-lt"/>
                <a:ea typeface="+mj-ea"/>
                <a:cs typeface="+mj-cs"/>
              </a:rPr>
              <a:t>JUDGMENT OF THE GENERAL </a:t>
            </a:r>
            <a:r>
              <a:rPr lang="en-US" sz="2400" dirty="0" smtClean="0">
                <a:solidFill>
                  <a:schemeClr val="bg2">
                    <a:lumMod val="25000"/>
                  </a:schemeClr>
                </a:solidFill>
                <a:latin typeface="+mj-lt"/>
                <a:ea typeface="+mj-ea"/>
                <a:cs typeface="+mj-cs"/>
              </a:rPr>
              <a:t>COURT</a:t>
            </a:r>
            <a:br>
              <a:rPr lang="en-US" sz="2400" dirty="0" smtClean="0">
                <a:solidFill>
                  <a:schemeClr val="bg2">
                    <a:lumMod val="25000"/>
                  </a:schemeClr>
                </a:solidFill>
                <a:latin typeface="+mj-lt"/>
                <a:ea typeface="+mj-ea"/>
                <a:cs typeface="+mj-cs"/>
              </a:rPr>
            </a:br>
            <a:r>
              <a:rPr lang="en-US" sz="2400" dirty="0" smtClean="0">
                <a:solidFill>
                  <a:schemeClr val="bg2">
                    <a:lumMod val="25000"/>
                  </a:schemeClr>
                </a:solidFill>
                <a:latin typeface="+mj-lt"/>
                <a:ea typeface="+mj-ea"/>
                <a:cs typeface="+mj-cs"/>
              </a:rPr>
              <a:t>14 </a:t>
            </a:r>
            <a:r>
              <a:rPr lang="en-US" sz="2400" dirty="0">
                <a:solidFill>
                  <a:schemeClr val="bg2">
                    <a:lumMod val="25000"/>
                  </a:schemeClr>
                </a:solidFill>
                <a:latin typeface="+mj-lt"/>
                <a:ea typeface="+mj-ea"/>
                <a:cs typeface="+mj-cs"/>
              </a:rPr>
              <a:t>May 2019 </a:t>
            </a:r>
          </a:p>
        </p:txBody>
      </p:sp>
      <p:sp>
        <p:nvSpPr>
          <p:cNvPr id="6" name="Rectángulo 14"/>
          <p:cNvSpPr/>
          <p:nvPr/>
        </p:nvSpPr>
        <p:spPr>
          <a:xfrm>
            <a:off x="1" y="345688"/>
            <a:ext cx="570571" cy="820902"/>
          </a:xfrm>
          <a:prstGeom prst="rect">
            <a:avLst/>
          </a:prstGeom>
          <a:solidFill>
            <a:srgbClr val="C1A38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p>
        </p:txBody>
      </p:sp>
      <p:sp>
        <p:nvSpPr>
          <p:cNvPr id="7" name="Título 1"/>
          <p:cNvSpPr txBox="1">
            <a:spLocks/>
          </p:cNvSpPr>
          <p:nvPr/>
        </p:nvSpPr>
        <p:spPr>
          <a:xfrm>
            <a:off x="740154" y="333882"/>
            <a:ext cx="8485126" cy="1093789"/>
          </a:xfrm>
          <a:prstGeom prst="rect">
            <a:avLst/>
          </a:prstGeom>
        </p:spPr>
        <p:txBody>
          <a:bodyPr vert="horz" lIns="91440" tIns="45720" rIns="91440" bIns="45720" rtlCol="0" anchor="t">
            <a:noAutofit/>
          </a:bodyPr>
          <a:lstStyle>
            <a:lvl1pPr algn="l" defTabSz="786384" rtl="0" eaLnBrk="1" latinLnBrk="0" hangingPunct="1">
              <a:lnSpc>
                <a:spcPct val="100000"/>
              </a:lnSpc>
              <a:spcBef>
                <a:spcPct val="0"/>
              </a:spcBef>
              <a:buNone/>
              <a:defRPr sz="3096" kern="1200">
                <a:solidFill>
                  <a:srgbClr val="FFFFFF"/>
                </a:solidFill>
                <a:latin typeface="+mj-lt"/>
                <a:ea typeface="+mj-ea"/>
                <a:cs typeface="+mj-cs"/>
              </a:defRPr>
            </a:lvl1pPr>
          </a:lstStyle>
          <a:p>
            <a:pPr>
              <a:lnSpc>
                <a:spcPts val="3000"/>
              </a:lnSpc>
            </a:pPr>
            <a:r>
              <a:rPr lang="en-US" sz="2800" dirty="0" smtClean="0">
                <a:solidFill>
                  <a:schemeClr val="bg2">
                    <a:lumMod val="25000"/>
                  </a:schemeClr>
                </a:solidFill>
              </a:rPr>
              <a:t>REGISTERING THE NAME OF ATHLETES AS TRADE MARKS</a:t>
            </a:r>
            <a:r>
              <a:rPr lang="es-ES" sz="2800" dirty="0" smtClean="0">
                <a:solidFill>
                  <a:schemeClr val="bg2">
                    <a:lumMod val="25000"/>
                  </a:schemeClr>
                </a:solidFill>
              </a:rPr>
              <a:t>:</a:t>
            </a:r>
          </a:p>
          <a:p>
            <a:pPr>
              <a:lnSpc>
                <a:spcPts val="3000"/>
              </a:lnSpc>
            </a:pPr>
            <a:r>
              <a:rPr lang="en-US" sz="2800" b="1" dirty="0" smtClean="0">
                <a:solidFill>
                  <a:schemeClr val="bg2">
                    <a:lumMod val="25000"/>
                  </a:schemeClr>
                </a:solidFill>
              </a:rPr>
              <a:t>TRADE MARK PROTECTION</a:t>
            </a:r>
            <a:endParaRPr lang="es-ES" sz="2800" b="1" dirty="0">
              <a:solidFill>
                <a:schemeClr val="bg2">
                  <a:lumMod val="25000"/>
                </a:schemeClr>
              </a:solidFill>
            </a:endParaRPr>
          </a:p>
        </p:txBody>
      </p:sp>
      <p:pic>
        <p:nvPicPr>
          <p:cNvPr id="8" name="Picture 4" descr="Resultado de imagen de curia court"/>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19834" y="1368267"/>
            <a:ext cx="717166" cy="746569"/>
          </a:xfrm>
          <a:prstGeom prst="rect">
            <a:avLst/>
          </a:prstGeom>
          <a:noFill/>
          <a:extLst>
            <a:ext uri="{909E8E84-426E-40DD-AFC4-6F175D3DCCD1}">
              <a14:hiddenFill xmlns:a14="http://schemas.microsoft.com/office/drawing/2010/main">
                <a:solidFill>
                  <a:srgbClr val="FFFFFF"/>
                </a:solidFill>
              </a14:hiddenFill>
            </a:ext>
          </a:extLst>
        </p:spPr>
      </p:pic>
      <p:sp>
        <p:nvSpPr>
          <p:cNvPr id="9" name="Rounded Rectangle 8"/>
          <p:cNvSpPr/>
          <p:nvPr/>
        </p:nvSpPr>
        <p:spPr>
          <a:xfrm>
            <a:off x="845102" y="3974526"/>
            <a:ext cx="5104285" cy="2198327"/>
          </a:xfrm>
          <a:prstGeom prst="roundRect">
            <a:avLst>
              <a:gd name="adj" fmla="val 7756"/>
            </a:avLst>
          </a:prstGeom>
          <a:solidFill>
            <a:srgbClr val="EFE9DD"/>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ts val="2000"/>
              </a:lnSpc>
              <a:buFont typeface="Arial" panose="020B0604020202020204" pitchFamily="34" charset="0"/>
              <a:buChar char="•"/>
            </a:pPr>
            <a:r>
              <a:rPr lang="en-US" dirty="0" smtClean="0">
                <a:solidFill>
                  <a:schemeClr val="bg2">
                    <a:lumMod val="25000"/>
                  </a:schemeClr>
                </a:solidFill>
                <a:latin typeface="+mj-lt"/>
                <a:ea typeface="+mj-ea"/>
                <a:cs typeface="+mj-cs"/>
              </a:rPr>
              <a:t>Mr</a:t>
            </a:r>
            <a:r>
              <a:rPr lang="en-US" dirty="0">
                <a:solidFill>
                  <a:schemeClr val="bg2">
                    <a:lumMod val="25000"/>
                  </a:schemeClr>
                </a:solidFill>
                <a:latin typeface="+mj-lt"/>
                <a:ea typeface="+mj-ea"/>
                <a:cs typeface="+mj-cs"/>
              </a:rPr>
              <a:t>. Carlos Moreira, residing in </a:t>
            </a:r>
            <a:r>
              <a:rPr lang="en-US" dirty="0" smtClean="0">
                <a:solidFill>
                  <a:schemeClr val="bg2">
                    <a:lumMod val="25000"/>
                  </a:schemeClr>
                </a:solidFill>
                <a:latin typeface="+mj-lt"/>
                <a:ea typeface="+mj-ea"/>
                <a:cs typeface="+mj-cs"/>
              </a:rPr>
              <a:t>Portugal, </a:t>
            </a:r>
            <a:r>
              <a:rPr lang="en-US" dirty="0">
                <a:solidFill>
                  <a:schemeClr val="bg2">
                    <a:lumMod val="25000"/>
                  </a:schemeClr>
                </a:solidFill>
                <a:latin typeface="+mj-lt"/>
                <a:ea typeface="+mj-ea"/>
                <a:cs typeface="+mj-cs"/>
              </a:rPr>
              <a:t>files an application for registration for the word sign ‘NEYMAR’, </a:t>
            </a:r>
            <a:r>
              <a:rPr lang="en-US" dirty="0" smtClean="0">
                <a:solidFill>
                  <a:schemeClr val="bg2">
                    <a:lumMod val="25000"/>
                  </a:schemeClr>
                </a:solidFill>
                <a:latin typeface="+mj-lt"/>
                <a:ea typeface="+mj-ea"/>
                <a:cs typeface="+mj-cs"/>
              </a:rPr>
              <a:t> in respect of ‘clothing</a:t>
            </a:r>
            <a:r>
              <a:rPr lang="en-US" dirty="0">
                <a:solidFill>
                  <a:schemeClr val="bg2">
                    <a:lumMod val="25000"/>
                  </a:schemeClr>
                </a:solidFill>
                <a:latin typeface="+mj-lt"/>
                <a:ea typeface="+mj-ea"/>
                <a:cs typeface="+mj-cs"/>
              </a:rPr>
              <a:t>, footwear, and headgear</a:t>
            </a:r>
            <a:r>
              <a:rPr lang="en-US" dirty="0" smtClean="0">
                <a:solidFill>
                  <a:schemeClr val="bg2">
                    <a:lumMod val="25000"/>
                  </a:schemeClr>
                </a:solidFill>
                <a:latin typeface="+mj-lt"/>
                <a:ea typeface="+mj-ea"/>
                <a:cs typeface="+mj-cs"/>
              </a:rPr>
              <a:t>’ (Class 25 Nice Classification).</a:t>
            </a:r>
          </a:p>
          <a:p>
            <a:pPr>
              <a:lnSpc>
                <a:spcPts val="2000"/>
              </a:lnSpc>
            </a:pPr>
            <a:endParaRPr lang="en-US" dirty="0" smtClean="0">
              <a:solidFill>
                <a:schemeClr val="bg2">
                  <a:lumMod val="25000"/>
                </a:schemeClr>
              </a:solidFill>
              <a:latin typeface="+mj-lt"/>
              <a:ea typeface="+mj-ea"/>
              <a:cs typeface="+mj-cs"/>
            </a:endParaRPr>
          </a:p>
          <a:p>
            <a:pPr marL="285750" indent="-285750">
              <a:lnSpc>
                <a:spcPts val="2000"/>
              </a:lnSpc>
              <a:buFont typeface="Arial" panose="020B0604020202020204" pitchFamily="34" charset="0"/>
              <a:buChar char="•"/>
            </a:pPr>
            <a:r>
              <a:rPr lang="en-US" dirty="0" smtClean="0">
                <a:solidFill>
                  <a:schemeClr val="bg2">
                    <a:lumMod val="25000"/>
                  </a:schemeClr>
                </a:solidFill>
                <a:latin typeface="+mj-lt"/>
                <a:ea typeface="+mj-ea"/>
                <a:cs typeface="+mj-cs"/>
              </a:rPr>
              <a:t>That year, </a:t>
            </a:r>
            <a:r>
              <a:rPr lang="en-US" dirty="0">
                <a:solidFill>
                  <a:schemeClr val="bg2">
                    <a:lumMod val="25000"/>
                  </a:schemeClr>
                </a:solidFill>
                <a:latin typeface="+mj-lt"/>
                <a:ea typeface="+mj-ea"/>
                <a:cs typeface="+mj-cs"/>
              </a:rPr>
              <a:t>Neymar was ranked </a:t>
            </a:r>
            <a:r>
              <a:rPr lang="en-US" b="1" dirty="0">
                <a:solidFill>
                  <a:schemeClr val="bg2">
                    <a:lumMod val="25000"/>
                  </a:schemeClr>
                </a:solidFill>
                <a:latin typeface="+mj-lt"/>
                <a:ea typeface="+mj-ea"/>
                <a:cs typeface="+mj-cs"/>
              </a:rPr>
              <a:t>South America’s best </a:t>
            </a:r>
            <a:r>
              <a:rPr lang="en-US" dirty="0">
                <a:solidFill>
                  <a:schemeClr val="bg2">
                    <a:lumMod val="25000"/>
                  </a:schemeClr>
                </a:solidFill>
                <a:latin typeface="+mj-lt"/>
                <a:ea typeface="+mj-ea"/>
                <a:cs typeface="+mj-cs"/>
              </a:rPr>
              <a:t>football player.</a:t>
            </a:r>
          </a:p>
        </p:txBody>
      </p:sp>
      <p:sp>
        <p:nvSpPr>
          <p:cNvPr id="10" name="Rounded Rectangle 9"/>
          <p:cNvSpPr/>
          <p:nvPr/>
        </p:nvSpPr>
        <p:spPr>
          <a:xfrm>
            <a:off x="6301765" y="3974526"/>
            <a:ext cx="5407456" cy="2198326"/>
          </a:xfrm>
          <a:prstGeom prst="roundRect">
            <a:avLst>
              <a:gd name="adj" fmla="val 7756"/>
            </a:avLst>
          </a:prstGeom>
          <a:solidFill>
            <a:srgbClr val="EFE9DD"/>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Font typeface="Arial" panose="020B0604020202020204" pitchFamily="34" charset="0"/>
              <a:buChar char="•"/>
            </a:pPr>
            <a:r>
              <a:rPr lang="en-US" dirty="0" smtClean="0">
                <a:solidFill>
                  <a:schemeClr val="bg2">
                    <a:lumMod val="25000"/>
                  </a:schemeClr>
                </a:solidFill>
                <a:latin typeface="+mj-lt"/>
                <a:ea typeface="+mj-ea"/>
                <a:cs typeface="+mj-cs"/>
              </a:rPr>
              <a:t>Mr</a:t>
            </a:r>
            <a:r>
              <a:rPr lang="en-US" dirty="0">
                <a:solidFill>
                  <a:schemeClr val="bg2">
                    <a:lumMod val="25000"/>
                  </a:schemeClr>
                </a:solidFill>
                <a:latin typeface="+mj-lt"/>
                <a:ea typeface="+mj-ea"/>
                <a:cs typeface="+mj-cs"/>
              </a:rPr>
              <a:t>. Neymar Da Silva Santos </a:t>
            </a:r>
            <a:r>
              <a:rPr lang="en-US" dirty="0" err="1">
                <a:solidFill>
                  <a:schemeClr val="bg2">
                    <a:lumMod val="25000"/>
                  </a:schemeClr>
                </a:solidFill>
                <a:latin typeface="+mj-lt"/>
                <a:ea typeface="+mj-ea"/>
                <a:cs typeface="+mj-cs"/>
              </a:rPr>
              <a:t>Júnior</a:t>
            </a:r>
            <a:r>
              <a:rPr lang="en-US" dirty="0">
                <a:solidFill>
                  <a:schemeClr val="bg2">
                    <a:lumMod val="25000"/>
                  </a:schemeClr>
                </a:solidFill>
                <a:latin typeface="+mj-lt"/>
                <a:ea typeface="+mj-ea"/>
                <a:cs typeface="+mj-cs"/>
              </a:rPr>
              <a:t> files a declaration of invalidity against </a:t>
            </a:r>
            <a:r>
              <a:rPr lang="en-US" dirty="0" smtClean="0">
                <a:solidFill>
                  <a:schemeClr val="bg2">
                    <a:lumMod val="25000"/>
                  </a:schemeClr>
                </a:solidFill>
                <a:latin typeface="+mj-lt"/>
                <a:ea typeface="+mj-ea"/>
                <a:cs typeface="+mj-cs"/>
              </a:rPr>
              <a:t>the mark under </a:t>
            </a:r>
            <a:r>
              <a:rPr lang="en-US" dirty="0">
                <a:solidFill>
                  <a:schemeClr val="bg2">
                    <a:lumMod val="25000"/>
                  </a:schemeClr>
                </a:solidFill>
                <a:latin typeface="+mj-lt"/>
                <a:ea typeface="+mj-ea"/>
                <a:cs typeface="+mj-cs"/>
              </a:rPr>
              <a:t>Article 59(1)(b) of Regulation 2017/1001, </a:t>
            </a:r>
            <a:r>
              <a:rPr lang="en-US" dirty="0" smtClean="0">
                <a:solidFill>
                  <a:schemeClr val="bg2">
                    <a:lumMod val="25000"/>
                  </a:schemeClr>
                </a:solidFill>
                <a:latin typeface="+mj-lt"/>
                <a:ea typeface="+mj-ea"/>
                <a:cs typeface="+mj-cs"/>
              </a:rPr>
              <a:t>alleging </a:t>
            </a:r>
            <a:r>
              <a:rPr lang="en-US" b="1" dirty="0" smtClean="0">
                <a:solidFill>
                  <a:schemeClr val="bg2">
                    <a:lumMod val="25000"/>
                  </a:schemeClr>
                </a:solidFill>
                <a:latin typeface="+mj-lt"/>
                <a:ea typeface="+mj-ea"/>
                <a:cs typeface="+mj-cs"/>
              </a:rPr>
              <a:t>bad </a:t>
            </a:r>
            <a:r>
              <a:rPr lang="en-US" b="1" dirty="0">
                <a:solidFill>
                  <a:schemeClr val="bg2">
                    <a:lumMod val="25000"/>
                  </a:schemeClr>
                </a:solidFill>
                <a:latin typeface="+mj-lt"/>
                <a:ea typeface="+mj-ea"/>
                <a:cs typeface="+mj-cs"/>
              </a:rPr>
              <a:t>faith </a:t>
            </a:r>
            <a:r>
              <a:rPr lang="en-US" dirty="0">
                <a:solidFill>
                  <a:schemeClr val="bg2">
                    <a:lumMod val="25000"/>
                  </a:schemeClr>
                </a:solidFill>
                <a:latin typeface="+mj-lt"/>
                <a:ea typeface="+mj-ea"/>
                <a:cs typeface="+mj-cs"/>
              </a:rPr>
              <a:t>registration.</a:t>
            </a:r>
          </a:p>
        </p:txBody>
      </p:sp>
      <p:sp>
        <p:nvSpPr>
          <p:cNvPr id="11" name="Rectangle 10"/>
          <p:cNvSpPr/>
          <p:nvPr/>
        </p:nvSpPr>
        <p:spPr>
          <a:xfrm>
            <a:off x="1" y="3682922"/>
            <a:ext cx="7042407" cy="427553"/>
          </a:xfrm>
          <a:prstGeom prst="rect">
            <a:avLst/>
          </a:prstGeom>
        </p:spPr>
        <p:txBody>
          <a:bodyPr wrap="square">
            <a:spAutoFit/>
          </a:bodyPr>
          <a:lstStyle/>
          <a:p>
            <a:pPr lvl="2">
              <a:lnSpc>
                <a:spcPts val="2500"/>
              </a:lnSpc>
            </a:pPr>
            <a:r>
              <a:rPr lang="en-US" sz="2400" dirty="0" smtClean="0">
                <a:solidFill>
                  <a:schemeClr val="bg2">
                    <a:lumMod val="25000"/>
                  </a:schemeClr>
                </a:solidFill>
                <a:latin typeface="+mj-lt"/>
                <a:ea typeface="+mj-ea"/>
                <a:cs typeface="+mj-cs"/>
              </a:rPr>
              <a:t>DECEMBER 2012</a:t>
            </a:r>
            <a:endParaRPr lang="en-US" sz="2400" dirty="0">
              <a:solidFill>
                <a:schemeClr val="bg2">
                  <a:lumMod val="25000"/>
                </a:schemeClr>
              </a:solidFill>
              <a:latin typeface="+mj-lt"/>
              <a:ea typeface="+mj-ea"/>
              <a:cs typeface="+mj-cs"/>
            </a:endParaRPr>
          </a:p>
        </p:txBody>
      </p:sp>
      <p:sp>
        <p:nvSpPr>
          <p:cNvPr id="12" name="Rectangle 11"/>
          <p:cNvSpPr/>
          <p:nvPr/>
        </p:nvSpPr>
        <p:spPr>
          <a:xfrm>
            <a:off x="5650296" y="3688042"/>
            <a:ext cx="4954546" cy="427553"/>
          </a:xfrm>
          <a:prstGeom prst="rect">
            <a:avLst/>
          </a:prstGeom>
        </p:spPr>
        <p:txBody>
          <a:bodyPr wrap="square">
            <a:spAutoFit/>
          </a:bodyPr>
          <a:lstStyle/>
          <a:p>
            <a:pPr lvl="2">
              <a:lnSpc>
                <a:spcPts val="2500"/>
              </a:lnSpc>
            </a:pPr>
            <a:r>
              <a:rPr lang="en-US" sz="2400" dirty="0">
                <a:solidFill>
                  <a:schemeClr val="bg2">
                    <a:lumMod val="25000"/>
                  </a:schemeClr>
                </a:solidFill>
                <a:latin typeface="+mj-lt"/>
                <a:ea typeface="+mj-ea"/>
                <a:cs typeface="+mj-cs"/>
              </a:rPr>
              <a:t>FEBRUARY 2016</a:t>
            </a:r>
          </a:p>
        </p:txBody>
      </p:sp>
      <p:pic>
        <p:nvPicPr>
          <p:cNvPr id="13"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b="2736"/>
          <a:stretch/>
        </p:blipFill>
        <p:spPr bwMode="auto">
          <a:xfrm>
            <a:off x="6358757" y="1481810"/>
            <a:ext cx="5350464" cy="1750797"/>
          </a:xfrm>
          <a:prstGeom prst="rect">
            <a:avLst/>
          </a:prstGeom>
          <a:noFill/>
          <a:ln w="9525">
            <a:solidFill>
              <a:srgbClr val="E5DCC9"/>
            </a:solidFill>
            <a:miter lim="800000"/>
            <a:headEnd/>
            <a:tailEnd/>
          </a:ln>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114488480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588599" y="6263646"/>
            <a:ext cx="2209800" cy="3095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AutoShape 4" descr="Resultado de imagen de marca logo"/>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S"/>
          </a:p>
        </p:txBody>
      </p:sp>
      <p:sp>
        <p:nvSpPr>
          <p:cNvPr id="2" name="Rectangle 1"/>
          <p:cNvSpPr/>
          <p:nvPr/>
        </p:nvSpPr>
        <p:spPr>
          <a:xfrm>
            <a:off x="526793" y="1481811"/>
            <a:ext cx="7042407" cy="734625"/>
          </a:xfrm>
          <a:prstGeom prst="rect">
            <a:avLst/>
          </a:prstGeom>
        </p:spPr>
        <p:txBody>
          <a:bodyPr wrap="square">
            <a:spAutoFit/>
          </a:bodyPr>
          <a:lstStyle/>
          <a:p>
            <a:pPr lvl="2">
              <a:lnSpc>
                <a:spcPts val="2500"/>
              </a:lnSpc>
            </a:pPr>
            <a:r>
              <a:rPr lang="en-US" sz="2400" dirty="0">
                <a:solidFill>
                  <a:schemeClr val="bg2">
                    <a:lumMod val="25000"/>
                  </a:schemeClr>
                </a:solidFill>
                <a:latin typeface="+mj-lt"/>
                <a:ea typeface="+mj-ea"/>
                <a:cs typeface="+mj-cs"/>
              </a:rPr>
              <a:t>JUDGMENT OF THE GENERAL </a:t>
            </a:r>
            <a:r>
              <a:rPr lang="en-US" sz="2400" dirty="0" smtClean="0">
                <a:solidFill>
                  <a:schemeClr val="bg2">
                    <a:lumMod val="25000"/>
                  </a:schemeClr>
                </a:solidFill>
                <a:latin typeface="+mj-lt"/>
                <a:ea typeface="+mj-ea"/>
                <a:cs typeface="+mj-cs"/>
              </a:rPr>
              <a:t>COURT</a:t>
            </a:r>
            <a:br>
              <a:rPr lang="en-US" sz="2400" dirty="0" smtClean="0">
                <a:solidFill>
                  <a:schemeClr val="bg2">
                    <a:lumMod val="25000"/>
                  </a:schemeClr>
                </a:solidFill>
                <a:latin typeface="+mj-lt"/>
                <a:ea typeface="+mj-ea"/>
                <a:cs typeface="+mj-cs"/>
              </a:rPr>
            </a:br>
            <a:r>
              <a:rPr lang="en-US" sz="2400" dirty="0" smtClean="0">
                <a:solidFill>
                  <a:schemeClr val="bg2">
                    <a:lumMod val="25000"/>
                  </a:schemeClr>
                </a:solidFill>
                <a:latin typeface="+mj-lt"/>
                <a:ea typeface="+mj-ea"/>
                <a:cs typeface="+mj-cs"/>
              </a:rPr>
              <a:t>14 </a:t>
            </a:r>
            <a:r>
              <a:rPr lang="en-US" sz="2400" dirty="0">
                <a:solidFill>
                  <a:schemeClr val="bg2">
                    <a:lumMod val="25000"/>
                  </a:schemeClr>
                </a:solidFill>
                <a:latin typeface="+mj-lt"/>
                <a:ea typeface="+mj-ea"/>
                <a:cs typeface="+mj-cs"/>
              </a:rPr>
              <a:t>May 2019 </a:t>
            </a:r>
          </a:p>
        </p:txBody>
      </p:sp>
      <p:sp>
        <p:nvSpPr>
          <p:cNvPr id="10" name="Rectángulo 14"/>
          <p:cNvSpPr/>
          <p:nvPr/>
        </p:nvSpPr>
        <p:spPr>
          <a:xfrm>
            <a:off x="1" y="345688"/>
            <a:ext cx="570571" cy="820902"/>
          </a:xfrm>
          <a:prstGeom prst="rect">
            <a:avLst/>
          </a:prstGeom>
          <a:solidFill>
            <a:srgbClr val="C1A38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p>
        </p:txBody>
      </p:sp>
      <p:sp>
        <p:nvSpPr>
          <p:cNvPr id="11" name="Título 1"/>
          <p:cNvSpPr txBox="1">
            <a:spLocks/>
          </p:cNvSpPr>
          <p:nvPr/>
        </p:nvSpPr>
        <p:spPr>
          <a:xfrm>
            <a:off x="740154" y="333882"/>
            <a:ext cx="8485126" cy="1093789"/>
          </a:xfrm>
          <a:prstGeom prst="rect">
            <a:avLst/>
          </a:prstGeom>
        </p:spPr>
        <p:txBody>
          <a:bodyPr vert="horz" lIns="91440" tIns="45720" rIns="91440" bIns="45720" rtlCol="0" anchor="t">
            <a:noAutofit/>
          </a:bodyPr>
          <a:lstStyle>
            <a:lvl1pPr algn="l" defTabSz="786384" rtl="0" eaLnBrk="1" latinLnBrk="0" hangingPunct="1">
              <a:lnSpc>
                <a:spcPct val="100000"/>
              </a:lnSpc>
              <a:spcBef>
                <a:spcPct val="0"/>
              </a:spcBef>
              <a:buNone/>
              <a:defRPr sz="3096" kern="1200">
                <a:solidFill>
                  <a:srgbClr val="FFFFFF"/>
                </a:solidFill>
                <a:latin typeface="+mj-lt"/>
                <a:ea typeface="+mj-ea"/>
                <a:cs typeface="+mj-cs"/>
              </a:defRPr>
            </a:lvl1pPr>
          </a:lstStyle>
          <a:p>
            <a:pPr>
              <a:lnSpc>
                <a:spcPts val="3000"/>
              </a:lnSpc>
            </a:pPr>
            <a:r>
              <a:rPr lang="en-US" sz="2800" dirty="0" smtClean="0">
                <a:solidFill>
                  <a:schemeClr val="bg2">
                    <a:lumMod val="25000"/>
                  </a:schemeClr>
                </a:solidFill>
              </a:rPr>
              <a:t>REGISTERING THE NAME OF ATHLETES AS TRADE MARKS</a:t>
            </a:r>
            <a:r>
              <a:rPr lang="es-ES" sz="2800" dirty="0" smtClean="0">
                <a:solidFill>
                  <a:schemeClr val="bg2">
                    <a:lumMod val="25000"/>
                  </a:schemeClr>
                </a:solidFill>
              </a:rPr>
              <a:t>:</a:t>
            </a:r>
          </a:p>
          <a:p>
            <a:pPr>
              <a:lnSpc>
                <a:spcPts val="3000"/>
              </a:lnSpc>
            </a:pPr>
            <a:r>
              <a:rPr lang="en-US" sz="2800" b="1" dirty="0" smtClean="0">
                <a:solidFill>
                  <a:schemeClr val="bg2">
                    <a:lumMod val="25000"/>
                  </a:schemeClr>
                </a:solidFill>
              </a:rPr>
              <a:t>TRADE MARK PROTECTION</a:t>
            </a:r>
            <a:endParaRPr lang="es-ES" sz="2800" b="1" dirty="0">
              <a:solidFill>
                <a:schemeClr val="bg2">
                  <a:lumMod val="25000"/>
                </a:schemeClr>
              </a:solidFill>
            </a:endParaRPr>
          </a:p>
        </p:txBody>
      </p:sp>
      <p:sp>
        <p:nvSpPr>
          <p:cNvPr id="3" name="Rectangle 2"/>
          <p:cNvSpPr/>
          <p:nvPr/>
        </p:nvSpPr>
        <p:spPr>
          <a:xfrm>
            <a:off x="740154" y="2213903"/>
            <a:ext cx="11037034" cy="4001095"/>
          </a:xfrm>
          <a:prstGeom prst="rect">
            <a:avLst/>
          </a:prstGeom>
          <a:noFill/>
          <a:ln w="9525">
            <a:solidFill>
              <a:srgbClr val="E5DCC9"/>
            </a:solidFill>
            <a:miter lim="800000"/>
            <a:headEnd/>
            <a:tailEnd/>
          </a:ln>
          <a:extLst>
            <a:ext uri="{909E8E84-426E-40DD-AFC4-6F175D3DCCD1}">
              <a14:hiddenFill xmlns:a14="http://schemas.microsoft.com/office/drawing/2010/main">
                <a:solidFill>
                  <a:schemeClr val="accent1"/>
                </a:solidFill>
              </a14:hiddenFill>
            </a:ext>
          </a:extLst>
        </p:spPr>
        <p:txBody>
          <a:bodyPr wrap="square">
            <a:spAutoFit/>
          </a:bodyPr>
          <a:lstStyle/>
          <a:p>
            <a:pPr marL="285750" indent="-285750">
              <a:buFont typeface="Arial" panose="020B0604020202020204" pitchFamily="34" charset="0"/>
              <a:buChar char="•"/>
            </a:pPr>
            <a:r>
              <a:rPr lang="en-US" sz="1900" dirty="0" smtClean="0">
                <a:solidFill>
                  <a:schemeClr val="bg2">
                    <a:lumMod val="25000"/>
                  </a:schemeClr>
                </a:solidFill>
                <a:latin typeface="+mj-lt"/>
                <a:ea typeface="+mj-ea"/>
                <a:cs typeface="+mj-cs"/>
              </a:rPr>
              <a:t>What was the applicant’s argument?</a:t>
            </a:r>
          </a:p>
          <a:p>
            <a:pPr marL="742950" lvl="1" indent="-285750">
              <a:buFont typeface="Arial" panose="020B0604020202020204" pitchFamily="34" charset="0"/>
              <a:buChar char="•"/>
            </a:pPr>
            <a:r>
              <a:rPr lang="en-US" sz="1900" dirty="0" smtClean="0">
                <a:solidFill>
                  <a:schemeClr val="bg2">
                    <a:lumMod val="25000"/>
                  </a:schemeClr>
                </a:solidFill>
                <a:latin typeface="+mj-lt"/>
                <a:ea typeface="+mj-ea"/>
                <a:cs typeface="+mj-cs"/>
              </a:rPr>
              <a:t>He was </a:t>
            </a:r>
            <a:r>
              <a:rPr lang="en-US" sz="1900" b="1" dirty="0" smtClean="0">
                <a:solidFill>
                  <a:schemeClr val="bg2">
                    <a:lumMod val="25000"/>
                  </a:schemeClr>
                </a:solidFill>
                <a:latin typeface="+mj-lt"/>
                <a:ea typeface="+mj-ea"/>
                <a:cs typeface="+mj-cs"/>
              </a:rPr>
              <a:t>aware of Neymar’s existence </a:t>
            </a:r>
            <a:r>
              <a:rPr lang="en-US" sz="1900" dirty="0" smtClean="0">
                <a:solidFill>
                  <a:schemeClr val="bg2">
                    <a:lumMod val="25000"/>
                  </a:schemeClr>
                </a:solidFill>
                <a:latin typeface="+mj-lt"/>
                <a:ea typeface="+mj-ea"/>
                <a:cs typeface="+mj-cs"/>
              </a:rPr>
              <a:t>when he filed the application, but did not know the Brazilian footballer was a rising star.</a:t>
            </a:r>
          </a:p>
          <a:p>
            <a:pPr marL="742950" lvl="1" indent="-285750">
              <a:buFont typeface="Arial" panose="020B0604020202020204" pitchFamily="34" charset="0"/>
              <a:buChar char="•"/>
            </a:pPr>
            <a:r>
              <a:rPr lang="en-US" sz="1900" dirty="0" smtClean="0">
                <a:solidFill>
                  <a:schemeClr val="bg2">
                    <a:lumMod val="25000"/>
                  </a:schemeClr>
                </a:solidFill>
                <a:latin typeface="+mj-lt"/>
                <a:ea typeface="+mj-ea"/>
                <a:cs typeface="+mj-cs"/>
              </a:rPr>
              <a:t>The decision to seek registration of the word sign ‘NEYMAR’ was a </a:t>
            </a:r>
            <a:r>
              <a:rPr lang="en-US" sz="1900" b="1" dirty="0" smtClean="0">
                <a:solidFill>
                  <a:schemeClr val="bg2">
                    <a:lumMod val="25000"/>
                  </a:schemeClr>
                </a:solidFill>
                <a:latin typeface="+mj-lt"/>
                <a:ea typeface="+mj-ea"/>
                <a:cs typeface="+mj-cs"/>
              </a:rPr>
              <a:t>mere coincidence</a:t>
            </a:r>
            <a:r>
              <a:rPr lang="en-US" sz="1900" dirty="0" smtClean="0">
                <a:solidFill>
                  <a:schemeClr val="bg2">
                    <a:lumMod val="25000"/>
                  </a:schemeClr>
                </a:solidFill>
                <a:latin typeface="+mj-lt"/>
                <a:ea typeface="+mj-ea"/>
                <a:cs typeface="+mj-cs"/>
              </a:rPr>
              <a:t>.</a:t>
            </a:r>
          </a:p>
          <a:p>
            <a:pPr lvl="1"/>
            <a:endParaRPr lang="en-US" sz="1200" dirty="0" smtClean="0">
              <a:solidFill>
                <a:schemeClr val="bg2">
                  <a:lumMod val="25000"/>
                </a:schemeClr>
              </a:solidFill>
              <a:latin typeface="+mj-lt"/>
              <a:ea typeface="+mj-ea"/>
              <a:cs typeface="+mj-cs"/>
            </a:endParaRPr>
          </a:p>
          <a:p>
            <a:pPr marL="285750" indent="-285750">
              <a:buFont typeface="Arial" panose="020B0604020202020204" pitchFamily="34" charset="0"/>
              <a:buChar char="•"/>
            </a:pPr>
            <a:r>
              <a:rPr lang="en-US" sz="1900" dirty="0" smtClean="0">
                <a:solidFill>
                  <a:schemeClr val="bg2">
                    <a:lumMod val="25000"/>
                  </a:schemeClr>
                </a:solidFill>
                <a:latin typeface="+mj-lt"/>
                <a:ea typeface="+mj-ea"/>
                <a:cs typeface="+mj-cs"/>
              </a:rPr>
              <a:t>The </a:t>
            </a:r>
            <a:r>
              <a:rPr lang="en-US" sz="1900" dirty="0">
                <a:solidFill>
                  <a:schemeClr val="bg2">
                    <a:lumMod val="25000"/>
                  </a:schemeClr>
                </a:solidFill>
                <a:latin typeface="+mj-lt"/>
                <a:ea typeface="+mj-ea"/>
                <a:cs typeface="+mj-cs"/>
              </a:rPr>
              <a:t>timing of the application should be taken into </a:t>
            </a:r>
            <a:r>
              <a:rPr lang="en-US" sz="1900" dirty="0" smtClean="0">
                <a:solidFill>
                  <a:schemeClr val="bg2">
                    <a:lumMod val="25000"/>
                  </a:schemeClr>
                </a:solidFill>
                <a:latin typeface="+mj-lt"/>
                <a:ea typeface="+mj-ea"/>
                <a:cs typeface="+mj-cs"/>
              </a:rPr>
              <a:t>account - the </a:t>
            </a:r>
            <a:r>
              <a:rPr lang="en-US" sz="1900" dirty="0">
                <a:solidFill>
                  <a:schemeClr val="bg2">
                    <a:lumMod val="25000"/>
                  </a:schemeClr>
                </a:solidFill>
                <a:latin typeface="+mj-lt"/>
                <a:ea typeface="+mj-ea"/>
                <a:cs typeface="+mj-cs"/>
              </a:rPr>
              <a:t>following </a:t>
            </a:r>
            <a:r>
              <a:rPr lang="en-US" sz="1900" dirty="0" smtClean="0">
                <a:solidFill>
                  <a:schemeClr val="bg2">
                    <a:lumMod val="25000"/>
                  </a:schemeClr>
                </a:solidFill>
                <a:latin typeface="+mj-lt"/>
                <a:ea typeface="+mj-ea"/>
                <a:cs typeface="+mj-cs"/>
              </a:rPr>
              <a:t>factors </a:t>
            </a:r>
            <a:r>
              <a:rPr lang="en-US" sz="1900" dirty="0">
                <a:solidFill>
                  <a:schemeClr val="bg2">
                    <a:lumMod val="25000"/>
                  </a:schemeClr>
                </a:solidFill>
                <a:latin typeface="+mj-lt"/>
                <a:ea typeface="+mj-ea"/>
                <a:cs typeface="+mj-cs"/>
              </a:rPr>
              <a:t>are considered </a:t>
            </a:r>
            <a:r>
              <a:rPr lang="en-US" sz="1900" dirty="0" smtClean="0">
                <a:solidFill>
                  <a:schemeClr val="bg2">
                    <a:lumMod val="25000"/>
                  </a:schemeClr>
                </a:solidFill>
                <a:latin typeface="+mj-lt"/>
                <a:ea typeface="+mj-ea"/>
                <a:cs typeface="+mj-cs"/>
              </a:rPr>
              <a:t>relevant</a:t>
            </a:r>
            <a:r>
              <a:rPr lang="en-US" sz="1900" dirty="0">
                <a:solidFill>
                  <a:schemeClr val="bg2">
                    <a:lumMod val="25000"/>
                  </a:schemeClr>
                </a:solidFill>
                <a:latin typeface="+mj-lt"/>
                <a:ea typeface="+mj-ea"/>
                <a:cs typeface="+mj-cs"/>
              </a:rPr>
              <a:t>:</a:t>
            </a:r>
          </a:p>
          <a:p>
            <a:pPr marL="742950" lvl="1" indent="-285750">
              <a:buFont typeface="Arial" panose="020B0604020202020204" pitchFamily="34" charset="0"/>
              <a:buChar char="•"/>
            </a:pPr>
            <a:r>
              <a:rPr lang="en-US" sz="1900" b="1" dirty="0" smtClean="0">
                <a:solidFill>
                  <a:schemeClr val="bg2">
                    <a:lumMod val="25000"/>
                  </a:schemeClr>
                </a:solidFill>
                <a:latin typeface="+mj-lt"/>
                <a:ea typeface="+mj-ea"/>
                <a:cs typeface="+mj-cs"/>
              </a:rPr>
              <a:t>IDENTICAL SIGNS OR CONFUSING SIMILARITY OF THE SIGNS;</a:t>
            </a:r>
          </a:p>
          <a:p>
            <a:pPr marL="742950" lvl="1" indent="-285750">
              <a:buFont typeface="Arial" panose="020B0604020202020204" pitchFamily="34" charset="0"/>
              <a:buChar char="•"/>
            </a:pPr>
            <a:r>
              <a:rPr lang="en-US" sz="1900" b="1" dirty="0" smtClean="0">
                <a:solidFill>
                  <a:schemeClr val="bg2">
                    <a:lumMod val="25000"/>
                  </a:schemeClr>
                </a:solidFill>
                <a:latin typeface="+mj-lt"/>
                <a:ea typeface="+mj-ea"/>
                <a:cs typeface="+mj-cs"/>
              </a:rPr>
              <a:t>KNOWLEDGE OF THE USE OF AN IDENTICAL/CONFUSINGLY SIMILAR SIGN; AND</a:t>
            </a:r>
          </a:p>
          <a:p>
            <a:pPr marL="742950" lvl="1" indent="-285750">
              <a:buFont typeface="Arial" panose="020B0604020202020204" pitchFamily="34" charset="0"/>
              <a:buChar char="•"/>
            </a:pPr>
            <a:r>
              <a:rPr lang="en-US" sz="1900" b="1" dirty="0" smtClean="0">
                <a:solidFill>
                  <a:schemeClr val="bg2">
                    <a:lumMod val="25000"/>
                  </a:schemeClr>
                </a:solidFill>
                <a:latin typeface="+mj-lt"/>
                <a:ea typeface="+mj-ea"/>
                <a:cs typeface="+mj-cs"/>
              </a:rPr>
              <a:t>DISHONEST INTENTION ON THE PART OF THE EUTM OWNER.</a:t>
            </a:r>
          </a:p>
          <a:p>
            <a:pPr lvl="1"/>
            <a:endParaRPr lang="en-US" sz="1100" dirty="0" smtClean="0">
              <a:solidFill>
                <a:schemeClr val="bg2">
                  <a:lumMod val="25000"/>
                </a:schemeClr>
              </a:solidFill>
              <a:latin typeface="+mj-lt"/>
              <a:ea typeface="+mj-ea"/>
              <a:cs typeface="+mj-cs"/>
            </a:endParaRPr>
          </a:p>
          <a:p>
            <a:pPr marL="285750" indent="-285750">
              <a:buFont typeface="Arial" panose="020B0604020202020204" pitchFamily="34" charset="0"/>
              <a:buChar char="•"/>
            </a:pPr>
            <a:r>
              <a:rPr lang="en-US" sz="1900" dirty="0" smtClean="0">
                <a:solidFill>
                  <a:schemeClr val="bg2">
                    <a:lumMod val="25000"/>
                  </a:schemeClr>
                </a:solidFill>
                <a:latin typeface="+mj-lt"/>
                <a:ea typeface="+mj-ea"/>
                <a:cs typeface="+mj-cs"/>
              </a:rPr>
              <a:t>The mark consists </a:t>
            </a:r>
            <a:r>
              <a:rPr lang="en-US" sz="1900" b="1" dirty="0" smtClean="0">
                <a:solidFill>
                  <a:schemeClr val="bg2">
                    <a:lumMod val="25000"/>
                  </a:schemeClr>
                </a:solidFill>
                <a:latin typeface="+mj-lt"/>
                <a:ea typeface="+mj-ea"/>
                <a:cs typeface="+mj-cs"/>
              </a:rPr>
              <a:t>only</a:t>
            </a:r>
            <a:r>
              <a:rPr lang="en-US" sz="1900" dirty="0" smtClean="0">
                <a:solidFill>
                  <a:schemeClr val="bg2">
                    <a:lumMod val="25000"/>
                  </a:schemeClr>
                </a:solidFill>
                <a:latin typeface="+mj-lt"/>
                <a:ea typeface="+mj-ea"/>
                <a:cs typeface="+mj-cs"/>
              </a:rPr>
              <a:t> of the word element ‘NEYMAR’, which is </a:t>
            </a:r>
            <a:r>
              <a:rPr lang="en-US" sz="1900" b="1" dirty="0" smtClean="0">
                <a:solidFill>
                  <a:schemeClr val="bg2">
                    <a:lumMod val="25000"/>
                  </a:schemeClr>
                </a:solidFill>
                <a:latin typeface="+mj-lt"/>
                <a:ea typeface="+mj-ea"/>
                <a:cs typeface="+mj-cs"/>
              </a:rPr>
              <a:t>identical</a:t>
            </a:r>
            <a:r>
              <a:rPr lang="en-US" sz="1900" dirty="0" smtClean="0">
                <a:solidFill>
                  <a:schemeClr val="bg2">
                    <a:lumMod val="25000"/>
                  </a:schemeClr>
                </a:solidFill>
                <a:latin typeface="+mj-lt"/>
                <a:ea typeface="+mj-ea"/>
                <a:cs typeface="+mj-cs"/>
              </a:rPr>
              <a:t> to the name under which the footballer acquired </a:t>
            </a:r>
            <a:r>
              <a:rPr lang="en-US" sz="1900" b="1" dirty="0" smtClean="0">
                <a:solidFill>
                  <a:schemeClr val="bg2">
                    <a:lumMod val="25000"/>
                  </a:schemeClr>
                </a:solidFill>
                <a:latin typeface="+mj-lt"/>
                <a:ea typeface="+mj-ea"/>
                <a:cs typeface="+mj-cs"/>
              </a:rPr>
              <a:t>international renown</a:t>
            </a:r>
            <a:r>
              <a:rPr lang="en-US" sz="1900" dirty="0" smtClean="0">
                <a:solidFill>
                  <a:schemeClr val="bg2">
                    <a:lumMod val="25000"/>
                  </a:schemeClr>
                </a:solidFill>
                <a:latin typeface="+mj-lt"/>
                <a:ea typeface="+mj-ea"/>
                <a:cs typeface="+mj-cs"/>
              </a:rPr>
              <a:t>.</a:t>
            </a:r>
          </a:p>
          <a:p>
            <a:pPr marL="285750" indent="-285750">
              <a:buFont typeface="Arial" panose="020B0604020202020204" pitchFamily="34" charset="0"/>
              <a:buChar char="•"/>
            </a:pPr>
            <a:r>
              <a:rPr lang="en-US" sz="1900" dirty="0" smtClean="0">
                <a:solidFill>
                  <a:schemeClr val="bg2">
                    <a:lumMod val="25000"/>
                  </a:schemeClr>
                </a:solidFill>
                <a:latin typeface="+mj-lt"/>
                <a:ea typeface="+mj-ea"/>
                <a:cs typeface="+mj-cs"/>
              </a:rPr>
              <a:t>The applicant also sought registration of the name of </a:t>
            </a:r>
            <a:r>
              <a:rPr lang="en-US" sz="1900" b="1" dirty="0" smtClean="0">
                <a:solidFill>
                  <a:schemeClr val="bg2">
                    <a:lumMod val="25000"/>
                  </a:schemeClr>
                </a:solidFill>
                <a:latin typeface="+mj-lt"/>
                <a:ea typeface="+mj-ea"/>
                <a:cs typeface="+mj-cs"/>
              </a:rPr>
              <a:t>Iker Casillas </a:t>
            </a:r>
            <a:r>
              <a:rPr lang="en-US" sz="1900" dirty="0" smtClean="0">
                <a:solidFill>
                  <a:schemeClr val="bg2">
                    <a:lumMod val="25000"/>
                  </a:schemeClr>
                </a:solidFill>
                <a:latin typeface="+mj-lt"/>
                <a:ea typeface="+mj-ea"/>
                <a:cs typeface="+mj-cs"/>
              </a:rPr>
              <a:t>as a mark (which proves the applicant possessed more than a </a:t>
            </a:r>
            <a:r>
              <a:rPr lang="en-US" sz="1900" b="1" dirty="0" smtClean="0">
                <a:solidFill>
                  <a:schemeClr val="bg2">
                    <a:lumMod val="25000"/>
                  </a:schemeClr>
                </a:solidFill>
                <a:latin typeface="+mj-lt"/>
                <a:ea typeface="+mj-ea"/>
                <a:cs typeface="+mj-cs"/>
              </a:rPr>
              <a:t>little knowledge </a:t>
            </a:r>
            <a:r>
              <a:rPr lang="en-US" sz="1900" dirty="0" smtClean="0">
                <a:solidFill>
                  <a:schemeClr val="bg2">
                    <a:lumMod val="25000"/>
                  </a:schemeClr>
                </a:solidFill>
                <a:latin typeface="+mj-lt"/>
                <a:ea typeface="+mj-ea"/>
                <a:cs typeface="+mj-cs"/>
              </a:rPr>
              <a:t>of the world of football).</a:t>
            </a:r>
            <a:endParaRPr lang="en-US" sz="1900" dirty="0">
              <a:solidFill>
                <a:schemeClr val="bg2">
                  <a:lumMod val="25000"/>
                </a:schemeClr>
              </a:solidFill>
              <a:latin typeface="+mj-lt"/>
              <a:ea typeface="+mj-ea"/>
              <a:cs typeface="+mj-cs"/>
            </a:endParaRPr>
          </a:p>
        </p:txBody>
      </p:sp>
      <p:pic>
        <p:nvPicPr>
          <p:cNvPr id="7172" name="Picture 4" descr="Resultado de imagen de curia court"/>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19834" y="1368267"/>
            <a:ext cx="717166" cy="74656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27527410"/>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68BF5040-82C4-4BF4-AFA4-68D6DD13F7A0}" type="slidenum">
              <a:rPr lang="es-ES" smtClean="0"/>
              <a:t>24</a:t>
            </a:fld>
            <a:endParaRPr lang="es-ES"/>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49526" y="3120526"/>
            <a:ext cx="8175754" cy="147907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2" name="Picture 4" descr="Resultado de imagen de bbc news logo"/>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60844" y="2533227"/>
            <a:ext cx="2515734" cy="587299"/>
          </a:xfrm>
          <a:prstGeom prst="rect">
            <a:avLst/>
          </a:prstGeom>
          <a:noFill/>
          <a:extLst>
            <a:ext uri="{909E8E84-426E-40DD-AFC4-6F175D3DCCD1}">
              <a14:hiddenFill xmlns:a14="http://schemas.microsoft.com/office/drawing/2010/main">
                <a:solidFill>
                  <a:srgbClr val="FFFFFF"/>
                </a:solidFill>
              </a14:hiddenFill>
            </a:ext>
          </a:extLst>
        </p:spPr>
      </p:pic>
      <p:sp>
        <p:nvSpPr>
          <p:cNvPr id="7" name="Rectángulo 14"/>
          <p:cNvSpPr/>
          <p:nvPr/>
        </p:nvSpPr>
        <p:spPr>
          <a:xfrm>
            <a:off x="1" y="345688"/>
            <a:ext cx="570571" cy="820902"/>
          </a:xfrm>
          <a:prstGeom prst="rect">
            <a:avLst/>
          </a:prstGeom>
          <a:solidFill>
            <a:srgbClr val="C1A38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p>
        </p:txBody>
      </p:sp>
      <p:sp>
        <p:nvSpPr>
          <p:cNvPr id="8" name="Título 1"/>
          <p:cNvSpPr txBox="1">
            <a:spLocks/>
          </p:cNvSpPr>
          <p:nvPr/>
        </p:nvSpPr>
        <p:spPr>
          <a:xfrm>
            <a:off x="740154" y="333882"/>
            <a:ext cx="8485126" cy="1093789"/>
          </a:xfrm>
          <a:prstGeom prst="rect">
            <a:avLst/>
          </a:prstGeom>
        </p:spPr>
        <p:txBody>
          <a:bodyPr vert="horz" lIns="91440" tIns="45720" rIns="91440" bIns="45720" rtlCol="0" anchor="t">
            <a:noAutofit/>
          </a:bodyPr>
          <a:lstStyle>
            <a:lvl1pPr algn="l" defTabSz="786384" rtl="0" eaLnBrk="1" latinLnBrk="0" hangingPunct="1">
              <a:lnSpc>
                <a:spcPct val="100000"/>
              </a:lnSpc>
              <a:spcBef>
                <a:spcPct val="0"/>
              </a:spcBef>
              <a:buNone/>
              <a:defRPr sz="3096" kern="1200">
                <a:solidFill>
                  <a:srgbClr val="FFFFFF"/>
                </a:solidFill>
                <a:latin typeface="+mj-lt"/>
                <a:ea typeface="+mj-ea"/>
                <a:cs typeface="+mj-cs"/>
              </a:defRPr>
            </a:lvl1pPr>
          </a:lstStyle>
          <a:p>
            <a:pPr>
              <a:lnSpc>
                <a:spcPts val="3000"/>
              </a:lnSpc>
            </a:pPr>
            <a:r>
              <a:rPr lang="en-US" sz="2800" dirty="0" smtClean="0">
                <a:solidFill>
                  <a:schemeClr val="bg2">
                    <a:lumMod val="25000"/>
                  </a:schemeClr>
                </a:solidFill>
              </a:rPr>
              <a:t>REGISTERING THE NAME OF ATHLETES AS TRADE MARKS</a:t>
            </a:r>
            <a:r>
              <a:rPr lang="es-ES" sz="2800" dirty="0" smtClean="0">
                <a:solidFill>
                  <a:schemeClr val="bg2">
                    <a:lumMod val="25000"/>
                  </a:schemeClr>
                </a:solidFill>
              </a:rPr>
              <a:t>:</a:t>
            </a:r>
          </a:p>
          <a:p>
            <a:pPr>
              <a:lnSpc>
                <a:spcPts val="3000"/>
              </a:lnSpc>
            </a:pPr>
            <a:r>
              <a:rPr lang="en-US" sz="2800" b="1" dirty="0" smtClean="0">
                <a:solidFill>
                  <a:schemeClr val="bg2">
                    <a:lumMod val="25000"/>
                  </a:schemeClr>
                </a:solidFill>
              </a:rPr>
              <a:t>TRADE MARK PROTECTION</a:t>
            </a:r>
            <a:endParaRPr lang="es-ES" sz="2800" b="1" dirty="0">
              <a:solidFill>
                <a:schemeClr val="bg2">
                  <a:lumMod val="25000"/>
                </a:schemeClr>
              </a:solidFill>
            </a:endParaRPr>
          </a:p>
        </p:txBody>
      </p:sp>
      <p:sp>
        <p:nvSpPr>
          <p:cNvPr id="5" name="Rectangle 4"/>
          <p:cNvSpPr/>
          <p:nvPr/>
        </p:nvSpPr>
        <p:spPr>
          <a:xfrm rot="5400000">
            <a:off x="9043972" y="6068499"/>
            <a:ext cx="6096000" cy="200055"/>
          </a:xfrm>
          <a:prstGeom prst="rect">
            <a:avLst/>
          </a:prstGeom>
        </p:spPr>
        <p:txBody>
          <a:bodyPr>
            <a:spAutoFit/>
          </a:bodyPr>
          <a:lstStyle/>
          <a:p>
            <a:r>
              <a:rPr lang="es-ES" sz="700" dirty="0">
                <a:hlinkClick r:id="rId4"/>
              </a:rPr>
              <a:t>http://www.stickpng.com/es/img/celebridades/deportistas-celebres/messi/barcelona-lionel-messi</a:t>
            </a:r>
            <a:endParaRPr lang="es-ES" sz="700" dirty="0"/>
          </a:p>
        </p:txBody>
      </p:sp>
      <p:pic>
        <p:nvPicPr>
          <p:cNvPr id="2054" name="Picture 6" descr="Resultado de imagen de messi 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flipH="1">
            <a:off x="8310622" y="2968864"/>
            <a:ext cx="3244763" cy="388021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08705026"/>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68BF5040-82C4-4BF4-AFA4-68D6DD13F7A0}" type="slidenum">
              <a:rPr lang="es-ES" smtClean="0"/>
              <a:t>25</a:t>
            </a:fld>
            <a:endParaRPr lang="es-ES"/>
          </a:p>
        </p:txBody>
      </p:sp>
      <p:sp>
        <p:nvSpPr>
          <p:cNvPr id="7" name="Rectángulo 14"/>
          <p:cNvSpPr/>
          <p:nvPr/>
        </p:nvSpPr>
        <p:spPr>
          <a:xfrm>
            <a:off x="1" y="345688"/>
            <a:ext cx="570571" cy="820902"/>
          </a:xfrm>
          <a:prstGeom prst="rect">
            <a:avLst/>
          </a:prstGeom>
          <a:solidFill>
            <a:srgbClr val="C1A38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p>
        </p:txBody>
      </p:sp>
      <p:sp>
        <p:nvSpPr>
          <p:cNvPr id="8" name="Título 1"/>
          <p:cNvSpPr txBox="1">
            <a:spLocks/>
          </p:cNvSpPr>
          <p:nvPr/>
        </p:nvSpPr>
        <p:spPr>
          <a:xfrm>
            <a:off x="740154" y="333882"/>
            <a:ext cx="8485126" cy="1093789"/>
          </a:xfrm>
          <a:prstGeom prst="rect">
            <a:avLst/>
          </a:prstGeom>
        </p:spPr>
        <p:txBody>
          <a:bodyPr vert="horz" lIns="91440" tIns="45720" rIns="91440" bIns="45720" rtlCol="0" anchor="t">
            <a:noAutofit/>
          </a:bodyPr>
          <a:lstStyle>
            <a:lvl1pPr algn="l" defTabSz="786384" rtl="0" eaLnBrk="1" latinLnBrk="0" hangingPunct="1">
              <a:lnSpc>
                <a:spcPct val="100000"/>
              </a:lnSpc>
              <a:spcBef>
                <a:spcPct val="0"/>
              </a:spcBef>
              <a:buNone/>
              <a:defRPr sz="3096" kern="1200">
                <a:solidFill>
                  <a:srgbClr val="FFFFFF"/>
                </a:solidFill>
                <a:latin typeface="+mj-lt"/>
                <a:ea typeface="+mj-ea"/>
                <a:cs typeface="+mj-cs"/>
              </a:defRPr>
            </a:lvl1pPr>
          </a:lstStyle>
          <a:p>
            <a:pPr>
              <a:lnSpc>
                <a:spcPts val="3000"/>
              </a:lnSpc>
            </a:pPr>
            <a:r>
              <a:rPr lang="en-US" sz="2800" dirty="0" smtClean="0">
                <a:solidFill>
                  <a:schemeClr val="bg2">
                    <a:lumMod val="25000"/>
                  </a:schemeClr>
                </a:solidFill>
              </a:rPr>
              <a:t>REGISTERING THE NAME OF ATHLETES AS TRADE MARKS</a:t>
            </a:r>
            <a:r>
              <a:rPr lang="es-ES" sz="2800" dirty="0" smtClean="0">
                <a:solidFill>
                  <a:schemeClr val="bg2">
                    <a:lumMod val="25000"/>
                  </a:schemeClr>
                </a:solidFill>
              </a:rPr>
              <a:t>:</a:t>
            </a:r>
          </a:p>
          <a:p>
            <a:pPr>
              <a:lnSpc>
                <a:spcPts val="3000"/>
              </a:lnSpc>
            </a:pPr>
            <a:r>
              <a:rPr lang="en-US" sz="2800" b="1" dirty="0" smtClean="0">
                <a:solidFill>
                  <a:schemeClr val="bg2">
                    <a:lumMod val="25000"/>
                  </a:schemeClr>
                </a:solidFill>
              </a:rPr>
              <a:t>TRADE MARK PROTECTION</a:t>
            </a:r>
            <a:endParaRPr lang="es-ES" sz="2800" b="1" dirty="0">
              <a:solidFill>
                <a:schemeClr val="bg2">
                  <a:lumMod val="25000"/>
                </a:schemeClr>
              </a:solidFill>
            </a:endParaRPr>
          </a:p>
        </p:txBody>
      </p:sp>
      <p:pic>
        <p:nvPicPr>
          <p:cNvPr id="3074" name="Picture 2" descr="Resultado de imagen de massi logo"/>
          <p:cNvPicPr>
            <a:picLocks noChangeAspect="1" noChangeArrowheads="1"/>
          </p:cNvPicPr>
          <p:nvPr/>
        </p:nvPicPr>
        <p:blipFill rotWithShape="1">
          <a:blip r:embed="rId2">
            <a:extLst>
              <a:ext uri="{28A0092B-C50C-407E-A947-70E740481C1C}">
                <a14:useLocalDpi xmlns:a14="http://schemas.microsoft.com/office/drawing/2010/main" val="0"/>
              </a:ext>
            </a:extLst>
          </a:blip>
          <a:srcRect r="6737"/>
          <a:stretch/>
        </p:blipFill>
        <p:spPr bwMode="auto">
          <a:xfrm>
            <a:off x="570572" y="1885619"/>
            <a:ext cx="2788551" cy="1828161"/>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3359122" y="2094115"/>
            <a:ext cx="8391645" cy="4185761"/>
          </a:xfrm>
          <a:prstGeom prst="rect">
            <a:avLst/>
          </a:prstGeom>
          <a:noFill/>
          <a:ln w="9525">
            <a:solidFill>
              <a:srgbClr val="E5DCC9"/>
            </a:solidFill>
            <a:miter lim="800000"/>
            <a:headEnd/>
            <a:tailEnd/>
          </a:ln>
          <a:extLst>
            <a:ext uri="{909E8E84-426E-40DD-AFC4-6F175D3DCCD1}">
              <a14:hiddenFill xmlns:a14="http://schemas.microsoft.com/office/drawing/2010/main">
                <a:solidFill>
                  <a:schemeClr val="accent1"/>
                </a:solidFill>
              </a14:hiddenFill>
            </a:ext>
          </a:extLst>
        </p:spPr>
        <p:txBody>
          <a:bodyPr wrap="square">
            <a:spAutoFit/>
          </a:bodyPr>
          <a:lstStyle/>
          <a:p>
            <a:pPr algn="ctr"/>
            <a:r>
              <a:rPr lang="en-US" sz="1900" dirty="0" smtClean="0">
                <a:solidFill>
                  <a:schemeClr val="bg2">
                    <a:lumMod val="25000"/>
                  </a:schemeClr>
                </a:solidFill>
                <a:latin typeface="+mj-lt"/>
                <a:ea typeface="+mj-ea"/>
                <a:cs typeface="+mj-cs"/>
              </a:rPr>
              <a:t>SEVEN-YEAR TRADE MARK FIGHT</a:t>
            </a:r>
          </a:p>
          <a:p>
            <a:pPr algn="ctr"/>
            <a:endParaRPr lang="en-US" sz="1200" dirty="0" smtClean="0">
              <a:solidFill>
                <a:schemeClr val="bg2">
                  <a:lumMod val="25000"/>
                </a:schemeClr>
              </a:solidFill>
              <a:latin typeface="+mj-lt"/>
              <a:ea typeface="+mj-ea"/>
              <a:cs typeface="+mj-cs"/>
            </a:endParaRPr>
          </a:p>
          <a:p>
            <a:pPr marL="342900" indent="-342900">
              <a:buFont typeface="Arial" panose="020B0604020202020204" pitchFamily="34" charset="0"/>
              <a:buChar char="•"/>
            </a:pPr>
            <a:r>
              <a:rPr lang="en-US" sz="1900" b="1" dirty="0" smtClean="0">
                <a:solidFill>
                  <a:schemeClr val="bg2">
                    <a:lumMod val="25000"/>
                  </a:schemeClr>
                </a:solidFill>
                <a:latin typeface="+mj-lt"/>
                <a:ea typeface="+mj-ea"/>
                <a:cs typeface="+mj-cs"/>
              </a:rPr>
              <a:t>August 2011:  </a:t>
            </a:r>
            <a:r>
              <a:rPr lang="en-US" sz="1900" dirty="0" smtClean="0">
                <a:solidFill>
                  <a:schemeClr val="bg2">
                    <a:lumMod val="25000"/>
                  </a:schemeClr>
                </a:solidFill>
                <a:latin typeface="+mj-lt"/>
                <a:ea typeface="+mj-ea"/>
                <a:cs typeface="+mj-cs"/>
              </a:rPr>
              <a:t>Lionel </a:t>
            </a:r>
            <a:r>
              <a:rPr lang="en-US" sz="1900" dirty="0">
                <a:solidFill>
                  <a:schemeClr val="bg2">
                    <a:lumMod val="25000"/>
                  </a:schemeClr>
                </a:solidFill>
                <a:latin typeface="+mj-lt"/>
                <a:ea typeface="+mj-ea"/>
                <a:cs typeface="+mj-cs"/>
              </a:rPr>
              <a:t>Andrés Messi </a:t>
            </a:r>
            <a:r>
              <a:rPr lang="en-US" sz="1900" dirty="0" smtClean="0">
                <a:solidFill>
                  <a:schemeClr val="bg2">
                    <a:lumMod val="25000"/>
                  </a:schemeClr>
                </a:solidFill>
                <a:latin typeface="+mj-lt"/>
                <a:ea typeface="+mj-ea"/>
                <a:cs typeface="+mj-cs"/>
              </a:rPr>
              <a:t>requests to register an EUTM for sports and </a:t>
            </a:r>
            <a:r>
              <a:rPr lang="en-US" sz="1900" dirty="0">
                <a:solidFill>
                  <a:schemeClr val="bg2">
                    <a:lumMod val="25000"/>
                  </a:schemeClr>
                </a:solidFill>
                <a:latin typeface="+mj-lt"/>
                <a:ea typeface="+mj-ea"/>
                <a:cs typeface="+mj-cs"/>
              </a:rPr>
              <a:t>gymnastics clothing, footwear and </a:t>
            </a:r>
            <a:r>
              <a:rPr lang="en-US" sz="1900" dirty="0" smtClean="0">
                <a:solidFill>
                  <a:schemeClr val="bg2">
                    <a:lumMod val="25000"/>
                  </a:schemeClr>
                </a:solidFill>
                <a:latin typeface="+mj-lt"/>
                <a:ea typeface="+mj-ea"/>
                <a:cs typeface="+mj-cs"/>
              </a:rPr>
              <a:t>equipment.</a:t>
            </a:r>
          </a:p>
          <a:p>
            <a:pPr marL="342900" indent="-342900">
              <a:buFont typeface="Arial" panose="020B0604020202020204" pitchFamily="34" charset="0"/>
              <a:buChar char="•"/>
            </a:pPr>
            <a:r>
              <a:rPr lang="en-US" sz="1900" b="1" dirty="0">
                <a:solidFill>
                  <a:schemeClr val="bg2">
                    <a:lumMod val="25000"/>
                  </a:schemeClr>
                </a:solidFill>
                <a:latin typeface="+mj-lt"/>
                <a:ea typeface="+mj-ea"/>
                <a:cs typeface="+mj-cs"/>
              </a:rPr>
              <a:t>November </a:t>
            </a:r>
            <a:r>
              <a:rPr lang="en-US" sz="1900" b="1" dirty="0" smtClean="0">
                <a:solidFill>
                  <a:schemeClr val="bg2">
                    <a:lumMod val="25000"/>
                  </a:schemeClr>
                </a:solidFill>
                <a:latin typeface="+mj-lt"/>
                <a:ea typeface="+mj-ea"/>
                <a:cs typeface="+mj-cs"/>
              </a:rPr>
              <a:t>2011</a:t>
            </a:r>
            <a:r>
              <a:rPr lang="en-US" sz="1900" b="1" dirty="0">
                <a:solidFill>
                  <a:schemeClr val="bg2">
                    <a:lumMod val="25000"/>
                  </a:schemeClr>
                </a:solidFill>
                <a:latin typeface="+mj-lt"/>
                <a:ea typeface="+mj-ea"/>
                <a:cs typeface="+mj-cs"/>
              </a:rPr>
              <a:t>:</a:t>
            </a:r>
            <a:r>
              <a:rPr lang="en-US" sz="1900" b="1" dirty="0" smtClean="0">
                <a:solidFill>
                  <a:schemeClr val="bg2">
                    <a:lumMod val="25000"/>
                  </a:schemeClr>
                </a:solidFill>
                <a:latin typeface="+mj-lt"/>
                <a:ea typeface="+mj-ea"/>
                <a:cs typeface="+mj-cs"/>
              </a:rPr>
              <a:t>  </a:t>
            </a:r>
            <a:r>
              <a:rPr lang="en-US" sz="1900" dirty="0" smtClean="0">
                <a:solidFill>
                  <a:schemeClr val="bg2">
                    <a:lumMod val="25000"/>
                  </a:schemeClr>
                </a:solidFill>
                <a:latin typeface="+mj-lt"/>
                <a:ea typeface="+mj-ea"/>
                <a:cs typeface="+mj-cs"/>
              </a:rPr>
              <a:t>Mr. </a:t>
            </a:r>
            <a:r>
              <a:rPr lang="en-US" sz="1900" dirty="0">
                <a:solidFill>
                  <a:schemeClr val="bg2">
                    <a:lumMod val="25000"/>
                  </a:schemeClr>
                </a:solidFill>
                <a:latin typeface="+mj-lt"/>
                <a:ea typeface="+mj-ea"/>
                <a:cs typeface="+mj-cs"/>
              </a:rPr>
              <a:t>Jaime </a:t>
            </a:r>
            <a:r>
              <a:rPr lang="en-US" sz="1900" dirty="0" err="1">
                <a:solidFill>
                  <a:schemeClr val="bg2">
                    <a:lumMod val="25000"/>
                  </a:schemeClr>
                </a:solidFill>
                <a:latin typeface="+mj-lt"/>
                <a:ea typeface="+mj-ea"/>
                <a:cs typeface="+mj-cs"/>
              </a:rPr>
              <a:t>Masferrer</a:t>
            </a:r>
            <a:r>
              <a:rPr lang="en-US" sz="1900" dirty="0">
                <a:solidFill>
                  <a:schemeClr val="bg2">
                    <a:lumMod val="25000"/>
                  </a:schemeClr>
                </a:solidFill>
                <a:latin typeface="+mj-lt"/>
                <a:ea typeface="+mj-ea"/>
                <a:cs typeface="+mj-cs"/>
              </a:rPr>
              <a:t> Coma </a:t>
            </a:r>
            <a:r>
              <a:rPr lang="en-US" sz="1900" dirty="0" smtClean="0">
                <a:solidFill>
                  <a:schemeClr val="bg2">
                    <a:lumMod val="25000"/>
                  </a:schemeClr>
                </a:solidFill>
                <a:latin typeface="+mj-lt"/>
                <a:ea typeface="+mj-ea"/>
                <a:cs typeface="+mj-cs"/>
              </a:rPr>
              <a:t>files an opposition claiming  </a:t>
            </a:r>
            <a:r>
              <a:rPr lang="en-US" sz="1900" dirty="0">
                <a:solidFill>
                  <a:schemeClr val="bg2">
                    <a:lumMod val="25000"/>
                  </a:schemeClr>
                </a:solidFill>
                <a:latin typeface="+mj-lt"/>
                <a:ea typeface="+mj-ea"/>
                <a:cs typeface="+mj-cs"/>
              </a:rPr>
              <a:t>likelihood of </a:t>
            </a:r>
            <a:r>
              <a:rPr lang="en-US" sz="1900" dirty="0" smtClean="0">
                <a:solidFill>
                  <a:schemeClr val="bg2">
                    <a:lumMod val="25000"/>
                  </a:schemeClr>
                </a:solidFill>
                <a:latin typeface="+mj-lt"/>
                <a:ea typeface="+mj-ea"/>
                <a:cs typeface="+mj-cs"/>
              </a:rPr>
              <a:t>confusion. The </a:t>
            </a:r>
            <a:r>
              <a:rPr lang="en-US" sz="1900" dirty="0">
                <a:solidFill>
                  <a:schemeClr val="bg2">
                    <a:lumMod val="25000"/>
                  </a:schemeClr>
                </a:solidFill>
                <a:latin typeface="+mj-lt"/>
                <a:ea typeface="+mj-ea"/>
                <a:cs typeface="+mj-cs"/>
              </a:rPr>
              <a:t>‘MASSI</a:t>
            </a:r>
            <a:r>
              <a:rPr lang="en-US" sz="1900" dirty="0" smtClean="0">
                <a:solidFill>
                  <a:schemeClr val="bg2">
                    <a:lumMod val="25000"/>
                  </a:schemeClr>
                </a:solidFill>
                <a:latin typeface="+mj-lt"/>
                <a:ea typeface="+mj-ea"/>
                <a:cs typeface="+mj-cs"/>
              </a:rPr>
              <a:t>’ EU </a:t>
            </a:r>
            <a:r>
              <a:rPr lang="en-US" sz="1900" dirty="0">
                <a:solidFill>
                  <a:schemeClr val="bg2">
                    <a:lumMod val="25000"/>
                  </a:schemeClr>
                </a:solidFill>
                <a:latin typeface="+mj-lt"/>
                <a:ea typeface="+mj-ea"/>
                <a:cs typeface="+mj-cs"/>
              </a:rPr>
              <a:t>word marks </a:t>
            </a:r>
            <a:r>
              <a:rPr lang="en-US" sz="1900" dirty="0" smtClean="0">
                <a:solidFill>
                  <a:schemeClr val="bg2">
                    <a:lumMod val="25000"/>
                  </a:schemeClr>
                </a:solidFill>
                <a:latin typeface="+mj-lt"/>
                <a:ea typeface="+mj-ea"/>
                <a:cs typeface="+mj-cs"/>
              </a:rPr>
              <a:t>is registered</a:t>
            </a:r>
            <a:r>
              <a:rPr lang="en-US" sz="1900" dirty="0">
                <a:solidFill>
                  <a:schemeClr val="bg2">
                    <a:lumMod val="25000"/>
                  </a:schemeClr>
                </a:solidFill>
                <a:latin typeface="+mj-lt"/>
                <a:ea typeface="+mj-ea"/>
                <a:cs typeface="+mj-cs"/>
              </a:rPr>
              <a:t>, </a:t>
            </a:r>
            <a:r>
              <a:rPr lang="en-US" sz="1900" i="1" dirty="0">
                <a:solidFill>
                  <a:schemeClr val="bg2">
                    <a:lumMod val="25000"/>
                  </a:schemeClr>
                </a:solidFill>
                <a:latin typeface="+mj-lt"/>
                <a:ea typeface="+mj-ea"/>
                <a:cs typeface="+mj-cs"/>
              </a:rPr>
              <a:t>inter </a:t>
            </a:r>
            <a:r>
              <a:rPr lang="en-US" sz="1900" i="1" dirty="0" smtClean="0">
                <a:solidFill>
                  <a:schemeClr val="bg2">
                    <a:lumMod val="25000"/>
                  </a:schemeClr>
                </a:solidFill>
                <a:latin typeface="+mj-lt"/>
                <a:ea typeface="+mj-ea"/>
                <a:cs typeface="+mj-cs"/>
              </a:rPr>
              <a:t>alia</a:t>
            </a:r>
            <a:r>
              <a:rPr lang="en-US" sz="1900" dirty="0">
                <a:solidFill>
                  <a:schemeClr val="bg2">
                    <a:lumMod val="25000"/>
                  </a:schemeClr>
                </a:solidFill>
                <a:latin typeface="+mj-lt"/>
                <a:ea typeface="+mj-ea"/>
                <a:cs typeface="+mj-cs"/>
              </a:rPr>
              <a:t>, for </a:t>
            </a:r>
            <a:r>
              <a:rPr lang="en-US" sz="1900" dirty="0" smtClean="0">
                <a:solidFill>
                  <a:schemeClr val="bg2">
                    <a:lumMod val="25000"/>
                  </a:schemeClr>
                </a:solidFill>
                <a:latin typeface="+mj-lt"/>
                <a:ea typeface="+mj-ea"/>
                <a:cs typeface="+mj-cs"/>
              </a:rPr>
              <a:t>clothing</a:t>
            </a:r>
            <a:r>
              <a:rPr lang="en-US" sz="1900" dirty="0">
                <a:solidFill>
                  <a:schemeClr val="bg2">
                    <a:lumMod val="25000"/>
                  </a:schemeClr>
                </a:solidFill>
                <a:latin typeface="+mj-lt"/>
                <a:ea typeface="+mj-ea"/>
                <a:cs typeface="+mj-cs"/>
              </a:rPr>
              <a:t>, </a:t>
            </a:r>
            <a:r>
              <a:rPr lang="en-US" sz="1900" dirty="0" smtClean="0">
                <a:solidFill>
                  <a:schemeClr val="bg2">
                    <a:lumMod val="25000"/>
                  </a:schemeClr>
                </a:solidFill>
                <a:latin typeface="+mj-lt"/>
                <a:ea typeface="+mj-ea"/>
                <a:cs typeface="+mj-cs"/>
              </a:rPr>
              <a:t>shoes</a:t>
            </a:r>
            <a:r>
              <a:rPr lang="en-US" sz="1900" dirty="0">
                <a:solidFill>
                  <a:schemeClr val="bg2">
                    <a:lumMod val="25000"/>
                  </a:schemeClr>
                </a:solidFill>
                <a:latin typeface="+mj-lt"/>
                <a:ea typeface="+mj-ea"/>
                <a:cs typeface="+mj-cs"/>
              </a:rPr>
              <a:t>, </a:t>
            </a:r>
            <a:r>
              <a:rPr lang="en-US" sz="1900" dirty="0" smtClean="0">
                <a:solidFill>
                  <a:schemeClr val="bg2">
                    <a:lumMod val="25000"/>
                  </a:schemeClr>
                </a:solidFill>
                <a:latin typeface="+mj-lt"/>
                <a:ea typeface="+mj-ea"/>
                <a:cs typeface="+mj-cs"/>
              </a:rPr>
              <a:t>bicycle  helmets…</a:t>
            </a:r>
          </a:p>
          <a:p>
            <a:endParaRPr lang="en-US" sz="1900" dirty="0">
              <a:solidFill>
                <a:schemeClr val="bg2">
                  <a:lumMod val="25000"/>
                </a:schemeClr>
              </a:solidFill>
              <a:latin typeface="+mj-lt"/>
              <a:ea typeface="+mj-ea"/>
              <a:cs typeface="+mj-cs"/>
            </a:endParaRPr>
          </a:p>
          <a:p>
            <a:pPr marL="285750" indent="-285750">
              <a:buFont typeface="Arial" panose="020B0604020202020204" pitchFamily="34" charset="0"/>
              <a:buChar char="•"/>
            </a:pPr>
            <a:r>
              <a:rPr lang="en-US" sz="1900" dirty="0" smtClean="0">
                <a:solidFill>
                  <a:schemeClr val="bg2">
                    <a:lumMod val="25000"/>
                  </a:schemeClr>
                </a:solidFill>
                <a:latin typeface="+mj-lt"/>
                <a:ea typeface="+mj-ea"/>
                <a:cs typeface="+mj-cs"/>
              </a:rPr>
              <a:t>The signs are </a:t>
            </a:r>
            <a:r>
              <a:rPr lang="en-US" sz="1900" dirty="0">
                <a:solidFill>
                  <a:schemeClr val="bg2">
                    <a:lumMod val="25000"/>
                  </a:schemeClr>
                </a:solidFill>
                <a:latin typeface="+mj-lt"/>
                <a:ea typeface="+mj-ea"/>
                <a:cs typeface="+mj-cs"/>
              </a:rPr>
              <a:t>similar overall</a:t>
            </a:r>
            <a:r>
              <a:rPr lang="en-US" sz="1900" dirty="0" smtClean="0">
                <a:solidFill>
                  <a:schemeClr val="bg2">
                    <a:lumMod val="25000"/>
                  </a:schemeClr>
                </a:solidFill>
                <a:latin typeface="+mj-lt"/>
                <a:ea typeface="+mj-ea"/>
                <a:cs typeface="+mj-cs"/>
              </a:rPr>
              <a:t>, but the </a:t>
            </a:r>
            <a:r>
              <a:rPr lang="en-US" sz="1900" b="1" dirty="0">
                <a:solidFill>
                  <a:schemeClr val="bg2">
                    <a:lumMod val="25000"/>
                  </a:schemeClr>
                </a:solidFill>
                <a:latin typeface="+mj-lt"/>
                <a:ea typeface="+mj-ea"/>
                <a:cs typeface="+mj-cs"/>
              </a:rPr>
              <a:t>conceptual differences </a:t>
            </a:r>
            <a:r>
              <a:rPr lang="en-US" sz="1900" dirty="0">
                <a:solidFill>
                  <a:schemeClr val="bg2">
                    <a:lumMod val="25000"/>
                  </a:schemeClr>
                </a:solidFill>
                <a:latin typeface="+mj-lt"/>
                <a:ea typeface="+mj-ea"/>
                <a:cs typeface="+mj-cs"/>
              </a:rPr>
              <a:t>between them are such as to </a:t>
            </a:r>
            <a:r>
              <a:rPr lang="en-US" sz="1900" b="1" dirty="0">
                <a:solidFill>
                  <a:schemeClr val="bg2">
                    <a:lumMod val="25000"/>
                  </a:schemeClr>
                </a:solidFill>
                <a:latin typeface="+mj-lt"/>
                <a:ea typeface="+mj-ea"/>
                <a:cs typeface="+mj-cs"/>
              </a:rPr>
              <a:t>counteract</a:t>
            </a:r>
            <a:r>
              <a:rPr lang="en-US" sz="1900" dirty="0">
                <a:solidFill>
                  <a:schemeClr val="bg2">
                    <a:lumMod val="25000"/>
                  </a:schemeClr>
                </a:solidFill>
                <a:latin typeface="+mj-lt"/>
                <a:ea typeface="+mj-ea"/>
                <a:cs typeface="+mj-cs"/>
              </a:rPr>
              <a:t> the </a:t>
            </a:r>
            <a:r>
              <a:rPr lang="en-US" sz="1900" b="1" dirty="0">
                <a:solidFill>
                  <a:schemeClr val="bg2">
                    <a:lumMod val="25000"/>
                  </a:schemeClr>
                </a:solidFill>
                <a:latin typeface="+mj-lt"/>
                <a:ea typeface="+mj-ea"/>
                <a:cs typeface="+mj-cs"/>
              </a:rPr>
              <a:t>visual and phonetic similarities </a:t>
            </a:r>
            <a:r>
              <a:rPr lang="en-US" sz="1900" dirty="0">
                <a:solidFill>
                  <a:schemeClr val="bg2">
                    <a:lumMod val="25000"/>
                  </a:schemeClr>
                </a:solidFill>
                <a:latin typeface="+mj-lt"/>
                <a:ea typeface="+mj-ea"/>
                <a:cs typeface="+mj-cs"/>
              </a:rPr>
              <a:t>identified</a:t>
            </a:r>
            <a:r>
              <a:rPr lang="en-US" sz="1900" dirty="0" smtClean="0">
                <a:solidFill>
                  <a:schemeClr val="bg2">
                    <a:lumMod val="25000"/>
                  </a:schemeClr>
                </a:solidFill>
                <a:latin typeface="+mj-lt"/>
                <a:ea typeface="+mj-ea"/>
                <a:cs typeface="+mj-cs"/>
              </a:rPr>
              <a:t>.</a:t>
            </a:r>
            <a:endParaRPr lang="en-US" sz="1900" dirty="0">
              <a:solidFill>
                <a:schemeClr val="bg2">
                  <a:lumMod val="25000"/>
                </a:schemeClr>
              </a:solidFill>
              <a:latin typeface="+mj-lt"/>
              <a:ea typeface="+mj-ea"/>
              <a:cs typeface="+mj-cs"/>
            </a:endParaRPr>
          </a:p>
          <a:p>
            <a:pPr marL="285750" indent="-285750">
              <a:buFont typeface="Arial" panose="020B0604020202020204" pitchFamily="34" charset="0"/>
              <a:buChar char="•"/>
            </a:pPr>
            <a:r>
              <a:rPr lang="en-US" sz="1900" dirty="0" smtClean="0">
                <a:solidFill>
                  <a:schemeClr val="bg2">
                    <a:lumMod val="25000"/>
                  </a:schemeClr>
                </a:solidFill>
                <a:latin typeface="+mj-lt"/>
                <a:ea typeface="+mj-ea"/>
                <a:cs typeface="+mj-cs"/>
              </a:rPr>
              <a:t>A significant </a:t>
            </a:r>
            <a:r>
              <a:rPr lang="en-US" sz="1900" dirty="0">
                <a:solidFill>
                  <a:schemeClr val="bg2">
                    <a:lumMod val="25000"/>
                  </a:schemeClr>
                </a:solidFill>
                <a:latin typeface="+mj-lt"/>
                <a:ea typeface="+mj-ea"/>
                <a:cs typeface="+mj-cs"/>
              </a:rPr>
              <a:t>part of the relevant public </a:t>
            </a:r>
            <a:r>
              <a:rPr lang="en-US" sz="1900" dirty="0" smtClean="0">
                <a:solidFill>
                  <a:schemeClr val="bg2">
                    <a:lumMod val="25000"/>
                  </a:schemeClr>
                </a:solidFill>
                <a:latin typeface="+mj-lt"/>
                <a:ea typeface="+mj-ea"/>
                <a:cs typeface="+mj-cs"/>
              </a:rPr>
              <a:t>will associate </a:t>
            </a:r>
            <a:r>
              <a:rPr lang="en-US" sz="1900" dirty="0">
                <a:solidFill>
                  <a:schemeClr val="bg2">
                    <a:lumMod val="25000"/>
                  </a:schemeClr>
                </a:solidFill>
                <a:latin typeface="+mj-lt"/>
                <a:ea typeface="+mj-ea"/>
                <a:cs typeface="+mj-cs"/>
              </a:rPr>
              <a:t>the </a:t>
            </a:r>
            <a:r>
              <a:rPr lang="en-US" sz="1900" dirty="0" smtClean="0">
                <a:solidFill>
                  <a:schemeClr val="bg2">
                    <a:lumMod val="25000"/>
                  </a:schemeClr>
                </a:solidFill>
                <a:latin typeface="+mj-lt"/>
                <a:ea typeface="+mj-ea"/>
                <a:cs typeface="+mj-cs"/>
              </a:rPr>
              <a:t>term ‘</a:t>
            </a:r>
            <a:r>
              <a:rPr lang="en-US" sz="1900" dirty="0">
                <a:solidFill>
                  <a:schemeClr val="bg2">
                    <a:lumMod val="25000"/>
                  </a:schemeClr>
                </a:solidFill>
                <a:latin typeface="+mj-lt"/>
                <a:ea typeface="+mj-ea"/>
                <a:cs typeface="+mj-cs"/>
              </a:rPr>
              <a:t>Messi’ </a:t>
            </a:r>
            <a:r>
              <a:rPr lang="en-US" sz="1900" dirty="0" smtClean="0">
                <a:solidFill>
                  <a:schemeClr val="bg2">
                    <a:lumMod val="25000"/>
                  </a:schemeClr>
                </a:solidFill>
                <a:latin typeface="+mj-lt"/>
                <a:ea typeface="+mj-ea"/>
                <a:cs typeface="+mj-cs"/>
              </a:rPr>
              <a:t>with the football </a:t>
            </a:r>
            <a:r>
              <a:rPr lang="en-US" sz="1900" dirty="0">
                <a:solidFill>
                  <a:schemeClr val="bg2">
                    <a:lumMod val="25000"/>
                  </a:schemeClr>
                </a:solidFill>
                <a:latin typeface="+mj-lt"/>
                <a:ea typeface="+mj-ea"/>
                <a:cs typeface="+mj-cs"/>
              </a:rPr>
              <a:t>player and </a:t>
            </a:r>
            <a:r>
              <a:rPr lang="en-US" sz="1900" dirty="0" smtClean="0">
                <a:solidFill>
                  <a:schemeClr val="bg2">
                    <a:lumMod val="25000"/>
                  </a:schemeClr>
                </a:solidFill>
                <a:latin typeface="+mj-lt"/>
                <a:ea typeface="+mj-ea"/>
                <a:cs typeface="+mj-cs"/>
              </a:rPr>
              <a:t>therefore perceive </a:t>
            </a:r>
            <a:r>
              <a:rPr lang="en-US" sz="1900" dirty="0">
                <a:solidFill>
                  <a:schemeClr val="bg2">
                    <a:lumMod val="25000"/>
                  </a:schemeClr>
                </a:solidFill>
                <a:latin typeface="+mj-lt"/>
                <a:ea typeface="+mj-ea"/>
                <a:cs typeface="+mj-cs"/>
              </a:rPr>
              <a:t>the </a:t>
            </a:r>
            <a:r>
              <a:rPr lang="en-US" sz="1900" dirty="0" smtClean="0">
                <a:solidFill>
                  <a:schemeClr val="bg2">
                    <a:lumMod val="25000"/>
                  </a:schemeClr>
                </a:solidFill>
                <a:latin typeface="+mj-lt"/>
                <a:ea typeface="+mj-ea"/>
                <a:cs typeface="+mj-cs"/>
              </a:rPr>
              <a:t>term ‘</a:t>
            </a:r>
            <a:r>
              <a:rPr lang="en-US" sz="1900" dirty="0" err="1">
                <a:solidFill>
                  <a:schemeClr val="bg2">
                    <a:lumMod val="25000"/>
                  </a:schemeClr>
                </a:solidFill>
                <a:latin typeface="+mj-lt"/>
                <a:ea typeface="+mj-ea"/>
                <a:cs typeface="+mj-cs"/>
              </a:rPr>
              <a:t>Massi</a:t>
            </a:r>
            <a:r>
              <a:rPr lang="en-US" sz="1900" dirty="0" smtClean="0">
                <a:solidFill>
                  <a:schemeClr val="bg2">
                    <a:lumMod val="25000"/>
                  </a:schemeClr>
                </a:solidFill>
                <a:latin typeface="+mj-lt"/>
                <a:ea typeface="+mj-ea"/>
                <a:cs typeface="+mj-cs"/>
              </a:rPr>
              <a:t>’ as </a:t>
            </a:r>
            <a:r>
              <a:rPr lang="en-US" sz="1900" b="1" dirty="0" smtClean="0">
                <a:solidFill>
                  <a:schemeClr val="bg2">
                    <a:lumMod val="25000"/>
                  </a:schemeClr>
                </a:solidFill>
                <a:latin typeface="+mj-lt"/>
                <a:ea typeface="+mj-ea"/>
                <a:cs typeface="+mj-cs"/>
              </a:rPr>
              <a:t>conceptually different</a:t>
            </a:r>
            <a:r>
              <a:rPr lang="en-US" sz="1900" dirty="0" smtClean="0">
                <a:solidFill>
                  <a:schemeClr val="bg2">
                    <a:lumMod val="25000"/>
                  </a:schemeClr>
                </a:solidFill>
                <a:latin typeface="+mj-lt"/>
                <a:ea typeface="+mj-ea"/>
                <a:cs typeface="+mj-cs"/>
              </a:rPr>
              <a:t>.</a:t>
            </a:r>
          </a:p>
          <a:p>
            <a:pPr marL="285750" indent="-285750">
              <a:buFont typeface="Arial" panose="020B0604020202020204" pitchFamily="34" charset="0"/>
              <a:buChar char="•"/>
            </a:pPr>
            <a:r>
              <a:rPr lang="en-US" sz="1900" dirty="0" smtClean="0">
                <a:solidFill>
                  <a:schemeClr val="bg2">
                    <a:lumMod val="25000"/>
                  </a:schemeClr>
                </a:solidFill>
                <a:latin typeface="+mj-lt"/>
                <a:ea typeface="+mj-ea"/>
                <a:cs typeface="+mj-cs"/>
              </a:rPr>
              <a:t>Degree </a:t>
            </a:r>
            <a:r>
              <a:rPr lang="en-US" sz="1900" dirty="0">
                <a:solidFill>
                  <a:schemeClr val="bg2">
                    <a:lumMod val="25000"/>
                  </a:schemeClr>
                </a:solidFill>
                <a:latin typeface="+mj-lt"/>
                <a:ea typeface="+mj-ea"/>
                <a:cs typeface="+mj-cs"/>
              </a:rPr>
              <a:t>of </a:t>
            </a:r>
            <a:r>
              <a:rPr lang="en-US" sz="1900" dirty="0" smtClean="0">
                <a:solidFill>
                  <a:schemeClr val="bg2">
                    <a:lumMod val="25000"/>
                  </a:schemeClr>
                </a:solidFill>
                <a:latin typeface="+mj-lt"/>
                <a:ea typeface="+mj-ea"/>
                <a:cs typeface="+mj-cs"/>
              </a:rPr>
              <a:t>similarity: not </a:t>
            </a:r>
            <a:r>
              <a:rPr lang="en-US" sz="1900" dirty="0">
                <a:solidFill>
                  <a:schemeClr val="bg2">
                    <a:lumMod val="25000"/>
                  </a:schemeClr>
                </a:solidFill>
                <a:latin typeface="+mj-lt"/>
                <a:ea typeface="+mj-ea"/>
                <a:cs typeface="+mj-cs"/>
              </a:rPr>
              <a:t>sufficiently </a:t>
            </a:r>
            <a:r>
              <a:rPr lang="en-US" sz="1900" dirty="0" smtClean="0">
                <a:solidFill>
                  <a:schemeClr val="bg2">
                    <a:lumMod val="25000"/>
                  </a:schemeClr>
                </a:solidFill>
                <a:latin typeface="+mj-lt"/>
                <a:ea typeface="+mj-ea"/>
                <a:cs typeface="+mj-cs"/>
              </a:rPr>
              <a:t>high to </a:t>
            </a:r>
            <a:r>
              <a:rPr lang="en-US" sz="1900" dirty="0">
                <a:solidFill>
                  <a:schemeClr val="bg2">
                    <a:lumMod val="25000"/>
                  </a:schemeClr>
                </a:solidFill>
                <a:latin typeface="+mj-lt"/>
                <a:ea typeface="+mj-ea"/>
                <a:cs typeface="+mj-cs"/>
              </a:rPr>
              <a:t>accept that the relevant public </a:t>
            </a:r>
            <a:r>
              <a:rPr lang="en-US" sz="1900" dirty="0" smtClean="0">
                <a:solidFill>
                  <a:schemeClr val="bg2">
                    <a:lumMod val="25000"/>
                  </a:schemeClr>
                </a:solidFill>
                <a:latin typeface="+mj-lt"/>
                <a:ea typeface="+mj-ea"/>
                <a:cs typeface="+mj-cs"/>
              </a:rPr>
              <a:t>may believe </a:t>
            </a:r>
            <a:r>
              <a:rPr lang="en-US" sz="1900" dirty="0">
                <a:solidFill>
                  <a:schemeClr val="bg2">
                    <a:lumMod val="25000"/>
                  </a:schemeClr>
                </a:solidFill>
                <a:latin typeface="+mj-lt"/>
                <a:ea typeface="+mj-ea"/>
                <a:cs typeface="+mj-cs"/>
              </a:rPr>
              <a:t>that the goods at </a:t>
            </a:r>
            <a:r>
              <a:rPr lang="en-US" sz="1900" dirty="0" smtClean="0">
                <a:solidFill>
                  <a:schemeClr val="bg2">
                    <a:lumMod val="25000"/>
                  </a:schemeClr>
                </a:solidFill>
                <a:latin typeface="+mj-lt"/>
                <a:ea typeface="+mj-ea"/>
                <a:cs typeface="+mj-cs"/>
              </a:rPr>
              <a:t>issue come </a:t>
            </a:r>
            <a:r>
              <a:rPr lang="en-US" sz="1900" dirty="0">
                <a:solidFill>
                  <a:schemeClr val="bg2">
                    <a:lumMod val="25000"/>
                  </a:schemeClr>
                </a:solidFill>
                <a:latin typeface="+mj-lt"/>
                <a:ea typeface="+mj-ea"/>
                <a:cs typeface="+mj-cs"/>
              </a:rPr>
              <a:t>from </a:t>
            </a:r>
            <a:r>
              <a:rPr lang="en-US" sz="1900" b="1" dirty="0" smtClean="0">
                <a:solidFill>
                  <a:schemeClr val="bg2">
                    <a:lumMod val="25000"/>
                  </a:schemeClr>
                </a:solidFill>
                <a:latin typeface="+mj-lt"/>
                <a:ea typeface="+mj-ea"/>
                <a:cs typeface="+mj-cs"/>
              </a:rPr>
              <a:t>economically-linked </a:t>
            </a:r>
            <a:r>
              <a:rPr lang="en-US" sz="1900" b="1" dirty="0">
                <a:solidFill>
                  <a:schemeClr val="bg2">
                    <a:lumMod val="25000"/>
                  </a:schemeClr>
                </a:solidFill>
                <a:latin typeface="+mj-lt"/>
                <a:ea typeface="+mj-ea"/>
                <a:cs typeface="+mj-cs"/>
              </a:rPr>
              <a:t>undertakings</a:t>
            </a:r>
            <a:r>
              <a:rPr lang="en-US" sz="1900" dirty="0">
                <a:solidFill>
                  <a:schemeClr val="bg2">
                    <a:lumMod val="25000"/>
                  </a:schemeClr>
                </a:solidFill>
                <a:latin typeface="+mj-lt"/>
                <a:ea typeface="+mj-ea"/>
                <a:cs typeface="+mj-cs"/>
              </a:rPr>
              <a:t>.</a:t>
            </a:r>
            <a:endParaRPr lang="es-ES" sz="1900" dirty="0">
              <a:solidFill>
                <a:schemeClr val="bg2">
                  <a:lumMod val="25000"/>
                </a:schemeClr>
              </a:solidFill>
              <a:latin typeface="+mj-lt"/>
              <a:ea typeface="+mj-ea"/>
              <a:cs typeface="+mj-cs"/>
            </a:endParaRPr>
          </a:p>
        </p:txBody>
      </p:sp>
      <p:pic>
        <p:nvPicPr>
          <p:cNvPr id="3076" name="Picture 4" descr="Resultado de imagen de messi logo"/>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62112" y="4152271"/>
            <a:ext cx="1605469" cy="1967265"/>
          </a:xfrm>
          <a:prstGeom prst="rect">
            <a:avLst/>
          </a:prstGeom>
          <a:noFill/>
          <a:extLst>
            <a:ext uri="{909E8E84-426E-40DD-AFC4-6F175D3DCCD1}">
              <a14:hiddenFill xmlns:a14="http://schemas.microsoft.com/office/drawing/2010/main">
                <a:solidFill>
                  <a:srgbClr val="FFFFFF"/>
                </a:solidFill>
              </a14:hiddenFill>
            </a:ext>
          </a:extLst>
        </p:spPr>
      </p:pic>
      <p:sp>
        <p:nvSpPr>
          <p:cNvPr id="13" name="Rectangle 12"/>
          <p:cNvSpPr/>
          <p:nvPr/>
        </p:nvSpPr>
        <p:spPr>
          <a:xfrm>
            <a:off x="3863146" y="1298381"/>
            <a:ext cx="7042407" cy="734625"/>
          </a:xfrm>
          <a:prstGeom prst="rect">
            <a:avLst/>
          </a:prstGeom>
        </p:spPr>
        <p:txBody>
          <a:bodyPr wrap="square">
            <a:spAutoFit/>
          </a:bodyPr>
          <a:lstStyle/>
          <a:p>
            <a:pPr lvl="2" algn="r">
              <a:lnSpc>
                <a:spcPts val="2500"/>
              </a:lnSpc>
            </a:pPr>
            <a:r>
              <a:rPr lang="en-US" sz="2400" dirty="0">
                <a:solidFill>
                  <a:schemeClr val="bg2">
                    <a:lumMod val="25000"/>
                  </a:schemeClr>
                </a:solidFill>
                <a:latin typeface="+mj-lt"/>
                <a:ea typeface="+mj-ea"/>
                <a:cs typeface="+mj-cs"/>
              </a:rPr>
              <a:t>JUDGMENT OF THE GENERAL </a:t>
            </a:r>
            <a:r>
              <a:rPr lang="en-US" sz="2400" dirty="0" smtClean="0">
                <a:solidFill>
                  <a:schemeClr val="bg2">
                    <a:lumMod val="25000"/>
                  </a:schemeClr>
                </a:solidFill>
                <a:latin typeface="+mj-lt"/>
                <a:ea typeface="+mj-ea"/>
                <a:cs typeface="+mj-cs"/>
              </a:rPr>
              <a:t>COURT</a:t>
            </a:r>
            <a:br>
              <a:rPr lang="en-US" sz="2400" dirty="0" smtClean="0">
                <a:solidFill>
                  <a:schemeClr val="bg2">
                    <a:lumMod val="25000"/>
                  </a:schemeClr>
                </a:solidFill>
                <a:latin typeface="+mj-lt"/>
                <a:ea typeface="+mj-ea"/>
                <a:cs typeface="+mj-cs"/>
              </a:rPr>
            </a:br>
            <a:r>
              <a:rPr lang="en-US" sz="2400" dirty="0" smtClean="0">
                <a:solidFill>
                  <a:schemeClr val="bg2">
                    <a:lumMod val="25000"/>
                  </a:schemeClr>
                </a:solidFill>
                <a:latin typeface="+mj-lt"/>
                <a:ea typeface="+mj-ea"/>
                <a:cs typeface="+mj-cs"/>
              </a:rPr>
              <a:t>26 April 2018 </a:t>
            </a:r>
            <a:endParaRPr lang="en-US" sz="2400" dirty="0">
              <a:solidFill>
                <a:schemeClr val="bg2">
                  <a:lumMod val="25000"/>
                </a:schemeClr>
              </a:solidFill>
              <a:latin typeface="+mj-lt"/>
              <a:ea typeface="+mj-ea"/>
              <a:cs typeface="+mj-cs"/>
            </a:endParaRPr>
          </a:p>
        </p:txBody>
      </p:sp>
      <p:pic>
        <p:nvPicPr>
          <p:cNvPr id="14" name="Picture 4" descr="Resultado de imagen de curia court"/>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975003" y="1207746"/>
            <a:ext cx="717166" cy="74656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89435591"/>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68BF5040-82C4-4BF4-AFA4-68D6DD13F7A0}" type="slidenum">
              <a:rPr lang="es-ES" smtClean="0"/>
              <a:t>26</a:t>
            </a:fld>
            <a:endParaRPr lang="es-ES"/>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46749" y="1427671"/>
            <a:ext cx="4458550" cy="507881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Rectángulo 14"/>
          <p:cNvSpPr/>
          <p:nvPr/>
        </p:nvSpPr>
        <p:spPr>
          <a:xfrm>
            <a:off x="1" y="345688"/>
            <a:ext cx="570571" cy="820902"/>
          </a:xfrm>
          <a:prstGeom prst="rect">
            <a:avLst/>
          </a:prstGeom>
          <a:solidFill>
            <a:srgbClr val="C1A38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p>
        </p:txBody>
      </p:sp>
      <p:sp>
        <p:nvSpPr>
          <p:cNvPr id="7" name="Título 1"/>
          <p:cNvSpPr txBox="1">
            <a:spLocks/>
          </p:cNvSpPr>
          <p:nvPr/>
        </p:nvSpPr>
        <p:spPr>
          <a:xfrm>
            <a:off x="740154" y="333882"/>
            <a:ext cx="8485126" cy="1093789"/>
          </a:xfrm>
          <a:prstGeom prst="rect">
            <a:avLst/>
          </a:prstGeom>
        </p:spPr>
        <p:txBody>
          <a:bodyPr vert="horz" lIns="91440" tIns="45720" rIns="91440" bIns="45720" rtlCol="0" anchor="t">
            <a:noAutofit/>
          </a:bodyPr>
          <a:lstStyle>
            <a:lvl1pPr algn="l" defTabSz="786384" rtl="0" eaLnBrk="1" latinLnBrk="0" hangingPunct="1">
              <a:lnSpc>
                <a:spcPct val="100000"/>
              </a:lnSpc>
              <a:spcBef>
                <a:spcPct val="0"/>
              </a:spcBef>
              <a:buNone/>
              <a:defRPr sz="3096" kern="1200">
                <a:solidFill>
                  <a:srgbClr val="FFFFFF"/>
                </a:solidFill>
                <a:latin typeface="+mj-lt"/>
                <a:ea typeface="+mj-ea"/>
                <a:cs typeface="+mj-cs"/>
              </a:defRPr>
            </a:lvl1pPr>
          </a:lstStyle>
          <a:p>
            <a:pPr>
              <a:lnSpc>
                <a:spcPts val="3000"/>
              </a:lnSpc>
            </a:pPr>
            <a:r>
              <a:rPr lang="en-US" sz="2800" dirty="0" smtClean="0">
                <a:solidFill>
                  <a:schemeClr val="bg2">
                    <a:lumMod val="25000"/>
                  </a:schemeClr>
                </a:solidFill>
              </a:rPr>
              <a:t>REGISTERING THE NAME OF ATHLETES AS TRADE MARKS</a:t>
            </a:r>
            <a:r>
              <a:rPr lang="es-ES" sz="2800" dirty="0" smtClean="0">
                <a:solidFill>
                  <a:schemeClr val="bg2">
                    <a:lumMod val="25000"/>
                  </a:schemeClr>
                </a:solidFill>
              </a:rPr>
              <a:t>:</a:t>
            </a:r>
          </a:p>
          <a:p>
            <a:pPr>
              <a:lnSpc>
                <a:spcPts val="3000"/>
              </a:lnSpc>
            </a:pPr>
            <a:r>
              <a:rPr lang="en-US" sz="2800" b="1" dirty="0" smtClean="0">
                <a:solidFill>
                  <a:schemeClr val="bg2">
                    <a:lumMod val="25000"/>
                  </a:schemeClr>
                </a:solidFill>
              </a:rPr>
              <a:t>TRADE MARK PROTECTION</a:t>
            </a:r>
            <a:endParaRPr lang="es-ES" sz="2800" b="1" dirty="0">
              <a:solidFill>
                <a:schemeClr val="bg2">
                  <a:lumMod val="25000"/>
                </a:schemeClr>
              </a:solidFill>
            </a:endParaRPr>
          </a:p>
        </p:txBody>
      </p:sp>
    </p:spTree>
    <p:extLst>
      <p:ext uri="{BB962C8B-B14F-4D97-AF65-F5344CB8AC3E}">
        <p14:creationId xmlns:p14="http://schemas.microsoft.com/office/powerpoint/2010/main" val="167237702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68BF5040-82C4-4BF4-AFA4-68D6DD13F7A0}" type="slidenum">
              <a:rPr lang="es-ES" smtClean="0"/>
              <a:t>27</a:t>
            </a:fld>
            <a:endParaRPr lang="es-ES"/>
          </a:p>
        </p:txBody>
      </p:sp>
      <p:sp>
        <p:nvSpPr>
          <p:cNvPr id="5" name="Title 1"/>
          <p:cNvSpPr txBox="1">
            <a:spLocks/>
          </p:cNvSpPr>
          <p:nvPr/>
        </p:nvSpPr>
        <p:spPr>
          <a:xfrm>
            <a:off x="1533339" y="2324138"/>
            <a:ext cx="9231117" cy="2177904"/>
          </a:xfrm>
          <a:prstGeom prst="rect">
            <a:avLst/>
          </a:prstGeom>
          <a:effectLst>
            <a:glow rad="228600">
              <a:schemeClr val="bg1">
                <a:alpha val="40000"/>
              </a:schemeClr>
            </a:glow>
            <a:softEdge rad="609600"/>
          </a:effectLst>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ts val="6400"/>
              </a:lnSpc>
            </a:pPr>
            <a:r>
              <a:rPr lang="en-US" sz="7200" dirty="0" smtClean="0">
                <a:solidFill>
                  <a:srgbClr val="9C0C2E"/>
                </a:solidFill>
                <a:effectLst>
                  <a:glow rad="241300">
                    <a:schemeClr val="bg1">
                      <a:alpha val="98000"/>
                    </a:schemeClr>
                  </a:glow>
                </a:effectLst>
                <a:latin typeface="Bebas Neue Light" panose="00000500000000000000" pitchFamily="2" charset="0"/>
              </a:rPr>
              <a:t>    Thank you!</a:t>
            </a:r>
            <a:endParaRPr lang="es-ES" sz="7200" dirty="0">
              <a:solidFill>
                <a:srgbClr val="9C0C2E"/>
              </a:solidFill>
              <a:effectLst>
                <a:glow rad="241300">
                  <a:schemeClr val="bg1">
                    <a:alpha val="98000"/>
                  </a:schemeClr>
                </a:glow>
              </a:effectLst>
              <a:latin typeface="Bebas Neue Regular" panose="00000500000000000000" pitchFamily="2" charset="0"/>
            </a:endParaRPr>
          </a:p>
        </p:txBody>
      </p:sp>
      <p:sp>
        <p:nvSpPr>
          <p:cNvPr id="6" name="Subtitle 2"/>
          <p:cNvSpPr txBox="1">
            <a:spLocks/>
          </p:cNvSpPr>
          <p:nvPr/>
        </p:nvSpPr>
        <p:spPr>
          <a:xfrm>
            <a:off x="5382231" y="2999149"/>
            <a:ext cx="4994169" cy="827881"/>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ts val="2000"/>
              </a:lnSpc>
              <a:buNone/>
            </a:pPr>
            <a:r>
              <a:rPr lang="es-ES" dirty="0">
                <a:solidFill>
                  <a:srgbClr val="C1A385"/>
                </a:solidFill>
                <a:effectLst>
                  <a:glow rad="241300">
                    <a:schemeClr val="bg1">
                      <a:alpha val="98000"/>
                    </a:schemeClr>
                  </a:glow>
                </a:effectLst>
                <a:latin typeface="Bebas Neue Bold" panose="020B0606020202050201" pitchFamily="34" charset="0"/>
                <a:ea typeface="+mj-ea"/>
                <a:cs typeface="+mj-cs"/>
              </a:rPr>
              <a:t>CELIA SUEIRAS VILLALOBOS</a:t>
            </a:r>
          </a:p>
          <a:p>
            <a:pPr marL="0" indent="0">
              <a:lnSpc>
                <a:spcPts val="2000"/>
              </a:lnSpc>
              <a:buNone/>
            </a:pPr>
            <a:r>
              <a:rPr lang="es-ES" dirty="0" err="1" smtClean="0">
                <a:solidFill>
                  <a:srgbClr val="C1A385"/>
                </a:solidFill>
                <a:effectLst>
                  <a:glow rad="241300">
                    <a:schemeClr val="bg1">
                      <a:alpha val="98000"/>
                    </a:schemeClr>
                  </a:glow>
                </a:effectLst>
                <a:latin typeface="Bebas Neue Bold" panose="020B0606020202050201" pitchFamily="34" charset="0"/>
                <a:ea typeface="+mj-ea"/>
                <a:cs typeface="+mj-cs"/>
              </a:rPr>
              <a:t>May</a:t>
            </a:r>
            <a:r>
              <a:rPr lang="es-ES" dirty="0" smtClean="0">
                <a:solidFill>
                  <a:srgbClr val="C1A385"/>
                </a:solidFill>
                <a:effectLst>
                  <a:glow rad="241300">
                    <a:schemeClr val="bg1">
                      <a:alpha val="98000"/>
                    </a:schemeClr>
                  </a:glow>
                </a:effectLst>
                <a:latin typeface="Bebas Neue Bold" panose="020B0606020202050201" pitchFamily="34" charset="0"/>
                <a:ea typeface="+mj-ea"/>
                <a:cs typeface="+mj-cs"/>
              </a:rPr>
              <a:t> 28, </a:t>
            </a:r>
            <a:r>
              <a:rPr lang="es-ES" dirty="0">
                <a:solidFill>
                  <a:srgbClr val="C1A385"/>
                </a:solidFill>
                <a:effectLst>
                  <a:glow rad="241300">
                    <a:schemeClr val="bg1">
                      <a:alpha val="98000"/>
                    </a:schemeClr>
                  </a:glow>
                </a:effectLst>
                <a:latin typeface="Bebas Neue Bold" panose="020B0606020202050201" pitchFamily="34" charset="0"/>
                <a:ea typeface="+mj-ea"/>
                <a:cs typeface="+mj-cs"/>
              </a:rPr>
              <a:t>2018</a:t>
            </a:r>
          </a:p>
        </p:txBody>
      </p:sp>
    </p:spTree>
    <p:extLst>
      <p:ext uri="{BB962C8B-B14F-4D97-AF65-F5344CB8AC3E}">
        <p14:creationId xmlns:p14="http://schemas.microsoft.com/office/powerpoint/2010/main" val="278615020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5" name="Straight Connector 14"/>
          <p:cNvCxnSpPr/>
          <p:nvPr/>
        </p:nvCxnSpPr>
        <p:spPr>
          <a:xfrm>
            <a:off x="5487174" y="1538701"/>
            <a:ext cx="0" cy="4231932"/>
          </a:xfrm>
          <a:prstGeom prst="line">
            <a:avLst/>
          </a:prstGeom>
          <a:ln w="57150">
            <a:solidFill>
              <a:srgbClr val="EFE9DD"/>
            </a:solidFill>
          </a:ln>
        </p:spPr>
        <p:style>
          <a:lnRef idx="1">
            <a:schemeClr val="accent1"/>
          </a:lnRef>
          <a:fillRef idx="0">
            <a:schemeClr val="accent1"/>
          </a:fillRef>
          <a:effectRef idx="0">
            <a:schemeClr val="accent1"/>
          </a:effectRef>
          <a:fontRef idx="minor">
            <a:schemeClr val="tx1"/>
          </a:fontRef>
        </p:style>
      </p:cxnSp>
      <p:sp>
        <p:nvSpPr>
          <p:cNvPr id="7" name="Rectángulo 14"/>
          <p:cNvSpPr/>
          <p:nvPr/>
        </p:nvSpPr>
        <p:spPr>
          <a:xfrm>
            <a:off x="1" y="345688"/>
            <a:ext cx="570571" cy="820902"/>
          </a:xfrm>
          <a:prstGeom prst="rect">
            <a:avLst/>
          </a:prstGeom>
          <a:solidFill>
            <a:srgbClr val="C1A38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p>
        </p:txBody>
      </p:sp>
      <p:sp>
        <p:nvSpPr>
          <p:cNvPr id="8" name="Título 1"/>
          <p:cNvSpPr txBox="1">
            <a:spLocks/>
          </p:cNvSpPr>
          <p:nvPr/>
        </p:nvSpPr>
        <p:spPr>
          <a:xfrm>
            <a:off x="740154" y="333882"/>
            <a:ext cx="8485126" cy="1093789"/>
          </a:xfrm>
          <a:prstGeom prst="rect">
            <a:avLst/>
          </a:prstGeom>
        </p:spPr>
        <p:txBody>
          <a:bodyPr vert="horz" lIns="91440" tIns="45720" rIns="91440" bIns="45720" rtlCol="0" anchor="t">
            <a:noAutofit/>
          </a:bodyPr>
          <a:lstStyle>
            <a:lvl1pPr algn="l" defTabSz="786384" rtl="0" eaLnBrk="1" latinLnBrk="0" hangingPunct="1">
              <a:lnSpc>
                <a:spcPct val="100000"/>
              </a:lnSpc>
              <a:spcBef>
                <a:spcPct val="0"/>
              </a:spcBef>
              <a:buNone/>
              <a:defRPr sz="3096" kern="1200">
                <a:solidFill>
                  <a:srgbClr val="FFFFFF"/>
                </a:solidFill>
                <a:latin typeface="+mj-lt"/>
                <a:ea typeface="+mj-ea"/>
                <a:cs typeface="+mj-cs"/>
              </a:defRPr>
            </a:lvl1pPr>
          </a:lstStyle>
          <a:p>
            <a:pPr>
              <a:lnSpc>
                <a:spcPts val="3000"/>
              </a:lnSpc>
            </a:pPr>
            <a:r>
              <a:rPr lang="en-US" sz="2800" dirty="0" smtClean="0">
                <a:solidFill>
                  <a:schemeClr val="bg2">
                    <a:lumMod val="25000"/>
                  </a:schemeClr>
                </a:solidFill>
              </a:rPr>
              <a:t>REGISTERING THE NAME OF ATHLETES AS TRADE MARKS</a:t>
            </a:r>
            <a:r>
              <a:rPr lang="es-ES" sz="2800" dirty="0" smtClean="0">
                <a:solidFill>
                  <a:schemeClr val="bg2">
                    <a:lumMod val="25000"/>
                  </a:schemeClr>
                </a:solidFill>
              </a:rPr>
              <a:t>:</a:t>
            </a:r>
          </a:p>
          <a:p>
            <a:pPr>
              <a:lnSpc>
                <a:spcPts val="3000"/>
              </a:lnSpc>
            </a:pPr>
            <a:r>
              <a:rPr lang="en-US" sz="2800" b="1" dirty="0">
                <a:solidFill>
                  <a:schemeClr val="bg2">
                    <a:lumMod val="25000"/>
                  </a:schemeClr>
                </a:solidFill>
              </a:rPr>
              <a:t>SPORTS AND </a:t>
            </a:r>
            <a:r>
              <a:rPr lang="en-US" sz="2800" b="1" dirty="0" smtClean="0">
                <a:solidFill>
                  <a:schemeClr val="bg2">
                    <a:lumMod val="25000"/>
                  </a:schemeClr>
                </a:solidFill>
              </a:rPr>
              <a:t>BRAND VALUE</a:t>
            </a:r>
            <a:endParaRPr lang="es-ES" sz="2800" b="1" dirty="0">
              <a:solidFill>
                <a:schemeClr val="bg2">
                  <a:lumMod val="25000"/>
                </a:schemeClr>
              </a:solidFill>
            </a:endParaRPr>
          </a:p>
        </p:txBody>
      </p:sp>
      <p:sp>
        <p:nvSpPr>
          <p:cNvPr id="9" name="Título 1"/>
          <p:cNvSpPr txBox="1">
            <a:spLocks/>
          </p:cNvSpPr>
          <p:nvPr/>
        </p:nvSpPr>
        <p:spPr>
          <a:xfrm>
            <a:off x="575461" y="4517914"/>
            <a:ext cx="11470184" cy="1171694"/>
          </a:xfrm>
          <a:prstGeom prst="rect">
            <a:avLst/>
          </a:prstGeom>
        </p:spPr>
        <p:txBody>
          <a:bodyPr vert="horz" lIns="91440" tIns="45720" rIns="91440" bIns="45720" rtlCol="0" anchor="t">
            <a:normAutofit/>
          </a:bodyPr>
          <a:lstStyle>
            <a:lvl1pPr algn="l" defTabSz="786384" rtl="0" eaLnBrk="1" latinLnBrk="0" hangingPunct="1">
              <a:lnSpc>
                <a:spcPct val="100000"/>
              </a:lnSpc>
              <a:spcBef>
                <a:spcPct val="0"/>
              </a:spcBef>
              <a:buNone/>
              <a:defRPr sz="3096" kern="1200">
                <a:solidFill>
                  <a:srgbClr val="FFFFFF"/>
                </a:solidFill>
                <a:latin typeface="+mj-lt"/>
                <a:ea typeface="+mj-ea"/>
                <a:cs typeface="+mj-cs"/>
              </a:defRPr>
            </a:lvl1pPr>
          </a:lstStyle>
          <a:p>
            <a:pPr>
              <a:lnSpc>
                <a:spcPts val="3000"/>
              </a:lnSpc>
            </a:pPr>
            <a:r>
              <a:rPr lang="es-ES" sz="4000" dirty="0" smtClean="0">
                <a:solidFill>
                  <a:srgbClr val="F75421"/>
                </a:solidFill>
                <a:latin typeface="Bebas Neue Bold" panose="020B0606020202050201" pitchFamily="34" charset="0"/>
              </a:rPr>
              <a:t>$26</a:t>
            </a:r>
            <a:r>
              <a:rPr lang="es-ES" sz="1600" dirty="0" smtClean="0">
                <a:solidFill>
                  <a:srgbClr val="F75421"/>
                </a:solidFill>
                <a:latin typeface="Bebas Neue Bold" panose="020B0606020202050201" pitchFamily="34" charset="0"/>
              </a:rPr>
              <a:t> </a:t>
            </a:r>
            <a:r>
              <a:rPr lang="es-ES" sz="2800" b="1" dirty="0" err="1" smtClean="0">
                <a:solidFill>
                  <a:srgbClr val="F75421"/>
                </a:solidFill>
                <a:latin typeface="Bebas Neue Bold" panose="020B0606020202050201" pitchFamily="34" charset="0"/>
              </a:rPr>
              <a:t>billion</a:t>
            </a:r>
            <a:r>
              <a:rPr lang="es-ES" sz="2800" b="1" dirty="0" smtClean="0">
                <a:solidFill>
                  <a:srgbClr val="F75421"/>
                </a:solidFill>
                <a:latin typeface="Bebas Neue Bold" panose="020B0606020202050201" pitchFamily="34" charset="0"/>
              </a:rPr>
              <a:t>           </a:t>
            </a:r>
            <a:r>
              <a:rPr lang="es-ES" sz="4000" dirty="0" smtClean="0">
                <a:solidFill>
                  <a:srgbClr val="F75421"/>
                </a:solidFill>
                <a:latin typeface="Bebas Neue Bold" panose="020B0606020202050201" pitchFamily="34" charset="0"/>
              </a:rPr>
              <a:t>$361</a:t>
            </a:r>
            <a:r>
              <a:rPr lang="es-ES" sz="1400" dirty="0" smtClean="0">
                <a:solidFill>
                  <a:srgbClr val="F75421"/>
                </a:solidFill>
                <a:latin typeface="Bebas Neue Bold" panose="020B0606020202050201" pitchFamily="34" charset="0"/>
              </a:rPr>
              <a:t> </a:t>
            </a:r>
            <a:r>
              <a:rPr lang="es-ES" sz="2800" b="1" dirty="0" err="1" smtClean="0">
                <a:solidFill>
                  <a:srgbClr val="F75421"/>
                </a:solidFill>
                <a:latin typeface="Bebas Neue Bold" panose="020B0606020202050201" pitchFamily="34" charset="0"/>
              </a:rPr>
              <a:t>Million</a:t>
            </a:r>
            <a:r>
              <a:rPr lang="es-ES" sz="2800" b="1" dirty="0" smtClean="0">
                <a:solidFill>
                  <a:srgbClr val="F75421"/>
                </a:solidFill>
                <a:latin typeface="Bebas Neue Bold" panose="020B0606020202050201" pitchFamily="34" charset="0"/>
              </a:rPr>
              <a:t>                          </a:t>
            </a:r>
            <a:r>
              <a:rPr lang="es-ES" sz="4000" b="1" dirty="0">
                <a:solidFill>
                  <a:srgbClr val="F75421"/>
                </a:solidFill>
                <a:latin typeface="Bebas Neue Bold" panose="020B0606020202050201" pitchFamily="34" charset="0"/>
              </a:rPr>
              <a:t>$38</a:t>
            </a:r>
            <a:r>
              <a:rPr lang="es-ES" sz="3600" b="1" dirty="0">
                <a:solidFill>
                  <a:srgbClr val="F75421"/>
                </a:solidFill>
                <a:latin typeface="Bebas Neue Bold" panose="020B0606020202050201" pitchFamily="34" charset="0"/>
              </a:rPr>
              <a:t> </a:t>
            </a:r>
            <a:r>
              <a:rPr lang="es-ES" sz="2800" b="1" dirty="0" err="1" smtClean="0">
                <a:solidFill>
                  <a:srgbClr val="F75421"/>
                </a:solidFill>
                <a:latin typeface="Bebas Neue Bold" panose="020B0606020202050201" pitchFamily="34" charset="0"/>
              </a:rPr>
              <a:t>million</a:t>
            </a:r>
            <a:r>
              <a:rPr lang="es-ES" sz="2800" b="1" dirty="0">
                <a:solidFill>
                  <a:srgbClr val="F75421"/>
                </a:solidFill>
                <a:latin typeface="Bebas Neue Bold" panose="020B0606020202050201" pitchFamily="34" charset="0"/>
              </a:rPr>
              <a:t> </a:t>
            </a:r>
            <a:r>
              <a:rPr lang="es-ES" sz="2800" b="1" dirty="0" smtClean="0">
                <a:solidFill>
                  <a:srgbClr val="F75421"/>
                </a:solidFill>
                <a:latin typeface="Bebas Neue Bold" panose="020B0606020202050201" pitchFamily="34" charset="0"/>
              </a:rPr>
              <a:t>           </a:t>
            </a:r>
            <a:r>
              <a:rPr lang="es-ES" sz="4000" b="1" dirty="0" smtClean="0">
                <a:solidFill>
                  <a:srgbClr val="F75421"/>
                </a:solidFill>
                <a:latin typeface="Bebas Neue Bold" panose="020B0606020202050201" pitchFamily="34" charset="0"/>
              </a:rPr>
              <a:t>$</a:t>
            </a:r>
            <a:r>
              <a:rPr lang="es-ES" sz="4000" b="1" dirty="0">
                <a:solidFill>
                  <a:srgbClr val="F75421"/>
                </a:solidFill>
                <a:latin typeface="Bebas Neue Bold" panose="020B0606020202050201" pitchFamily="34" charset="0"/>
              </a:rPr>
              <a:t>26</a:t>
            </a:r>
            <a:r>
              <a:rPr lang="es-ES" sz="3600" b="1" dirty="0">
                <a:solidFill>
                  <a:srgbClr val="F75421"/>
                </a:solidFill>
                <a:latin typeface="Bebas Neue Bold" panose="020B0606020202050201" pitchFamily="34" charset="0"/>
              </a:rPr>
              <a:t> </a:t>
            </a:r>
            <a:r>
              <a:rPr lang="es-ES" sz="2800" b="1" dirty="0" err="1" smtClean="0">
                <a:solidFill>
                  <a:srgbClr val="F75421"/>
                </a:solidFill>
                <a:latin typeface="Bebas Neue Bold" panose="020B0606020202050201" pitchFamily="34" charset="0"/>
              </a:rPr>
              <a:t>million</a:t>
            </a:r>
            <a:r>
              <a:rPr lang="es-ES" sz="2800" b="1" dirty="0" smtClean="0">
                <a:solidFill>
                  <a:srgbClr val="F75421"/>
                </a:solidFill>
                <a:latin typeface="Bebas Neue Bold" panose="020B0606020202050201" pitchFamily="34" charset="0"/>
              </a:rPr>
              <a:t>       </a:t>
            </a:r>
            <a:r>
              <a:rPr lang="es-ES" sz="4000" b="1" dirty="0">
                <a:solidFill>
                  <a:srgbClr val="F75421"/>
                </a:solidFill>
                <a:latin typeface="Bebas Neue Bold" panose="020B0606020202050201" pitchFamily="34" charset="0"/>
              </a:rPr>
              <a:t>$18</a:t>
            </a:r>
            <a:r>
              <a:rPr lang="es-ES" sz="3600" b="1" dirty="0">
                <a:solidFill>
                  <a:srgbClr val="F75421"/>
                </a:solidFill>
                <a:latin typeface="Bebas Neue Bold" panose="020B0606020202050201" pitchFamily="34" charset="0"/>
              </a:rPr>
              <a:t> </a:t>
            </a:r>
            <a:r>
              <a:rPr lang="es-ES" sz="2800" b="1" dirty="0" err="1">
                <a:solidFill>
                  <a:srgbClr val="F75421"/>
                </a:solidFill>
                <a:latin typeface="Bebas Neue Bold" panose="020B0606020202050201" pitchFamily="34" charset="0"/>
              </a:rPr>
              <a:t>million</a:t>
            </a:r>
            <a:endParaRPr lang="es-ES" sz="3200" dirty="0">
              <a:solidFill>
                <a:schemeClr val="bg2">
                  <a:lumMod val="25000"/>
                </a:schemeClr>
              </a:solidFill>
            </a:endParaRPr>
          </a:p>
          <a:p>
            <a:pPr>
              <a:lnSpc>
                <a:spcPts val="3000"/>
              </a:lnSpc>
            </a:pPr>
            <a:endParaRPr lang="es-ES" sz="3200" dirty="0">
              <a:solidFill>
                <a:schemeClr val="bg2">
                  <a:lumMod val="25000"/>
                </a:schemeClr>
              </a:solidFill>
            </a:endParaRPr>
          </a:p>
          <a:p>
            <a:pPr>
              <a:lnSpc>
                <a:spcPts val="3000"/>
              </a:lnSpc>
            </a:pPr>
            <a:endParaRPr lang="es-ES" sz="3200" b="1" dirty="0">
              <a:solidFill>
                <a:srgbClr val="F75421"/>
              </a:solidFill>
              <a:latin typeface="Bebas Neue Bold" panose="020B0606020202050201" pitchFamily="34" charset="0"/>
            </a:endParaRPr>
          </a:p>
        </p:txBody>
      </p:sp>
      <p:sp>
        <p:nvSpPr>
          <p:cNvPr id="10" name="Rectangle 9"/>
          <p:cNvSpPr/>
          <p:nvPr/>
        </p:nvSpPr>
        <p:spPr>
          <a:xfrm>
            <a:off x="601253" y="4931295"/>
            <a:ext cx="1470611" cy="825547"/>
          </a:xfrm>
          <a:prstGeom prst="rect">
            <a:avLst/>
          </a:prstGeom>
        </p:spPr>
        <p:txBody>
          <a:bodyPr wrap="square">
            <a:spAutoFit/>
          </a:bodyPr>
          <a:lstStyle/>
          <a:p>
            <a:pPr algn="ctr">
              <a:lnSpc>
                <a:spcPts val="2800"/>
              </a:lnSpc>
            </a:pPr>
            <a:r>
              <a:rPr lang="en-US" sz="2800" dirty="0" smtClean="0">
                <a:solidFill>
                  <a:schemeClr val="bg2">
                    <a:lumMod val="25000"/>
                  </a:schemeClr>
                </a:solidFill>
                <a:latin typeface="+mj-lt"/>
                <a:ea typeface="+mj-ea"/>
                <a:cs typeface="+mj-cs"/>
              </a:rPr>
              <a:t>NIKE</a:t>
            </a:r>
            <a:br>
              <a:rPr lang="en-US" sz="2800" dirty="0" smtClean="0">
                <a:solidFill>
                  <a:schemeClr val="bg2">
                    <a:lumMod val="25000"/>
                  </a:schemeClr>
                </a:solidFill>
                <a:latin typeface="+mj-lt"/>
                <a:ea typeface="+mj-ea"/>
                <a:cs typeface="+mj-cs"/>
              </a:rPr>
            </a:br>
            <a:r>
              <a:rPr lang="en-US" sz="2800" dirty="0" smtClean="0">
                <a:solidFill>
                  <a:schemeClr val="bg2">
                    <a:lumMod val="25000"/>
                  </a:schemeClr>
                </a:solidFill>
                <a:latin typeface="+mj-lt"/>
                <a:ea typeface="+mj-ea"/>
                <a:cs typeface="+mj-cs"/>
              </a:rPr>
              <a:t>BRAND</a:t>
            </a:r>
            <a:endParaRPr lang="es-ES" sz="2800" dirty="0">
              <a:solidFill>
                <a:schemeClr val="bg2">
                  <a:lumMod val="25000"/>
                </a:schemeClr>
              </a:solidFill>
              <a:latin typeface="+mj-lt"/>
              <a:ea typeface="+mj-ea"/>
              <a:cs typeface="+mj-cs"/>
            </a:endParaRPr>
          </a:p>
        </p:txBody>
      </p:sp>
      <p:pic>
        <p:nvPicPr>
          <p:cNvPr id="11" name="Picture 2" descr="Resultado de imagen de nike swoosh 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01254" y="3313625"/>
            <a:ext cx="2149699" cy="847878"/>
          </a:xfrm>
          <a:prstGeom prst="rect">
            <a:avLst/>
          </a:prstGeom>
          <a:noFill/>
          <a:effectLst>
            <a:glow rad="127000">
              <a:schemeClr val="bg1"/>
            </a:glow>
          </a:effectLst>
          <a:extLst>
            <a:ext uri="{909E8E84-426E-40DD-AFC4-6F175D3DCCD1}">
              <a14:hiddenFill xmlns:a14="http://schemas.microsoft.com/office/drawing/2010/main">
                <a:solidFill>
                  <a:srgbClr val="FFFFFF"/>
                </a:solidFill>
              </a14:hiddenFill>
            </a:ext>
          </a:extLst>
        </p:spPr>
      </p:pic>
      <p:sp>
        <p:nvSpPr>
          <p:cNvPr id="12" name="Título 1"/>
          <p:cNvSpPr txBox="1">
            <a:spLocks/>
          </p:cNvSpPr>
          <p:nvPr/>
        </p:nvSpPr>
        <p:spPr>
          <a:xfrm>
            <a:off x="2530165" y="4435128"/>
            <a:ext cx="4427938" cy="1171694"/>
          </a:xfrm>
          <a:prstGeom prst="rect">
            <a:avLst/>
          </a:prstGeom>
        </p:spPr>
        <p:txBody>
          <a:bodyPr vert="horz" lIns="91440" tIns="45720" rIns="91440" bIns="45720" rtlCol="0" anchor="t">
            <a:normAutofit/>
          </a:bodyPr>
          <a:lstStyle>
            <a:lvl1pPr algn="l" defTabSz="786384" rtl="0" eaLnBrk="1" latinLnBrk="0" hangingPunct="1">
              <a:lnSpc>
                <a:spcPct val="100000"/>
              </a:lnSpc>
              <a:spcBef>
                <a:spcPct val="0"/>
              </a:spcBef>
              <a:buNone/>
              <a:defRPr sz="3096" kern="1200">
                <a:solidFill>
                  <a:srgbClr val="FFFFFF"/>
                </a:solidFill>
                <a:latin typeface="+mj-lt"/>
                <a:ea typeface="+mj-ea"/>
                <a:cs typeface="+mj-cs"/>
              </a:defRPr>
            </a:lvl1pPr>
          </a:lstStyle>
          <a:p>
            <a:pPr>
              <a:lnSpc>
                <a:spcPts val="3000"/>
              </a:lnSpc>
            </a:pPr>
            <a:r>
              <a:rPr lang="es-ES" sz="3200" b="1" dirty="0" smtClean="0">
                <a:solidFill>
                  <a:srgbClr val="F75421"/>
                </a:solidFill>
                <a:latin typeface="Bebas Neue Bold" panose="020B0606020202050201" pitchFamily="34" charset="0"/>
              </a:rPr>
              <a:t/>
            </a:r>
            <a:br>
              <a:rPr lang="es-ES" sz="3200" b="1" dirty="0" smtClean="0">
                <a:solidFill>
                  <a:srgbClr val="F75421"/>
                </a:solidFill>
                <a:latin typeface="Bebas Neue Bold" panose="020B0606020202050201" pitchFamily="34" charset="0"/>
              </a:rPr>
            </a:br>
            <a:endParaRPr lang="es-ES" sz="3200" b="1" dirty="0">
              <a:solidFill>
                <a:srgbClr val="F75421"/>
              </a:solidFill>
              <a:latin typeface="Bebas Neue Bold" panose="020B0606020202050201" pitchFamily="34" charset="0"/>
            </a:endParaRPr>
          </a:p>
        </p:txBody>
      </p:sp>
      <p:sp>
        <p:nvSpPr>
          <p:cNvPr id="13" name="Rectangle 12"/>
          <p:cNvSpPr/>
          <p:nvPr/>
        </p:nvSpPr>
        <p:spPr>
          <a:xfrm>
            <a:off x="2459775" y="4896299"/>
            <a:ext cx="2618898" cy="810478"/>
          </a:xfrm>
          <a:prstGeom prst="rect">
            <a:avLst/>
          </a:prstGeom>
        </p:spPr>
        <p:txBody>
          <a:bodyPr wrap="square">
            <a:spAutoFit/>
          </a:bodyPr>
          <a:lstStyle/>
          <a:p>
            <a:pPr algn="ctr">
              <a:lnSpc>
                <a:spcPts val="2800"/>
              </a:lnSpc>
            </a:pPr>
            <a:r>
              <a:rPr lang="en-US" sz="2800" dirty="0" smtClean="0">
                <a:solidFill>
                  <a:schemeClr val="bg2">
                    <a:lumMod val="25000"/>
                  </a:schemeClr>
                </a:solidFill>
                <a:latin typeface="+mj-lt"/>
                <a:ea typeface="+mj-ea"/>
                <a:cs typeface="+mj-cs"/>
              </a:rPr>
              <a:t>NEW YORK YANKEES BRAND</a:t>
            </a:r>
            <a:endParaRPr lang="es-ES" sz="2800" dirty="0">
              <a:solidFill>
                <a:schemeClr val="bg2">
                  <a:lumMod val="25000"/>
                </a:schemeClr>
              </a:solidFill>
              <a:latin typeface="+mj-lt"/>
              <a:ea typeface="+mj-ea"/>
              <a:cs typeface="+mj-cs"/>
            </a:endParaRPr>
          </a:p>
        </p:txBody>
      </p:sp>
      <p:pic>
        <p:nvPicPr>
          <p:cNvPr id="4100" name="Picture 4" descr="Resultado de imagen de NEW YORK YANKEES LOGO"/>
          <p:cNvPicPr>
            <a:picLocks noChangeAspect="1" noChangeArrowheads="1"/>
          </p:cNvPicPr>
          <p:nvPr/>
        </p:nvPicPr>
        <p:blipFill>
          <a:blip r:embed="rId4" cstate="print">
            <a:extLst>
              <a:ext uri="{BEBA8EAE-BF5A-486C-A8C5-ECC9F3942E4B}">
                <a14:imgProps xmlns:a14="http://schemas.microsoft.com/office/drawing/2010/main">
                  <a14:imgLayer r:embed="rId5">
                    <a14:imgEffect>
                      <a14:backgroundRemoval t="4200" b="100000" l="0" r="98200"/>
                    </a14:imgEffect>
                  </a14:imgLayer>
                </a14:imgProps>
              </a:ext>
              <a:ext uri="{28A0092B-C50C-407E-A947-70E740481C1C}">
                <a14:useLocalDpi xmlns:a14="http://schemas.microsoft.com/office/drawing/2010/main" val="0"/>
              </a:ext>
            </a:extLst>
          </a:blip>
          <a:srcRect/>
          <a:stretch>
            <a:fillRect/>
          </a:stretch>
        </p:blipFill>
        <p:spPr bwMode="auto">
          <a:xfrm>
            <a:off x="3009174" y="2935446"/>
            <a:ext cx="1520101" cy="1520101"/>
          </a:xfrm>
          <a:prstGeom prst="rect">
            <a:avLst/>
          </a:prstGeom>
          <a:noFill/>
          <a:extLst>
            <a:ext uri="{909E8E84-426E-40DD-AFC4-6F175D3DCCD1}">
              <a14:hiddenFill xmlns:a14="http://schemas.microsoft.com/office/drawing/2010/main">
                <a:solidFill>
                  <a:srgbClr val="FFFFFF"/>
                </a:solidFill>
              </a14:hiddenFill>
            </a:ext>
          </a:extLst>
        </p:spPr>
      </p:pic>
      <p:sp>
        <p:nvSpPr>
          <p:cNvPr id="14" name="Rectangle 13"/>
          <p:cNvSpPr/>
          <p:nvPr/>
        </p:nvSpPr>
        <p:spPr>
          <a:xfrm>
            <a:off x="5778599" y="1723901"/>
            <a:ext cx="6099857" cy="830997"/>
          </a:xfrm>
          <a:prstGeom prst="rect">
            <a:avLst/>
          </a:prstGeom>
        </p:spPr>
        <p:txBody>
          <a:bodyPr wrap="square">
            <a:spAutoFit/>
          </a:bodyPr>
          <a:lstStyle/>
          <a:p>
            <a:pPr algn="ctr"/>
            <a:r>
              <a:rPr lang="en-US" sz="2400" dirty="0" smtClean="0">
                <a:solidFill>
                  <a:schemeClr val="bg2">
                    <a:lumMod val="25000"/>
                  </a:schemeClr>
                </a:solidFill>
                <a:latin typeface="+mj-lt"/>
                <a:ea typeface="+mj-ea"/>
                <a:cs typeface="+mj-cs"/>
              </a:rPr>
              <a:t>TRADEMARKS ASSOCIATED WITH</a:t>
            </a:r>
          </a:p>
          <a:p>
            <a:pPr algn="ctr"/>
            <a:r>
              <a:rPr lang="en-US" sz="2400" dirty="0" smtClean="0">
                <a:solidFill>
                  <a:schemeClr val="bg2">
                    <a:lumMod val="25000"/>
                  </a:schemeClr>
                </a:solidFill>
                <a:latin typeface="+mj-lt"/>
                <a:ea typeface="+mj-ea"/>
                <a:cs typeface="+mj-cs"/>
              </a:rPr>
              <a:t>INDIVIDUAL ATHLETES’ NAME AND LIKENESS: </a:t>
            </a:r>
            <a:endParaRPr lang="es-ES" sz="2400" dirty="0">
              <a:solidFill>
                <a:schemeClr val="bg2">
                  <a:lumMod val="25000"/>
                </a:schemeClr>
              </a:solidFill>
              <a:latin typeface="+mj-lt"/>
              <a:ea typeface="+mj-ea"/>
              <a:cs typeface="+mj-cs"/>
            </a:endParaRPr>
          </a:p>
        </p:txBody>
      </p:sp>
      <p:sp>
        <p:nvSpPr>
          <p:cNvPr id="27" name="Rectangle 26"/>
          <p:cNvSpPr/>
          <p:nvPr/>
        </p:nvSpPr>
        <p:spPr>
          <a:xfrm>
            <a:off x="10111573" y="4891163"/>
            <a:ext cx="1587789" cy="784830"/>
          </a:xfrm>
          <a:prstGeom prst="rect">
            <a:avLst/>
          </a:prstGeom>
        </p:spPr>
        <p:txBody>
          <a:bodyPr wrap="square">
            <a:spAutoFit/>
          </a:bodyPr>
          <a:lstStyle/>
          <a:p>
            <a:pPr algn="ctr">
              <a:lnSpc>
                <a:spcPts val="2700"/>
              </a:lnSpc>
            </a:pPr>
            <a:r>
              <a:rPr lang="es-ES" sz="2800" dirty="0" smtClean="0">
                <a:solidFill>
                  <a:schemeClr val="bg2">
                    <a:lumMod val="25000"/>
                  </a:schemeClr>
                </a:solidFill>
                <a:latin typeface="+mj-lt"/>
                <a:ea typeface="+mj-ea"/>
                <a:cs typeface="+mj-cs"/>
              </a:rPr>
              <a:t>KOBE</a:t>
            </a:r>
          </a:p>
          <a:p>
            <a:pPr algn="ctr">
              <a:lnSpc>
                <a:spcPts val="2700"/>
              </a:lnSpc>
            </a:pPr>
            <a:r>
              <a:rPr lang="es-ES" sz="2800" dirty="0" smtClean="0">
                <a:solidFill>
                  <a:schemeClr val="bg2">
                    <a:lumMod val="25000"/>
                  </a:schemeClr>
                </a:solidFill>
                <a:latin typeface="+mj-lt"/>
                <a:ea typeface="+mj-ea"/>
                <a:cs typeface="+mj-cs"/>
              </a:rPr>
              <a:t>BRYANT</a:t>
            </a:r>
            <a:endParaRPr lang="es-ES" sz="2800" dirty="0">
              <a:solidFill>
                <a:schemeClr val="bg2">
                  <a:lumMod val="25000"/>
                </a:schemeClr>
              </a:solidFill>
              <a:latin typeface="+mj-lt"/>
              <a:ea typeface="+mj-ea"/>
              <a:cs typeface="+mj-cs"/>
            </a:endParaRPr>
          </a:p>
        </p:txBody>
      </p:sp>
      <p:sp>
        <p:nvSpPr>
          <p:cNvPr id="28" name="Rectangle 27"/>
          <p:cNvSpPr/>
          <p:nvPr/>
        </p:nvSpPr>
        <p:spPr>
          <a:xfrm>
            <a:off x="7806228" y="4897548"/>
            <a:ext cx="1883842" cy="784830"/>
          </a:xfrm>
          <a:prstGeom prst="rect">
            <a:avLst/>
          </a:prstGeom>
        </p:spPr>
        <p:txBody>
          <a:bodyPr wrap="square">
            <a:spAutoFit/>
          </a:bodyPr>
          <a:lstStyle/>
          <a:p>
            <a:pPr algn="ctr">
              <a:lnSpc>
                <a:spcPts val="2700"/>
              </a:lnSpc>
            </a:pPr>
            <a:r>
              <a:rPr lang="es-ES" sz="2800" dirty="0" smtClean="0">
                <a:solidFill>
                  <a:schemeClr val="bg2">
                    <a:lumMod val="25000"/>
                  </a:schemeClr>
                </a:solidFill>
                <a:latin typeface="+mj-lt"/>
                <a:ea typeface="+mj-ea"/>
                <a:cs typeface="+mj-cs"/>
              </a:rPr>
              <a:t>DAVID</a:t>
            </a:r>
            <a:br>
              <a:rPr lang="es-ES" sz="2800" dirty="0" smtClean="0">
                <a:solidFill>
                  <a:schemeClr val="bg2">
                    <a:lumMod val="25000"/>
                  </a:schemeClr>
                </a:solidFill>
                <a:latin typeface="+mj-lt"/>
                <a:ea typeface="+mj-ea"/>
                <a:cs typeface="+mj-cs"/>
              </a:rPr>
            </a:br>
            <a:r>
              <a:rPr lang="es-ES" sz="2800" dirty="0" smtClean="0">
                <a:solidFill>
                  <a:schemeClr val="bg2">
                    <a:lumMod val="25000"/>
                  </a:schemeClr>
                </a:solidFill>
                <a:latin typeface="+mj-lt"/>
                <a:ea typeface="+mj-ea"/>
                <a:cs typeface="+mj-cs"/>
              </a:rPr>
              <a:t>BECKHAM</a:t>
            </a:r>
            <a:endParaRPr lang="es-ES" sz="2800" dirty="0">
              <a:solidFill>
                <a:schemeClr val="bg2">
                  <a:lumMod val="25000"/>
                </a:schemeClr>
              </a:solidFill>
              <a:latin typeface="+mj-lt"/>
              <a:ea typeface="+mj-ea"/>
              <a:cs typeface="+mj-cs"/>
            </a:endParaRPr>
          </a:p>
        </p:txBody>
      </p:sp>
      <p:sp>
        <p:nvSpPr>
          <p:cNvPr id="29" name="Rectangle 28"/>
          <p:cNvSpPr/>
          <p:nvPr/>
        </p:nvSpPr>
        <p:spPr>
          <a:xfrm>
            <a:off x="5778599" y="4919720"/>
            <a:ext cx="1883842" cy="793038"/>
          </a:xfrm>
          <a:prstGeom prst="rect">
            <a:avLst/>
          </a:prstGeom>
        </p:spPr>
        <p:txBody>
          <a:bodyPr wrap="square">
            <a:spAutoFit/>
          </a:bodyPr>
          <a:lstStyle/>
          <a:p>
            <a:pPr algn="ctr">
              <a:lnSpc>
                <a:spcPts val="2700"/>
              </a:lnSpc>
            </a:pPr>
            <a:r>
              <a:rPr lang="es-ES" sz="2800" dirty="0" smtClean="0">
                <a:solidFill>
                  <a:schemeClr val="bg2">
                    <a:lumMod val="25000"/>
                  </a:schemeClr>
                </a:solidFill>
                <a:latin typeface="+mj-lt"/>
                <a:ea typeface="+mj-ea"/>
                <a:cs typeface="+mj-cs"/>
              </a:rPr>
              <a:t>TIGER WOODS</a:t>
            </a:r>
            <a:endParaRPr lang="es-ES" sz="2800" dirty="0">
              <a:solidFill>
                <a:schemeClr val="bg2">
                  <a:lumMod val="25000"/>
                </a:schemeClr>
              </a:solidFill>
              <a:latin typeface="+mj-lt"/>
              <a:ea typeface="+mj-ea"/>
              <a:cs typeface="+mj-cs"/>
            </a:endParaRPr>
          </a:p>
        </p:txBody>
      </p:sp>
      <p:pic>
        <p:nvPicPr>
          <p:cNvPr id="4102" name="Picture 6" descr="Resultado de imagen de TIGER WOODS 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608658" y="2886551"/>
            <a:ext cx="2053783" cy="1536230"/>
          </a:xfrm>
          <a:prstGeom prst="rect">
            <a:avLst/>
          </a:prstGeom>
          <a:noFill/>
          <a:extLst>
            <a:ext uri="{909E8E84-426E-40DD-AFC4-6F175D3DCCD1}">
              <a14:hiddenFill xmlns:a14="http://schemas.microsoft.com/office/drawing/2010/main">
                <a:solidFill>
                  <a:srgbClr val="FFFFFF"/>
                </a:solidFill>
              </a14:hiddenFill>
            </a:ext>
          </a:extLst>
        </p:spPr>
      </p:pic>
      <p:pic>
        <p:nvPicPr>
          <p:cNvPr id="4104" name="Picture 8" descr="Resultado de imagen de DAVID BECKHAM PNG"/>
          <p:cNvPicPr>
            <a:picLocks noChangeAspect="1" noChangeArrowheads="1"/>
          </p:cNvPicPr>
          <p:nvPr/>
        </p:nvPicPr>
        <p:blipFill rotWithShape="1">
          <a:blip r:embed="rId7" cstate="print">
            <a:extLst>
              <a:ext uri="{28A0092B-C50C-407E-A947-70E740481C1C}">
                <a14:useLocalDpi xmlns:a14="http://schemas.microsoft.com/office/drawing/2010/main" val="0"/>
              </a:ext>
            </a:extLst>
          </a:blip>
          <a:srcRect b="28944"/>
          <a:stretch/>
        </p:blipFill>
        <p:spPr bwMode="auto">
          <a:xfrm>
            <a:off x="8025648" y="2700581"/>
            <a:ext cx="1605757" cy="1695915"/>
          </a:xfrm>
          <a:prstGeom prst="rect">
            <a:avLst/>
          </a:prstGeom>
          <a:noFill/>
          <a:extLst>
            <a:ext uri="{909E8E84-426E-40DD-AFC4-6F175D3DCCD1}">
              <a14:hiddenFill xmlns:a14="http://schemas.microsoft.com/office/drawing/2010/main">
                <a:solidFill>
                  <a:srgbClr val="FFFFFF"/>
                </a:solidFill>
              </a14:hiddenFill>
            </a:ext>
          </a:extLst>
        </p:spPr>
      </p:pic>
      <p:pic>
        <p:nvPicPr>
          <p:cNvPr id="4106" name="Picture 10" descr="Resultado de imagen de KOBE BRYANT PN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9937568" y="2700581"/>
            <a:ext cx="2051550" cy="1661755"/>
          </a:xfrm>
          <a:prstGeom prst="rect">
            <a:avLst/>
          </a:prstGeom>
          <a:noFill/>
          <a:extLst>
            <a:ext uri="{909E8E84-426E-40DD-AFC4-6F175D3DCCD1}">
              <a14:hiddenFill xmlns:a14="http://schemas.microsoft.com/office/drawing/2010/main">
                <a:solidFill>
                  <a:srgbClr val="FFFFFF"/>
                </a:solidFill>
              </a14:hiddenFill>
            </a:ext>
          </a:extLst>
        </p:spPr>
      </p:pic>
      <p:sp>
        <p:nvSpPr>
          <p:cNvPr id="26" name="Slide Number Placeholder 3"/>
          <p:cNvSpPr>
            <a:spLocks noGrp="1"/>
          </p:cNvSpPr>
          <p:nvPr>
            <p:ph type="sldNum" sz="quarter" idx="12"/>
          </p:nvPr>
        </p:nvSpPr>
        <p:spPr>
          <a:xfrm>
            <a:off x="8610600" y="6356354"/>
            <a:ext cx="2743200" cy="365125"/>
          </a:xfrm>
        </p:spPr>
        <p:txBody>
          <a:bodyPr/>
          <a:lstStyle/>
          <a:p>
            <a:fld id="{68BF5040-82C4-4BF4-AFA4-68D6DD13F7A0}" type="slidenum">
              <a:rPr lang="es-ES" smtClean="0"/>
              <a:t>3</a:t>
            </a:fld>
            <a:endParaRPr lang="es-ES" dirty="0"/>
          </a:p>
        </p:txBody>
      </p:sp>
    </p:spTree>
    <p:extLst>
      <p:ext uri="{BB962C8B-B14F-4D97-AF65-F5344CB8AC3E}">
        <p14:creationId xmlns:p14="http://schemas.microsoft.com/office/powerpoint/2010/main" val="2780847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87811" y="2106591"/>
            <a:ext cx="8054305" cy="3943049"/>
          </a:xfrm>
        </p:spPr>
        <p:txBody>
          <a:bodyPr>
            <a:normAutofit/>
          </a:bodyPr>
          <a:lstStyle/>
          <a:p>
            <a:r>
              <a:rPr lang="en-US" sz="2400" dirty="0" smtClean="0">
                <a:solidFill>
                  <a:schemeClr val="bg2">
                    <a:lumMod val="25000"/>
                  </a:schemeClr>
                </a:solidFill>
                <a:latin typeface="+mj-lt"/>
                <a:ea typeface="+mj-ea"/>
                <a:cs typeface="+mj-cs"/>
              </a:rPr>
              <a:t>“</a:t>
            </a:r>
            <a:r>
              <a:rPr lang="en-US" sz="2400" i="1" dirty="0" smtClean="0">
                <a:solidFill>
                  <a:schemeClr val="bg2">
                    <a:lumMod val="25000"/>
                  </a:schemeClr>
                </a:solidFill>
                <a:latin typeface="+mj-lt"/>
                <a:ea typeface="+mj-ea"/>
                <a:cs typeface="+mj-cs"/>
              </a:rPr>
              <a:t>Having </a:t>
            </a:r>
            <a:r>
              <a:rPr lang="en-US" sz="2400" i="1" dirty="0">
                <a:solidFill>
                  <a:schemeClr val="bg2">
                    <a:lumMod val="25000"/>
                  </a:schemeClr>
                </a:solidFill>
                <a:latin typeface="+mj-lt"/>
                <a:ea typeface="+mj-ea"/>
                <a:cs typeface="+mj-cs"/>
              </a:rPr>
              <a:t>a clean plate with rights in place makes it a lot easier to negotiate licenses and endorsements </a:t>
            </a:r>
            <a:r>
              <a:rPr lang="en-US" sz="2400" i="1" dirty="0" smtClean="0">
                <a:solidFill>
                  <a:schemeClr val="bg2">
                    <a:lumMod val="25000"/>
                  </a:schemeClr>
                </a:solidFill>
                <a:latin typeface="+mj-lt"/>
                <a:ea typeface="+mj-ea"/>
                <a:cs typeface="+mj-cs"/>
              </a:rPr>
              <a:t>deals</a:t>
            </a:r>
            <a:r>
              <a:rPr lang="en-US" sz="2400" dirty="0" smtClean="0">
                <a:solidFill>
                  <a:schemeClr val="bg2">
                    <a:lumMod val="25000"/>
                  </a:schemeClr>
                </a:solidFill>
                <a:latin typeface="+mj-lt"/>
                <a:ea typeface="+mj-ea"/>
                <a:cs typeface="+mj-cs"/>
              </a:rPr>
              <a:t>”- </a:t>
            </a:r>
            <a:br>
              <a:rPr lang="en-US" sz="2400" dirty="0" smtClean="0">
                <a:solidFill>
                  <a:schemeClr val="bg2">
                    <a:lumMod val="25000"/>
                  </a:schemeClr>
                </a:solidFill>
                <a:latin typeface="+mj-lt"/>
                <a:ea typeface="+mj-ea"/>
                <a:cs typeface="+mj-cs"/>
              </a:rPr>
            </a:br>
            <a:r>
              <a:rPr lang="en-US" sz="2400" dirty="0" smtClean="0">
                <a:solidFill>
                  <a:schemeClr val="bg2">
                    <a:lumMod val="25000"/>
                  </a:schemeClr>
                </a:solidFill>
                <a:latin typeface="+mj-lt"/>
                <a:ea typeface="+mj-ea"/>
                <a:cs typeface="+mj-cs"/>
              </a:rPr>
              <a:t>NBA basketball </a:t>
            </a:r>
            <a:r>
              <a:rPr lang="en-US" sz="2400" dirty="0">
                <a:solidFill>
                  <a:schemeClr val="bg2">
                    <a:lumMod val="25000"/>
                  </a:schemeClr>
                </a:solidFill>
                <a:latin typeface="+mj-lt"/>
                <a:ea typeface="+mj-ea"/>
                <a:cs typeface="+mj-cs"/>
              </a:rPr>
              <a:t>player Jeremy Lin’s </a:t>
            </a:r>
            <a:r>
              <a:rPr lang="en-US" sz="2400" dirty="0" smtClean="0">
                <a:solidFill>
                  <a:schemeClr val="bg2">
                    <a:lumMod val="25000"/>
                  </a:schemeClr>
                </a:solidFill>
                <a:latin typeface="+mj-lt"/>
                <a:ea typeface="+mj-ea"/>
                <a:cs typeface="+mj-cs"/>
              </a:rPr>
              <a:t>lawyer.</a:t>
            </a:r>
          </a:p>
          <a:p>
            <a:endParaRPr lang="en-US" sz="2400" dirty="0" smtClean="0">
              <a:solidFill>
                <a:schemeClr val="bg2">
                  <a:lumMod val="25000"/>
                </a:schemeClr>
              </a:solidFill>
              <a:latin typeface="+mj-lt"/>
              <a:ea typeface="+mj-ea"/>
              <a:cs typeface="+mj-cs"/>
            </a:endParaRPr>
          </a:p>
          <a:p>
            <a:r>
              <a:rPr lang="en-US" sz="2400" dirty="0">
                <a:solidFill>
                  <a:schemeClr val="bg2">
                    <a:lumMod val="25000"/>
                  </a:schemeClr>
                </a:solidFill>
                <a:latin typeface="+mj-lt"/>
                <a:ea typeface="+mj-ea"/>
                <a:cs typeface="+mj-cs"/>
              </a:rPr>
              <a:t>Ex: Messi’s mark on his Adidas clothing line. </a:t>
            </a:r>
            <a:br>
              <a:rPr lang="en-US" sz="2400" dirty="0">
                <a:solidFill>
                  <a:schemeClr val="bg2">
                    <a:lumMod val="25000"/>
                  </a:schemeClr>
                </a:solidFill>
                <a:latin typeface="+mj-lt"/>
                <a:ea typeface="+mj-ea"/>
                <a:cs typeface="+mj-cs"/>
              </a:rPr>
            </a:br>
            <a:r>
              <a:rPr lang="en-US" sz="2400" dirty="0">
                <a:solidFill>
                  <a:schemeClr val="bg2">
                    <a:lumMod val="25000"/>
                  </a:schemeClr>
                </a:solidFill>
                <a:latin typeface="+mj-lt"/>
                <a:ea typeface="+mj-ea"/>
                <a:cs typeface="+mj-cs"/>
              </a:rPr>
              <a:t/>
            </a:r>
            <a:br>
              <a:rPr lang="en-US" sz="2400" dirty="0">
                <a:solidFill>
                  <a:schemeClr val="bg2">
                    <a:lumMod val="25000"/>
                  </a:schemeClr>
                </a:solidFill>
                <a:latin typeface="+mj-lt"/>
                <a:ea typeface="+mj-ea"/>
                <a:cs typeface="+mj-cs"/>
              </a:rPr>
            </a:br>
            <a:r>
              <a:rPr lang="en-US" sz="2400" dirty="0" smtClean="0">
                <a:solidFill>
                  <a:schemeClr val="bg2">
                    <a:lumMod val="25000"/>
                  </a:schemeClr>
                </a:solidFill>
                <a:latin typeface="+mj-lt"/>
                <a:ea typeface="+mj-ea"/>
                <a:cs typeface="+mj-cs"/>
              </a:rPr>
              <a:t>(Messi </a:t>
            </a:r>
            <a:r>
              <a:rPr lang="en-US" sz="2400" dirty="0">
                <a:solidFill>
                  <a:schemeClr val="bg2">
                    <a:lumMod val="25000"/>
                  </a:schemeClr>
                </a:solidFill>
                <a:latin typeface="+mj-lt"/>
                <a:ea typeface="+mj-ea"/>
                <a:cs typeface="+mj-cs"/>
              </a:rPr>
              <a:t>owns </a:t>
            </a:r>
            <a:r>
              <a:rPr lang="en-US" b="1" dirty="0">
                <a:solidFill>
                  <a:srgbClr val="F75421"/>
                </a:solidFill>
                <a:latin typeface="Bebas Neue Bold" panose="020B0606020202050201" pitchFamily="34" charset="0"/>
                <a:ea typeface="+mj-ea"/>
                <a:cs typeface="+mj-cs"/>
              </a:rPr>
              <a:t>74 registered marks</a:t>
            </a:r>
            <a:r>
              <a:rPr lang="en-US" sz="2400" dirty="0">
                <a:solidFill>
                  <a:schemeClr val="bg2">
                    <a:lumMod val="25000"/>
                  </a:schemeClr>
                </a:solidFill>
                <a:latin typeface="+mj-lt"/>
                <a:ea typeface="+mj-ea"/>
                <a:cs typeface="+mj-cs"/>
              </a:rPr>
              <a:t>, forming one of the biggest portfolios in the sport </a:t>
            </a:r>
            <a:r>
              <a:rPr lang="en-US" sz="2400" dirty="0" smtClean="0">
                <a:solidFill>
                  <a:schemeClr val="bg2">
                    <a:lumMod val="25000"/>
                  </a:schemeClr>
                </a:solidFill>
                <a:latin typeface="+mj-lt"/>
                <a:ea typeface="+mj-ea"/>
                <a:cs typeface="+mj-cs"/>
              </a:rPr>
              <a:t>industry).</a:t>
            </a:r>
            <a:endParaRPr lang="en-US" sz="2400" dirty="0">
              <a:solidFill>
                <a:schemeClr val="bg2">
                  <a:lumMod val="25000"/>
                </a:schemeClr>
              </a:solidFill>
              <a:latin typeface="+mj-lt"/>
              <a:ea typeface="+mj-ea"/>
              <a:cs typeface="+mj-cs"/>
            </a:endParaRPr>
          </a:p>
          <a:p>
            <a:endParaRPr lang="es-ES" sz="2400" dirty="0">
              <a:solidFill>
                <a:schemeClr val="bg2">
                  <a:lumMod val="25000"/>
                </a:schemeClr>
              </a:solidFill>
              <a:latin typeface="+mj-lt"/>
              <a:ea typeface="+mj-ea"/>
              <a:cs typeface="+mj-cs"/>
            </a:endParaRPr>
          </a:p>
        </p:txBody>
      </p:sp>
      <p:sp>
        <p:nvSpPr>
          <p:cNvPr id="4" name="Slide Number Placeholder 3"/>
          <p:cNvSpPr>
            <a:spLocks noGrp="1"/>
          </p:cNvSpPr>
          <p:nvPr>
            <p:ph type="sldNum" sz="quarter" idx="12"/>
          </p:nvPr>
        </p:nvSpPr>
        <p:spPr/>
        <p:txBody>
          <a:bodyPr/>
          <a:lstStyle/>
          <a:p>
            <a:fld id="{68BF5040-82C4-4BF4-AFA4-68D6DD13F7A0}" type="slidenum">
              <a:rPr lang="es-ES" smtClean="0"/>
              <a:t>4</a:t>
            </a:fld>
            <a:endParaRPr lang="es-ES"/>
          </a:p>
        </p:txBody>
      </p:sp>
      <p:sp>
        <p:nvSpPr>
          <p:cNvPr id="5" name="Rectángulo 14"/>
          <p:cNvSpPr/>
          <p:nvPr/>
        </p:nvSpPr>
        <p:spPr>
          <a:xfrm>
            <a:off x="1" y="345688"/>
            <a:ext cx="570571" cy="820902"/>
          </a:xfrm>
          <a:prstGeom prst="rect">
            <a:avLst/>
          </a:prstGeom>
          <a:solidFill>
            <a:srgbClr val="C1A38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p>
        </p:txBody>
      </p:sp>
      <p:sp>
        <p:nvSpPr>
          <p:cNvPr id="6" name="Título 1"/>
          <p:cNvSpPr txBox="1">
            <a:spLocks/>
          </p:cNvSpPr>
          <p:nvPr/>
        </p:nvSpPr>
        <p:spPr>
          <a:xfrm>
            <a:off x="740154" y="333882"/>
            <a:ext cx="8485126" cy="1093789"/>
          </a:xfrm>
          <a:prstGeom prst="rect">
            <a:avLst/>
          </a:prstGeom>
        </p:spPr>
        <p:txBody>
          <a:bodyPr vert="horz" lIns="91440" tIns="45720" rIns="91440" bIns="45720" rtlCol="0" anchor="t">
            <a:noAutofit/>
          </a:bodyPr>
          <a:lstStyle>
            <a:lvl1pPr algn="l" defTabSz="786384" rtl="0" eaLnBrk="1" latinLnBrk="0" hangingPunct="1">
              <a:lnSpc>
                <a:spcPct val="100000"/>
              </a:lnSpc>
              <a:spcBef>
                <a:spcPct val="0"/>
              </a:spcBef>
              <a:buNone/>
              <a:defRPr sz="3096" kern="1200">
                <a:solidFill>
                  <a:srgbClr val="FFFFFF"/>
                </a:solidFill>
                <a:latin typeface="+mj-lt"/>
                <a:ea typeface="+mj-ea"/>
                <a:cs typeface="+mj-cs"/>
              </a:defRPr>
            </a:lvl1pPr>
          </a:lstStyle>
          <a:p>
            <a:pPr>
              <a:lnSpc>
                <a:spcPts val="3000"/>
              </a:lnSpc>
            </a:pPr>
            <a:r>
              <a:rPr lang="en-US" sz="2800" dirty="0" smtClean="0">
                <a:solidFill>
                  <a:schemeClr val="bg2">
                    <a:lumMod val="25000"/>
                  </a:schemeClr>
                </a:solidFill>
              </a:rPr>
              <a:t>REGISTERING THE NAME OF ATHLETES AS TRADE MARKS</a:t>
            </a:r>
            <a:r>
              <a:rPr lang="es-ES" sz="2800" dirty="0" smtClean="0">
                <a:solidFill>
                  <a:schemeClr val="bg2">
                    <a:lumMod val="25000"/>
                  </a:schemeClr>
                </a:solidFill>
              </a:rPr>
              <a:t>:</a:t>
            </a:r>
          </a:p>
          <a:p>
            <a:pPr>
              <a:lnSpc>
                <a:spcPts val="3000"/>
              </a:lnSpc>
            </a:pPr>
            <a:r>
              <a:rPr lang="en-US" sz="2800" b="1" dirty="0" smtClean="0">
                <a:solidFill>
                  <a:schemeClr val="bg2">
                    <a:lumMod val="25000"/>
                  </a:schemeClr>
                </a:solidFill>
              </a:rPr>
              <a:t>TRADE MARK RIGHTS</a:t>
            </a:r>
            <a:endParaRPr lang="es-ES" sz="2800" b="1" dirty="0">
              <a:solidFill>
                <a:schemeClr val="bg2">
                  <a:lumMod val="25000"/>
                </a:schemeClr>
              </a:solidFill>
            </a:endParaRPr>
          </a:p>
        </p:txBody>
      </p:sp>
      <p:pic>
        <p:nvPicPr>
          <p:cNvPr id="5124" name="Picture 4" descr="Sudadera Messi Blue / Collegiate Navy / Solar Yellow DW5375"/>
          <p:cNvPicPr>
            <a:picLocks noChangeAspect="1" noChangeArrowheads="1"/>
          </p:cNvPicPr>
          <p:nvPr/>
        </p:nvPicPr>
        <p:blipFill>
          <a:blip r:embed="rId2">
            <a:extLst>
              <a:ext uri="{BEBA8EAE-BF5A-486C-A8C5-ECC9F3942E4B}">
                <a14:imgProps xmlns:a14="http://schemas.microsoft.com/office/drawing/2010/main">
                  <a14:imgLayer r:embed="rId3">
                    <a14:imgEffect>
                      <a14:backgroundRemoval t="0" b="99500" l="10000" r="90000">
                        <a14:foregroundMark x1="64667" y1="93333" x2="64333" y2="75667"/>
                        <a14:foregroundMark x1="37500" y1="98333" x2="35500" y2="88667"/>
                        <a14:foregroundMark x1="35833" y1="98167" x2="35167" y2="73000"/>
                        <a14:foregroundMark x1="31333" y1="69833" x2="36667" y2="73167"/>
                        <a14:foregroundMark x1="34500" y1="62000" x2="34667" y2="50167"/>
                        <a14:foregroundMark x1="65000" y1="63000" x2="66333" y2="47333"/>
                        <a14:foregroundMark x1="65667" y1="98167" x2="63167" y2="90167"/>
                        <a14:foregroundMark x1="50667" y1="97000" x2="51167" y2="88833"/>
                      </a14:backgroundRemoval>
                    </a14:imgEffect>
                  </a14:imgLayer>
                </a14:imgProps>
              </a:ext>
              <a:ext uri="{28A0092B-C50C-407E-A947-70E740481C1C}">
                <a14:useLocalDpi xmlns:a14="http://schemas.microsoft.com/office/drawing/2010/main" val="0"/>
              </a:ext>
            </a:extLst>
          </a:blip>
          <a:srcRect/>
          <a:stretch>
            <a:fillRect/>
          </a:stretch>
        </p:blipFill>
        <p:spPr bwMode="auto">
          <a:xfrm>
            <a:off x="7144152" y="2371654"/>
            <a:ext cx="4532646" cy="4532646"/>
          </a:xfrm>
          <a:prstGeom prst="rect">
            <a:avLst/>
          </a:prstGeom>
          <a:noFill/>
          <a:extLst>
            <a:ext uri="{909E8E84-426E-40DD-AFC4-6F175D3DCCD1}">
              <a14:hiddenFill xmlns:a14="http://schemas.microsoft.com/office/drawing/2010/main">
                <a:solidFill>
                  <a:srgbClr val="FFFFFF"/>
                </a:solidFill>
              </a14:hiddenFill>
            </a:ext>
          </a:extLst>
        </p:spPr>
      </p:pic>
      <p:pic>
        <p:nvPicPr>
          <p:cNvPr id="5125" name="Picture 5"/>
          <p:cNvPicPr>
            <a:picLocks noChangeAspect="1" noChangeArrowheads="1"/>
          </p:cNvPicPr>
          <p:nvPr/>
        </p:nvPicPr>
        <p:blipFill rotWithShape="1">
          <a:blip r:embed="rId4">
            <a:extLst>
              <a:ext uri="{28A0092B-C50C-407E-A947-70E740481C1C}">
                <a14:useLocalDpi xmlns:a14="http://schemas.microsoft.com/office/drawing/2010/main" val="0"/>
              </a:ext>
            </a:extLst>
          </a:blip>
          <a:srcRect l="41318" t="28915" r="32366" b="33975"/>
          <a:stretch/>
        </p:blipFill>
        <p:spPr bwMode="auto">
          <a:xfrm>
            <a:off x="10150614" y="3160212"/>
            <a:ext cx="1705594" cy="1742624"/>
          </a:xfrm>
          <a:prstGeom prst="ellipse">
            <a:avLst/>
          </a:prstGeom>
          <a:noFill/>
          <a:ln w="76200">
            <a:solidFill>
              <a:srgbClr val="EFE9DD"/>
            </a:solidFill>
            <a:miter lim="800000"/>
            <a:headEnd/>
            <a:tailEnd/>
          </a:ln>
          <a:extLst>
            <a:ext uri="{909E8E84-426E-40DD-AFC4-6F175D3DCCD1}">
              <a14:hiddenFill xmlns:a14="http://schemas.microsoft.com/office/drawing/2010/main">
                <a:solidFill>
                  <a:schemeClr val="accent1"/>
                </a:solidFill>
              </a14:hiddenFill>
            </a:ext>
          </a:extLst>
        </p:spPr>
      </p:pic>
      <p:sp>
        <p:nvSpPr>
          <p:cNvPr id="14" name="Curved Up Arrow 13"/>
          <p:cNvSpPr/>
          <p:nvPr/>
        </p:nvSpPr>
        <p:spPr>
          <a:xfrm rot="660612">
            <a:off x="9579725" y="4515888"/>
            <a:ext cx="1257527" cy="550353"/>
          </a:xfrm>
          <a:prstGeom prst="curvedUpArrow">
            <a:avLst/>
          </a:prstGeom>
          <a:solidFill>
            <a:srgbClr val="E4624C"/>
          </a:solidFill>
          <a:ln>
            <a:solidFill>
              <a:srgbClr val="E4624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solidFill>
                <a:schemeClr val="tx1"/>
              </a:solidFill>
            </a:endParaRPr>
          </a:p>
        </p:txBody>
      </p:sp>
    </p:spTree>
    <p:extLst>
      <p:ext uri="{BB962C8B-B14F-4D97-AF65-F5344CB8AC3E}">
        <p14:creationId xmlns:p14="http://schemas.microsoft.com/office/powerpoint/2010/main" val="123088514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p:cNvSpPr txBox="1">
            <a:spLocks noChangeArrowheads="1"/>
          </p:cNvSpPr>
          <p:nvPr/>
        </p:nvSpPr>
        <p:spPr>
          <a:xfrm>
            <a:off x="833377" y="1273215"/>
            <a:ext cx="10949651" cy="5069712"/>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defTabSz="828000">
              <a:buFont typeface="Arial" panose="020B0604020202020204" pitchFamily="34" charset="0"/>
              <a:buNone/>
            </a:pPr>
            <a:endParaRPr lang="en-US" altLang="es-ES" sz="1200" dirty="0" smtClean="0">
              <a:solidFill>
                <a:srgbClr val="9C0C2E"/>
              </a:solidFill>
              <a:effectLst>
                <a:glow rad="241300">
                  <a:schemeClr val="bg1">
                    <a:alpha val="98000"/>
                  </a:schemeClr>
                </a:glow>
              </a:effectLst>
              <a:latin typeface="Bebas Neue Light" panose="00000500000000000000" pitchFamily="2" charset="0"/>
              <a:sym typeface="Helvetica" charset="0"/>
            </a:endParaRPr>
          </a:p>
          <a:p>
            <a:pPr marL="0" indent="0" algn="ctr" defTabSz="828000">
              <a:lnSpc>
                <a:spcPts val="4300"/>
              </a:lnSpc>
              <a:buFont typeface="Arial" panose="020B0604020202020204" pitchFamily="34" charset="0"/>
              <a:buNone/>
            </a:pPr>
            <a:r>
              <a:rPr lang="en-US" altLang="es-ES" dirty="0" smtClean="0">
                <a:solidFill>
                  <a:schemeClr val="bg2">
                    <a:lumMod val="25000"/>
                  </a:schemeClr>
                </a:solidFill>
                <a:latin typeface="+mj-lt"/>
                <a:ea typeface="+mj-ea"/>
                <a:cs typeface="+mj-cs"/>
                <a:sym typeface="Helvetica" charset="0"/>
              </a:rPr>
              <a:t>STRATEGY:</a:t>
            </a:r>
            <a:r>
              <a:rPr lang="en-US" altLang="es-ES" sz="4800" dirty="0" smtClean="0">
                <a:solidFill>
                  <a:srgbClr val="9C0C2E"/>
                </a:solidFill>
                <a:effectLst>
                  <a:glow rad="241300">
                    <a:schemeClr val="bg1">
                      <a:alpha val="98000"/>
                    </a:schemeClr>
                  </a:glow>
                </a:effectLst>
                <a:latin typeface="Bebas Neue Light" panose="00000500000000000000" pitchFamily="2" charset="0"/>
                <a:sym typeface="Helvetica" charset="0"/>
              </a:rPr>
              <a:t/>
            </a:r>
            <a:br>
              <a:rPr lang="en-US" altLang="es-ES" sz="4800" dirty="0" smtClean="0">
                <a:solidFill>
                  <a:srgbClr val="9C0C2E"/>
                </a:solidFill>
                <a:effectLst>
                  <a:glow rad="241300">
                    <a:schemeClr val="bg1">
                      <a:alpha val="98000"/>
                    </a:schemeClr>
                  </a:glow>
                </a:effectLst>
                <a:latin typeface="Bebas Neue Light" panose="00000500000000000000" pitchFamily="2" charset="0"/>
                <a:sym typeface="Helvetica" charset="0"/>
              </a:rPr>
            </a:br>
            <a:r>
              <a:rPr lang="en-US" altLang="es-ES" sz="4800" b="1" dirty="0" smtClean="0">
                <a:solidFill>
                  <a:srgbClr val="9C0C2E"/>
                </a:solidFill>
                <a:effectLst>
                  <a:glow rad="241300">
                    <a:schemeClr val="bg1">
                      <a:alpha val="98000"/>
                    </a:schemeClr>
                  </a:glow>
                </a:effectLst>
                <a:latin typeface="Bebas Neue Light" panose="00000500000000000000" pitchFamily="2" charset="0"/>
                <a:sym typeface="Helvetica" charset="0"/>
              </a:rPr>
              <a:t>Why</a:t>
            </a:r>
            <a:r>
              <a:rPr lang="en-US" altLang="es-ES" sz="4800" dirty="0" smtClean="0">
                <a:solidFill>
                  <a:srgbClr val="9C0C2E"/>
                </a:solidFill>
                <a:effectLst>
                  <a:glow rad="241300">
                    <a:schemeClr val="bg1">
                      <a:alpha val="98000"/>
                    </a:schemeClr>
                  </a:glow>
                </a:effectLst>
                <a:latin typeface="Bebas Neue Light" panose="00000500000000000000" pitchFamily="2" charset="0"/>
                <a:sym typeface="Helvetica" charset="0"/>
              </a:rPr>
              <a:t> register a trade mark?</a:t>
            </a:r>
          </a:p>
          <a:p>
            <a:pPr marL="0" indent="0" algn="ctr" defTabSz="828000">
              <a:buFont typeface="Arial" panose="020B0604020202020204" pitchFamily="34" charset="0"/>
              <a:buNone/>
            </a:pPr>
            <a:endParaRPr lang="en-US" altLang="es-ES" sz="2400" dirty="0" smtClean="0">
              <a:solidFill>
                <a:schemeClr val="bg2">
                  <a:lumMod val="25000"/>
                </a:schemeClr>
              </a:solidFill>
              <a:latin typeface="+mj-lt"/>
              <a:ea typeface="+mj-ea"/>
              <a:cs typeface="+mj-cs"/>
            </a:endParaRPr>
          </a:p>
          <a:p>
            <a:r>
              <a:rPr lang="en-US" altLang="es-ES" sz="2400" dirty="0" smtClean="0">
                <a:solidFill>
                  <a:schemeClr val="bg2">
                    <a:lumMod val="25000"/>
                  </a:schemeClr>
                </a:solidFill>
                <a:latin typeface="+mj-lt"/>
                <a:ea typeface="+mj-ea"/>
                <a:cs typeface="+mj-cs"/>
              </a:rPr>
              <a:t>Athletes at all stages of their careers are increasingly attempting to register their names as trade marks (and nicknames, poses, catchphrases, fan slogans…)</a:t>
            </a:r>
            <a:endParaRPr lang="en-US" altLang="es-ES" sz="2000" dirty="0" smtClean="0">
              <a:solidFill>
                <a:schemeClr val="bg2">
                  <a:lumMod val="25000"/>
                </a:schemeClr>
              </a:solidFill>
              <a:latin typeface="+mj-lt"/>
              <a:ea typeface="+mj-ea"/>
              <a:cs typeface="+mj-cs"/>
            </a:endParaRPr>
          </a:p>
          <a:p>
            <a:r>
              <a:rPr lang="en-US" altLang="es-ES" sz="2400" dirty="0" smtClean="0">
                <a:solidFill>
                  <a:schemeClr val="bg2">
                    <a:lumMod val="25000"/>
                  </a:schemeClr>
                </a:solidFill>
                <a:latin typeface="+mj-lt"/>
                <a:ea typeface="+mj-ea"/>
                <a:cs typeface="+mj-cs"/>
              </a:rPr>
              <a:t>Trade marks might be used to safeguard an athlete’s </a:t>
            </a:r>
            <a:r>
              <a:rPr lang="en-US" altLang="es-ES" sz="2400" b="1" dirty="0" smtClean="0">
                <a:solidFill>
                  <a:schemeClr val="bg2">
                    <a:lumMod val="25000"/>
                  </a:schemeClr>
                </a:solidFill>
                <a:latin typeface="+mj-lt"/>
                <a:ea typeface="+mj-ea"/>
                <a:cs typeface="+mj-cs"/>
              </a:rPr>
              <a:t>image</a:t>
            </a:r>
            <a:r>
              <a:rPr lang="en-US" altLang="es-ES" sz="2400" dirty="0" smtClean="0">
                <a:solidFill>
                  <a:schemeClr val="bg2">
                    <a:lumMod val="25000"/>
                  </a:schemeClr>
                </a:solidFill>
                <a:latin typeface="+mj-lt"/>
                <a:ea typeface="+mj-ea"/>
                <a:cs typeface="+mj-cs"/>
              </a:rPr>
              <a:t> and their rights to exploit it: </a:t>
            </a:r>
          </a:p>
          <a:p>
            <a:pPr lvl="1"/>
            <a:endParaRPr lang="en-US" sz="400" dirty="0">
              <a:solidFill>
                <a:schemeClr val="bg2">
                  <a:lumMod val="25000"/>
                </a:schemeClr>
              </a:solidFill>
              <a:latin typeface="+mj-lt"/>
              <a:ea typeface="+mj-ea"/>
              <a:cs typeface="+mj-cs"/>
            </a:endParaRPr>
          </a:p>
          <a:p>
            <a:pPr marL="0" indent="0" algn="ctr">
              <a:buNone/>
            </a:pPr>
            <a:r>
              <a:rPr lang="en-US" sz="2400" dirty="0" smtClean="0">
                <a:solidFill>
                  <a:srgbClr val="9E0004"/>
                </a:solidFill>
                <a:latin typeface="+mj-lt"/>
                <a:ea typeface="+mj-ea"/>
                <a:cs typeface="+mj-cs"/>
              </a:rPr>
              <a:t>WITHOUT A TRADE MARK, ATHLETES WOULD NEED TO RELY ON UNREGISTERED RIGHTS, WHICH CAN BE MORE DIFFICULT TO ESTABLISH AND ENFORCE. </a:t>
            </a:r>
          </a:p>
          <a:p>
            <a:pPr lvl="1"/>
            <a:endParaRPr lang="en-US" dirty="0"/>
          </a:p>
          <a:p>
            <a:pPr lvl="1"/>
            <a:endParaRPr lang="en-US" altLang="es-ES" dirty="0">
              <a:solidFill>
                <a:schemeClr val="bg2">
                  <a:lumMod val="25000"/>
                </a:schemeClr>
              </a:solidFill>
              <a:latin typeface="+mj-lt"/>
              <a:ea typeface="+mj-ea"/>
              <a:cs typeface="+mj-cs"/>
            </a:endParaRPr>
          </a:p>
        </p:txBody>
      </p:sp>
      <p:sp>
        <p:nvSpPr>
          <p:cNvPr id="4" name="Slide Number Placeholder 3"/>
          <p:cNvSpPr>
            <a:spLocks noGrp="1"/>
          </p:cNvSpPr>
          <p:nvPr>
            <p:ph type="sldNum" sz="quarter" idx="12"/>
          </p:nvPr>
        </p:nvSpPr>
        <p:spPr/>
        <p:txBody>
          <a:bodyPr/>
          <a:lstStyle/>
          <a:p>
            <a:fld id="{68BF5040-82C4-4BF4-AFA4-68D6DD13F7A0}" type="slidenum">
              <a:rPr lang="es-ES" smtClean="0"/>
              <a:t>5</a:t>
            </a:fld>
            <a:endParaRPr lang="es-ES"/>
          </a:p>
        </p:txBody>
      </p:sp>
      <p:sp>
        <p:nvSpPr>
          <p:cNvPr id="6" name="Rectángulo 14"/>
          <p:cNvSpPr/>
          <p:nvPr/>
        </p:nvSpPr>
        <p:spPr>
          <a:xfrm>
            <a:off x="1" y="345688"/>
            <a:ext cx="570571" cy="820902"/>
          </a:xfrm>
          <a:prstGeom prst="rect">
            <a:avLst/>
          </a:prstGeom>
          <a:solidFill>
            <a:srgbClr val="C1A38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p>
        </p:txBody>
      </p:sp>
      <p:sp>
        <p:nvSpPr>
          <p:cNvPr id="7" name="Título 1"/>
          <p:cNvSpPr txBox="1">
            <a:spLocks/>
          </p:cNvSpPr>
          <p:nvPr/>
        </p:nvSpPr>
        <p:spPr>
          <a:xfrm>
            <a:off x="740154" y="333882"/>
            <a:ext cx="8485126" cy="1093789"/>
          </a:xfrm>
          <a:prstGeom prst="rect">
            <a:avLst/>
          </a:prstGeom>
        </p:spPr>
        <p:txBody>
          <a:bodyPr vert="horz" lIns="91440" tIns="45720" rIns="91440" bIns="45720" rtlCol="0" anchor="t">
            <a:noAutofit/>
          </a:bodyPr>
          <a:lstStyle>
            <a:lvl1pPr algn="l" defTabSz="786384" rtl="0" eaLnBrk="1" latinLnBrk="0" hangingPunct="1">
              <a:lnSpc>
                <a:spcPct val="100000"/>
              </a:lnSpc>
              <a:spcBef>
                <a:spcPct val="0"/>
              </a:spcBef>
              <a:buNone/>
              <a:defRPr sz="3096" kern="1200">
                <a:solidFill>
                  <a:srgbClr val="FFFFFF"/>
                </a:solidFill>
                <a:latin typeface="+mj-lt"/>
                <a:ea typeface="+mj-ea"/>
                <a:cs typeface="+mj-cs"/>
              </a:defRPr>
            </a:lvl1pPr>
          </a:lstStyle>
          <a:p>
            <a:pPr>
              <a:lnSpc>
                <a:spcPts val="3000"/>
              </a:lnSpc>
            </a:pPr>
            <a:r>
              <a:rPr lang="en-US" sz="2800" dirty="0" smtClean="0">
                <a:solidFill>
                  <a:schemeClr val="bg2">
                    <a:lumMod val="25000"/>
                  </a:schemeClr>
                </a:solidFill>
              </a:rPr>
              <a:t>REGISTERING THE NAME OF ATHLETES AS TRADE MARKS</a:t>
            </a:r>
            <a:r>
              <a:rPr lang="es-ES" sz="2800" dirty="0" smtClean="0">
                <a:solidFill>
                  <a:schemeClr val="bg2">
                    <a:lumMod val="25000"/>
                  </a:schemeClr>
                </a:solidFill>
              </a:rPr>
              <a:t>:</a:t>
            </a:r>
          </a:p>
          <a:p>
            <a:pPr>
              <a:lnSpc>
                <a:spcPts val="3000"/>
              </a:lnSpc>
            </a:pPr>
            <a:r>
              <a:rPr lang="en-US" sz="2800" b="1" dirty="0" smtClean="0">
                <a:solidFill>
                  <a:schemeClr val="bg2">
                    <a:lumMod val="25000"/>
                  </a:schemeClr>
                </a:solidFill>
              </a:rPr>
              <a:t>TRADE MARK RIGHTS</a:t>
            </a:r>
            <a:endParaRPr lang="es-ES" sz="2800" b="1" dirty="0">
              <a:solidFill>
                <a:schemeClr val="bg2">
                  <a:lumMod val="25000"/>
                </a:schemeClr>
              </a:solidFill>
            </a:endParaRPr>
          </a:p>
        </p:txBody>
      </p:sp>
    </p:spTree>
    <p:extLst>
      <p:ext uri="{BB962C8B-B14F-4D97-AF65-F5344CB8AC3E}">
        <p14:creationId xmlns:p14="http://schemas.microsoft.com/office/powerpoint/2010/main" val="192950659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20" name="Rectangle 2"/>
          <p:cNvSpPr>
            <a:spLocks noGrp="1" noChangeArrowheads="1"/>
          </p:cNvSpPr>
          <p:nvPr>
            <p:ph type="body" idx="1"/>
          </p:nvPr>
        </p:nvSpPr>
        <p:spPr>
          <a:xfrm>
            <a:off x="676336" y="3740998"/>
            <a:ext cx="4881184" cy="2085082"/>
          </a:xfrm>
        </p:spPr>
        <p:txBody>
          <a:bodyPr>
            <a:normAutofit lnSpcReduction="10000"/>
          </a:bodyPr>
          <a:lstStyle/>
          <a:p>
            <a:pPr marL="0" indent="0">
              <a:buNone/>
            </a:pPr>
            <a:r>
              <a:rPr lang="en-US" altLang="es-ES" sz="2400" dirty="0">
                <a:solidFill>
                  <a:schemeClr val="bg2">
                    <a:lumMod val="25000"/>
                  </a:schemeClr>
                </a:solidFill>
                <a:latin typeface="+mj-lt"/>
                <a:ea typeface="+mj-ea"/>
                <a:cs typeface="+mj-cs"/>
              </a:rPr>
              <a:t>The right to one’s own image is the ability to decide </a:t>
            </a:r>
            <a:r>
              <a:rPr lang="en-US" altLang="es-ES" sz="2400" b="1" dirty="0">
                <a:solidFill>
                  <a:schemeClr val="bg2">
                    <a:lumMod val="25000"/>
                  </a:schemeClr>
                </a:solidFill>
                <a:latin typeface="+mj-lt"/>
                <a:ea typeface="+mj-ea"/>
                <a:cs typeface="+mj-cs"/>
              </a:rPr>
              <a:t>when</a:t>
            </a:r>
            <a:r>
              <a:rPr lang="en-US" altLang="es-ES" sz="2400" dirty="0">
                <a:solidFill>
                  <a:schemeClr val="bg2">
                    <a:lumMod val="25000"/>
                  </a:schemeClr>
                </a:solidFill>
                <a:latin typeface="+mj-lt"/>
                <a:ea typeface="+mj-ea"/>
                <a:cs typeface="+mj-cs"/>
              </a:rPr>
              <a:t>, </a:t>
            </a:r>
            <a:r>
              <a:rPr lang="en-US" altLang="es-ES" sz="2400" b="1" dirty="0">
                <a:solidFill>
                  <a:schemeClr val="bg2">
                    <a:lumMod val="25000"/>
                  </a:schemeClr>
                </a:solidFill>
                <a:latin typeface="+mj-lt"/>
                <a:ea typeface="+mj-ea"/>
                <a:cs typeface="+mj-cs"/>
              </a:rPr>
              <a:t>how</a:t>
            </a:r>
            <a:r>
              <a:rPr lang="en-US" altLang="es-ES" sz="2400" dirty="0">
                <a:solidFill>
                  <a:schemeClr val="bg2">
                    <a:lumMod val="25000"/>
                  </a:schemeClr>
                </a:solidFill>
                <a:latin typeface="+mj-lt"/>
                <a:ea typeface="+mj-ea"/>
                <a:cs typeface="+mj-cs"/>
              </a:rPr>
              <a:t> and by </a:t>
            </a:r>
            <a:r>
              <a:rPr lang="en-US" altLang="es-ES" sz="2400" b="1" dirty="0">
                <a:solidFill>
                  <a:schemeClr val="bg2">
                    <a:lumMod val="25000"/>
                  </a:schemeClr>
                </a:solidFill>
                <a:latin typeface="+mj-lt"/>
                <a:ea typeface="+mj-ea"/>
                <a:cs typeface="+mj-cs"/>
              </a:rPr>
              <a:t>whom</a:t>
            </a:r>
            <a:r>
              <a:rPr lang="en-US" altLang="es-ES" sz="2400" dirty="0">
                <a:solidFill>
                  <a:schemeClr val="bg2">
                    <a:lumMod val="25000"/>
                  </a:schemeClr>
                </a:solidFill>
                <a:latin typeface="+mj-lt"/>
                <a:ea typeface="+mj-ea"/>
                <a:cs typeface="+mj-cs"/>
              </a:rPr>
              <a:t> our </a:t>
            </a:r>
            <a:r>
              <a:rPr lang="en-US" altLang="es-ES" sz="2400" b="1" dirty="0">
                <a:solidFill>
                  <a:schemeClr val="bg2">
                    <a:lumMod val="25000"/>
                  </a:schemeClr>
                </a:solidFill>
                <a:latin typeface="+mj-lt"/>
                <a:ea typeface="+mj-ea"/>
                <a:cs typeface="+mj-cs"/>
              </a:rPr>
              <a:t>physically recognizable features</a:t>
            </a:r>
            <a:r>
              <a:rPr lang="en-US" altLang="es-ES" sz="2400" dirty="0">
                <a:solidFill>
                  <a:schemeClr val="bg2">
                    <a:lumMod val="25000"/>
                  </a:schemeClr>
                </a:solidFill>
                <a:latin typeface="+mj-lt"/>
                <a:ea typeface="+mj-ea"/>
                <a:cs typeface="+mj-cs"/>
              </a:rPr>
              <a:t> </a:t>
            </a:r>
            <a:r>
              <a:rPr lang="en-US" altLang="es-ES" sz="2400" dirty="0" smtClean="0">
                <a:solidFill>
                  <a:schemeClr val="bg2">
                    <a:lumMod val="25000"/>
                  </a:schemeClr>
                </a:solidFill>
                <a:latin typeface="+mj-lt"/>
                <a:ea typeface="+mj-ea"/>
                <a:cs typeface="+mj-cs"/>
              </a:rPr>
              <a:t>can </a:t>
            </a:r>
            <a:r>
              <a:rPr lang="en-US" altLang="es-ES" sz="2400" dirty="0">
                <a:solidFill>
                  <a:schemeClr val="bg2">
                    <a:lumMod val="25000"/>
                  </a:schemeClr>
                </a:solidFill>
                <a:latin typeface="+mj-lt"/>
                <a:ea typeface="+mj-ea"/>
                <a:cs typeface="+mj-cs"/>
              </a:rPr>
              <a:t>be captured, reproduced or </a:t>
            </a:r>
            <a:r>
              <a:rPr lang="en-US" altLang="es-ES" sz="2400" dirty="0" smtClean="0">
                <a:solidFill>
                  <a:schemeClr val="bg2">
                    <a:lumMod val="25000"/>
                  </a:schemeClr>
                </a:solidFill>
                <a:latin typeface="+mj-lt"/>
                <a:ea typeface="+mj-ea"/>
                <a:cs typeface="+mj-cs"/>
              </a:rPr>
              <a:t>published.</a:t>
            </a:r>
          </a:p>
          <a:p>
            <a:pPr marL="0" indent="0">
              <a:buNone/>
            </a:pPr>
            <a:r>
              <a:rPr lang="en-US" altLang="es-ES" sz="2400" dirty="0" smtClean="0">
                <a:solidFill>
                  <a:schemeClr val="bg2">
                    <a:lumMod val="25000"/>
                  </a:schemeClr>
                </a:solidFill>
                <a:latin typeface="+mj-lt"/>
                <a:ea typeface="+mj-ea"/>
                <a:cs typeface="+mj-cs"/>
              </a:rPr>
              <a:t>(</a:t>
            </a:r>
            <a:r>
              <a:rPr lang="en-US" altLang="es-ES" sz="2400" b="1" dirty="0" smtClean="0">
                <a:solidFill>
                  <a:schemeClr val="bg2">
                    <a:lumMod val="25000"/>
                  </a:schemeClr>
                </a:solidFill>
                <a:latin typeface="+mj-lt"/>
                <a:ea typeface="+mj-ea"/>
                <a:cs typeface="+mj-cs"/>
              </a:rPr>
              <a:t>IMAGE        VOICE       NAME</a:t>
            </a:r>
            <a:r>
              <a:rPr lang="en-US" altLang="es-ES" sz="2400" dirty="0" smtClean="0">
                <a:solidFill>
                  <a:schemeClr val="bg2">
                    <a:lumMod val="25000"/>
                  </a:schemeClr>
                </a:solidFill>
                <a:latin typeface="+mj-lt"/>
                <a:ea typeface="+mj-ea"/>
                <a:cs typeface="+mj-cs"/>
              </a:rPr>
              <a:t>)</a:t>
            </a:r>
            <a:endParaRPr lang="en-US" altLang="es-ES" sz="2400" dirty="0">
              <a:solidFill>
                <a:schemeClr val="bg2">
                  <a:lumMod val="25000"/>
                </a:schemeClr>
              </a:solidFill>
              <a:latin typeface="+mj-lt"/>
              <a:ea typeface="+mj-ea"/>
              <a:cs typeface="+mj-cs"/>
            </a:endParaRPr>
          </a:p>
        </p:txBody>
      </p:sp>
      <p:sp>
        <p:nvSpPr>
          <p:cNvPr id="9" name="Rectangle 2"/>
          <p:cNvSpPr>
            <a:spLocks/>
          </p:cNvSpPr>
          <p:nvPr/>
        </p:nvSpPr>
        <p:spPr bwMode="auto">
          <a:xfrm>
            <a:off x="763043" y="3168727"/>
            <a:ext cx="10742192" cy="6429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b"/>
          <a:lstStyle>
            <a:lvl1pPr algn="l" eaLnBrk="0">
              <a:spcBef>
                <a:spcPts val="4200"/>
              </a:spcBef>
              <a:buSzPct val="100000"/>
              <a:buChar char="•"/>
              <a:defRPr sz="3800">
                <a:solidFill>
                  <a:srgbClr val="000000"/>
                </a:solidFill>
                <a:latin typeface="Helvetica Light" charset="0"/>
                <a:ea typeface="Helvetica Light" charset="0"/>
                <a:cs typeface="Helvetica Light" charset="0"/>
                <a:sym typeface="Helvetica Light" charset="0"/>
              </a:defRPr>
            </a:lvl1pPr>
            <a:lvl2pPr marL="742950" indent="-285750" algn="l" eaLnBrk="0">
              <a:spcBef>
                <a:spcPts val="4200"/>
              </a:spcBef>
              <a:buSzPct val="100000"/>
              <a:buChar char="•"/>
              <a:defRPr sz="3800">
                <a:solidFill>
                  <a:srgbClr val="000000"/>
                </a:solidFill>
                <a:latin typeface="Helvetica Light" charset="0"/>
                <a:ea typeface="Helvetica Light" charset="0"/>
                <a:cs typeface="Helvetica Light" charset="0"/>
                <a:sym typeface="Helvetica Light" charset="0"/>
              </a:defRPr>
            </a:lvl2pPr>
            <a:lvl3pPr marL="1143000" indent="-228600" algn="l" eaLnBrk="0">
              <a:spcBef>
                <a:spcPts val="4200"/>
              </a:spcBef>
              <a:buSzPct val="100000"/>
              <a:buChar char="•"/>
              <a:defRPr sz="3800">
                <a:solidFill>
                  <a:srgbClr val="000000"/>
                </a:solidFill>
                <a:latin typeface="Helvetica Light" charset="0"/>
                <a:ea typeface="Helvetica Light" charset="0"/>
                <a:cs typeface="Helvetica Light" charset="0"/>
                <a:sym typeface="Helvetica Light" charset="0"/>
              </a:defRPr>
            </a:lvl3pPr>
            <a:lvl4pPr marL="1600200" indent="-228600" algn="l" eaLnBrk="0">
              <a:spcBef>
                <a:spcPts val="4200"/>
              </a:spcBef>
              <a:buSzPct val="100000"/>
              <a:buChar char="•"/>
              <a:defRPr sz="3800">
                <a:solidFill>
                  <a:srgbClr val="000000"/>
                </a:solidFill>
                <a:latin typeface="Helvetica Light" charset="0"/>
                <a:ea typeface="Helvetica Light" charset="0"/>
                <a:cs typeface="Helvetica Light" charset="0"/>
                <a:sym typeface="Helvetica Light" charset="0"/>
              </a:defRPr>
            </a:lvl4pPr>
            <a:lvl5pPr marL="2057400" indent="-228600" algn="l" eaLnBrk="0">
              <a:spcBef>
                <a:spcPts val="4200"/>
              </a:spcBef>
              <a:buSzPct val="100000"/>
              <a:buChar char="•"/>
              <a:defRPr sz="3800">
                <a:solidFill>
                  <a:srgbClr val="000000"/>
                </a:solidFill>
                <a:latin typeface="Helvetica Light" charset="0"/>
                <a:ea typeface="Helvetica Light" charset="0"/>
                <a:cs typeface="Helvetica Light" charset="0"/>
                <a:sym typeface="Helvetica Light" charset="0"/>
              </a:defRPr>
            </a:lvl5pPr>
            <a:lvl6pPr marL="2514600" indent="-228600" eaLnBrk="0" fontAlgn="base" hangingPunct="0">
              <a:spcBef>
                <a:spcPts val="4200"/>
              </a:spcBef>
              <a:spcAft>
                <a:spcPct val="0"/>
              </a:spcAft>
              <a:buSzPct val="100000"/>
              <a:buChar char="•"/>
              <a:defRPr sz="3800">
                <a:solidFill>
                  <a:srgbClr val="000000"/>
                </a:solidFill>
                <a:latin typeface="Helvetica Light" charset="0"/>
                <a:ea typeface="Helvetica Light" charset="0"/>
                <a:cs typeface="Helvetica Light" charset="0"/>
                <a:sym typeface="Helvetica Light" charset="0"/>
              </a:defRPr>
            </a:lvl6pPr>
            <a:lvl7pPr marL="2971800" indent="-228600" eaLnBrk="0" fontAlgn="base" hangingPunct="0">
              <a:spcBef>
                <a:spcPts val="4200"/>
              </a:spcBef>
              <a:spcAft>
                <a:spcPct val="0"/>
              </a:spcAft>
              <a:buSzPct val="100000"/>
              <a:buChar char="•"/>
              <a:defRPr sz="3800">
                <a:solidFill>
                  <a:srgbClr val="000000"/>
                </a:solidFill>
                <a:latin typeface="Helvetica Light" charset="0"/>
                <a:ea typeface="Helvetica Light" charset="0"/>
                <a:cs typeface="Helvetica Light" charset="0"/>
                <a:sym typeface="Helvetica Light" charset="0"/>
              </a:defRPr>
            </a:lvl7pPr>
            <a:lvl8pPr marL="3429000" indent="-228600" eaLnBrk="0" fontAlgn="base" hangingPunct="0">
              <a:spcBef>
                <a:spcPts val="4200"/>
              </a:spcBef>
              <a:spcAft>
                <a:spcPct val="0"/>
              </a:spcAft>
              <a:buSzPct val="100000"/>
              <a:buChar char="•"/>
              <a:defRPr sz="3800">
                <a:solidFill>
                  <a:srgbClr val="000000"/>
                </a:solidFill>
                <a:latin typeface="Helvetica Light" charset="0"/>
                <a:ea typeface="Helvetica Light" charset="0"/>
                <a:cs typeface="Helvetica Light" charset="0"/>
                <a:sym typeface="Helvetica Light" charset="0"/>
              </a:defRPr>
            </a:lvl8pPr>
            <a:lvl9pPr marL="3886200" indent="-228600" eaLnBrk="0" fontAlgn="base" hangingPunct="0">
              <a:spcBef>
                <a:spcPts val="4200"/>
              </a:spcBef>
              <a:spcAft>
                <a:spcPct val="0"/>
              </a:spcAft>
              <a:buSzPct val="100000"/>
              <a:buChar char="•"/>
              <a:defRPr sz="3800">
                <a:solidFill>
                  <a:srgbClr val="000000"/>
                </a:solidFill>
                <a:latin typeface="Helvetica Light" charset="0"/>
                <a:ea typeface="Helvetica Light" charset="0"/>
                <a:cs typeface="Helvetica Light" charset="0"/>
                <a:sym typeface="Helvetica Light" charset="0"/>
              </a:defRPr>
            </a:lvl9pPr>
          </a:lstStyle>
          <a:p>
            <a:pPr defTabSz="765353" eaLnBrk="1">
              <a:spcBef>
                <a:spcPct val="0"/>
              </a:spcBef>
              <a:buSzTx/>
              <a:buNone/>
            </a:pPr>
            <a:r>
              <a:rPr lang="en-US" altLang="es-ES" sz="5400" dirty="0" smtClean="0">
                <a:solidFill>
                  <a:srgbClr val="9C0C2E"/>
                </a:solidFill>
                <a:effectLst>
                  <a:glow rad="241300">
                    <a:schemeClr val="bg1">
                      <a:alpha val="98000"/>
                    </a:schemeClr>
                  </a:glow>
                </a:effectLst>
                <a:latin typeface="Bebas Neue Light" panose="00000500000000000000" pitchFamily="2" charset="0"/>
                <a:ea typeface="+mj-ea"/>
                <a:cs typeface="+mj-cs"/>
                <a:sym typeface="Helvetica" charset="0"/>
              </a:rPr>
              <a:t>Image rights</a:t>
            </a:r>
            <a:endParaRPr lang="en-US" altLang="es-ES" sz="5400" dirty="0">
              <a:solidFill>
                <a:srgbClr val="9C0C2E"/>
              </a:solidFill>
              <a:effectLst>
                <a:glow rad="241300">
                  <a:schemeClr val="bg1">
                    <a:alpha val="98000"/>
                  </a:schemeClr>
                </a:glow>
              </a:effectLst>
              <a:latin typeface="Bebas Neue Light" panose="00000500000000000000" pitchFamily="2" charset="0"/>
              <a:ea typeface="+mj-ea"/>
              <a:cs typeface="+mj-cs"/>
            </a:endParaRPr>
          </a:p>
        </p:txBody>
      </p:sp>
      <p:sp>
        <p:nvSpPr>
          <p:cNvPr id="12" name="Rectángulo 14"/>
          <p:cNvSpPr/>
          <p:nvPr/>
        </p:nvSpPr>
        <p:spPr>
          <a:xfrm>
            <a:off x="1" y="345688"/>
            <a:ext cx="570571" cy="820902"/>
          </a:xfrm>
          <a:prstGeom prst="rect">
            <a:avLst/>
          </a:prstGeom>
          <a:solidFill>
            <a:srgbClr val="C1A38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p>
        </p:txBody>
      </p:sp>
      <p:sp>
        <p:nvSpPr>
          <p:cNvPr id="13" name="Título 1"/>
          <p:cNvSpPr txBox="1">
            <a:spLocks/>
          </p:cNvSpPr>
          <p:nvPr/>
        </p:nvSpPr>
        <p:spPr>
          <a:xfrm>
            <a:off x="740154" y="333882"/>
            <a:ext cx="8485126" cy="1093789"/>
          </a:xfrm>
          <a:prstGeom prst="rect">
            <a:avLst/>
          </a:prstGeom>
        </p:spPr>
        <p:txBody>
          <a:bodyPr vert="horz" lIns="91440" tIns="45720" rIns="91440" bIns="45720" rtlCol="0" anchor="t">
            <a:noAutofit/>
          </a:bodyPr>
          <a:lstStyle>
            <a:lvl1pPr algn="l" defTabSz="786384" rtl="0" eaLnBrk="1" latinLnBrk="0" hangingPunct="1">
              <a:lnSpc>
                <a:spcPct val="100000"/>
              </a:lnSpc>
              <a:spcBef>
                <a:spcPct val="0"/>
              </a:spcBef>
              <a:buNone/>
              <a:defRPr sz="3096" kern="1200">
                <a:solidFill>
                  <a:srgbClr val="FFFFFF"/>
                </a:solidFill>
                <a:latin typeface="+mj-lt"/>
                <a:ea typeface="+mj-ea"/>
                <a:cs typeface="+mj-cs"/>
              </a:defRPr>
            </a:lvl1pPr>
          </a:lstStyle>
          <a:p>
            <a:pPr>
              <a:lnSpc>
                <a:spcPts val="3000"/>
              </a:lnSpc>
            </a:pPr>
            <a:r>
              <a:rPr lang="en-US" sz="2800" dirty="0" smtClean="0">
                <a:solidFill>
                  <a:schemeClr val="bg2">
                    <a:lumMod val="25000"/>
                  </a:schemeClr>
                </a:solidFill>
              </a:rPr>
              <a:t>REGISTERING THE NAME OF ATHLETES AS TRADE MARKS</a:t>
            </a:r>
            <a:r>
              <a:rPr lang="es-ES" sz="2800" dirty="0" smtClean="0">
                <a:solidFill>
                  <a:schemeClr val="bg2">
                    <a:lumMod val="25000"/>
                  </a:schemeClr>
                </a:solidFill>
              </a:rPr>
              <a:t>:</a:t>
            </a:r>
          </a:p>
          <a:p>
            <a:pPr>
              <a:lnSpc>
                <a:spcPts val="3000"/>
              </a:lnSpc>
            </a:pPr>
            <a:r>
              <a:rPr lang="en-US" sz="2800" b="1" dirty="0" smtClean="0">
                <a:solidFill>
                  <a:schemeClr val="bg2">
                    <a:lumMod val="25000"/>
                  </a:schemeClr>
                </a:solidFill>
              </a:rPr>
              <a:t>STRATEGY: WHY REGISTER A TRADE MARK?</a:t>
            </a:r>
            <a:endParaRPr lang="en-US" sz="2800" b="1" dirty="0">
              <a:solidFill>
                <a:schemeClr val="bg2">
                  <a:lumMod val="25000"/>
                </a:schemeClr>
              </a:solidFill>
            </a:endParaRPr>
          </a:p>
        </p:txBody>
      </p:sp>
      <p:sp>
        <p:nvSpPr>
          <p:cNvPr id="2" name="Rectangle 1"/>
          <p:cNvSpPr/>
          <p:nvPr/>
        </p:nvSpPr>
        <p:spPr>
          <a:xfrm>
            <a:off x="5953760" y="3779352"/>
            <a:ext cx="6096000" cy="2456057"/>
          </a:xfrm>
          <a:prstGeom prst="rect">
            <a:avLst/>
          </a:prstGeom>
        </p:spPr>
        <p:txBody>
          <a:bodyPr>
            <a:spAutoFit/>
          </a:bodyPr>
          <a:lstStyle/>
          <a:p>
            <a:pPr>
              <a:lnSpc>
                <a:spcPct val="80000"/>
              </a:lnSpc>
            </a:pPr>
            <a:r>
              <a:rPr lang="en-US" sz="2400" dirty="0" smtClean="0">
                <a:solidFill>
                  <a:schemeClr val="bg2">
                    <a:lumMod val="25000"/>
                  </a:schemeClr>
                </a:solidFill>
                <a:latin typeface="+mj-lt"/>
                <a:ea typeface="+mj-ea"/>
                <a:cs typeface="+mj-cs"/>
              </a:rPr>
              <a:t>Even </a:t>
            </a:r>
            <a:r>
              <a:rPr lang="en-US" sz="2400" b="1" dirty="0">
                <a:solidFill>
                  <a:schemeClr val="bg2">
                    <a:lumMod val="25000"/>
                  </a:schemeClr>
                </a:solidFill>
                <a:latin typeface="+mj-lt"/>
                <a:ea typeface="+mj-ea"/>
                <a:cs typeface="+mj-cs"/>
              </a:rPr>
              <a:t>without </a:t>
            </a:r>
            <a:r>
              <a:rPr lang="en-US" sz="2400" dirty="0">
                <a:solidFill>
                  <a:schemeClr val="bg2">
                    <a:lumMod val="25000"/>
                  </a:schemeClr>
                </a:solidFill>
                <a:latin typeface="+mj-lt"/>
                <a:ea typeface="+mj-ea"/>
                <a:cs typeface="+mj-cs"/>
              </a:rPr>
              <a:t>a</a:t>
            </a:r>
            <a:r>
              <a:rPr lang="en-US" sz="2400" b="1" dirty="0">
                <a:solidFill>
                  <a:schemeClr val="bg2">
                    <a:lumMod val="25000"/>
                  </a:schemeClr>
                </a:solidFill>
                <a:latin typeface="+mj-lt"/>
                <a:ea typeface="+mj-ea"/>
                <a:cs typeface="+mj-cs"/>
              </a:rPr>
              <a:t> registered </a:t>
            </a:r>
            <a:r>
              <a:rPr lang="en-US" sz="2400" b="1" dirty="0" smtClean="0">
                <a:solidFill>
                  <a:schemeClr val="bg2">
                    <a:lumMod val="25000"/>
                  </a:schemeClr>
                </a:solidFill>
                <a:latin typeface="+mj-lt"/>
                <a:ea typeface="+mj-ea"/>
                <a:cs typeface="+mj-cs"/>
              </a:rPr>
              <a:t>trade mark</a:t>
            </a:r>
            <a:r>
              <a:rPr lang="en-US" sz="2400" dirty="0" smtClean="0">
                <a:solidFill>
                  <a:schemeClr val="bg2">
                    <a:lumMod val="25000"/>
                  </a:schemeClr>
                </a:solidFill>
                <a:latin typeface="+mj-lt"/>
                <a:ea typeface="+mj-ea"/>
                <a:cs typeface="+mj-cs"/>
              </a:rPr>
              <a:t>, athletes’ image rights may have the capacity </a:t>
            </a:r>
            <a:r>
              <a:rPr lang="en-US" sz="2400" dirty="0">
                <a:solidFill>
                  <a:schemeClr val="bg2">
                    <a:lumMod val="25000"/>
                  </a:schemeClr>
                </a:solidFill>
                <a:latin typeface="+mj-lt"/>
                <a:ea typeface="+mj-ea"/>
                <a:cs typeface="+mj-cs"/>
              </a:rPr>
              <a:t>to prevent unauthorized use of their </a:t>
            </a:r>
            <a:r>
              <a:rPr lang="en-US" sz="2400" dirty="0" smtClean="0">
                <a:solidFill>
                  <a:schemeClr val="bg2">
                    <a:lumMod val="25000"/>
                  </a:schemeClr>
                </a:solidFill>
                <a:latin typeface="+mj-lt"/>
                <a:ea typeface="+mj-ea"/>
                <a:cs typeface="+mj-cs"/>
              </a:rPr>
              <a:t>name.</a:t>
            </a:r>
          </a:p>
          <a:p>
            <a:pPr>
              <a:lnSpc>
                <a:spcPct val="80000"/>
              </a:lnSpc>
            </a:pPr>
            <a:endParaRPr lang="en-US" sz="1600" dirty="0" smtClean="0">
              <a:solidFill>
                <a:schemeClr val="bg2">
                  <a:lumMod val="25000"/>
                </a:schemeClr>
              </a:solidFill>
              <a:latin typeface="+mj-lt"/>
              <a:ea typeface="+mj-ea"/>
              <a:cs typeface="+mj-cs"/>
            </a:endParaRPr>
          </a:p>
          <a:p>
            <a:pPr marL="1257300" lvl="2" indent="-342900">
              <a:lnSpc>
                <a:spcPct val="80000"/>
              </a:lnSpc>
              <a:buFont typeface="Arial" panose="020B0604020202020204" pitchFamily="34" charset="0"/>
              <a:buChar char="•"/>
            </a:pPr>
            <a:r>
              <a:rPr lang="en-US" sz="2000" dirty="0" smtClean="0">
                <a:solidFill>
                  <a:schemeClr val="bg2">
                    <a:lumMod val="25000"/>
                  </a:schemeClr>
                </a:solidFill>
                <a:latin typeface="+mj-lt"/>
                <a:ea typeface="+mj-ea"/>
                <a:cs typeface="+mj-cs"/>
              </a:rPr>
              <a:t>Some jurisdictions, like </a:t>
            </a:r>
            <a:r>
              <a:rPr lang="en-US" sz="2000" dirty="0">
                <a:solidFill>
                  <a:schemeClr val="bg2">
                    <a:lumMod val="25000"/>
                  </a:schemeClr>
                </a:solidFill>
                <a:latin typeface="+mj-lt"/>
                <a:ea typeface="+mj-ea"/>
                <a:cs typeface="+mj-cs"/>
              </a:rPr>
              <a:t>the </a:t>
            </a:r>
            <a:r>
              <a:rPr lang="en-US" sz="2000" b="1" dirty="0" smtClean="0">
                <a:solidFill>
                  <a:schemeClr val="bg2">
                    <a:lumMod val="25000"/>
                  </a:schemeClr>
                </a:solidFill>
                <a:latin typeface="+mj-lt"/>
                <a:ea typeface="+mj-ea"/>
                <a:cs typeface="+mj-cs"/>
              </a:rPr>
              <a:t>UK</a:t>
            </a:r>
            <a:r>
              <a:rPr lang="en-US" sz="2000" dirty="0" smtClean="0">
                <a:solidFill>
                  <a:schemeClr val="bg2">
                    <a:lumMod val="25000"/>
                  </a:schemeClr>
                </a:solidFill>
                <a:latin typeface="+mj-lt"/>
                <a:ea typeface="+mj-ea"/>
                <a:cs typeface="+mj-cs"/>
              </a:rPr>
              <a:t>, do not have </a:t>
            </a:r>
            <a:r>
              <a:rPr lang="en-US" sz="2000" b="1" dirty="0" smtClean="0">
                <a:solidFill>
                  <a:schemeClr val="bg2">
                    <a:lumMod val="25000"/>
                  </a:schemeClr>
                </a:solidFill>
                <a:latin typeface="+mj-lt"/>
                <a:ea typeface="+mj-ea"/>
                <a:cs typeface="+mj-cs"/>
              </a:rPr>
              <a:t>specific regulation </a:t>
            </a:r>
            <a:r>
              <a:rPr lang="en-US" sz="2000" dirty="0" smtClean="0">
                <a:solidFill>
                  <a:schemeClr val="bg2">
                    <a:lumMod val="25000"/>
                  </a:schemeClr>
                </a:solidFill>
                <a:latin typeface="+mj-lt"/>
                <a:ea typeface="+mj-ea"/>
                <a:cs typeface="+mj-cs"/>
              </a:rPr>
              <a:t>to protect against such unauthorized </a:t>
            </a:r>
            <a:r>
              <a:rPr lang="en-US" sz="2000" dirty="0">
                <a:solidFill>
                  <a:schemeClr val="bg2">
                    <a:lumMod val="25000"/>
                  </a:schemeClr>
                </a:solidFill>
                <a:latin typeface="+mj-lt"/>
                <a:ea typeface="+mj-ea"/>
                <a:cs typeface="+mj-cs"/>
              </a:rPr>
              <a:t>use of one’s image, name or likeness by a third </a:t>
            </a:r>
            <a:r>
              <a:rPr lang="en-US" sz="2000" dirty="0" smtClean="0">
                <a:solidFill>
                  <a:schemeClr val="bg2">
                    <a:lumMod val="25000"/>
                  </a:schemeClr>
                </a:solidFill>
                <a:latin typeface="+mj-lt"/>
                <a:ea typeface="+mj-ea"/>
                <a:cs typeface="+mj-cs"/>
              </a:rPr>
              <a:t>party.</a:t>
            </a:r>
            <a:br>
              <a:rPr lang="en-US" sz="2000" dirty="0" smtClean="0">
                <a:solidFill>
                  <a:schemeClr val="bg2">
                    <a:lumMod val="25000"/>
                  </a:schemeClr>
                </a:solidFill>
                <a:latin typeface="+mj-lt"/>
                <a:ea typeface="+mj-ea"/>
                <a:cs typeface="+mj-cs"/>
              </a:rPr>
            </a:br>
            <a:r>
              <a:rPr lang="en-US" sz="2000" dirty="0" smtClean="0">
                <a:solidFill>
                  <a:schemeClr val="bg2">
                    <a:lumMod val="25000"/>
                  </a:schemeClr>
                </a:solidFill>
                <a:latin typeface="+mj-lt"/>
                <a:ea typeface="+mj-ea"/>
                <a:cs typeface="+mj-cs"/>
              </a:rPr>
              <a:t>(</a:t>
            </a:r>
            <a:r>
              <a:rPr lang="es-ES" sz="2000" dirty="0" err="1">
                <a:solidFill>
                  <a:schemeClr val="bg2">
                    <a:lumMod val="25000"/>
                  </a:schemeClr>
                </a:solidFill>
                <a:latin typeface="+mj-lt"/>
                <a:ea typeface="+mj-ea"/>
                <a:cs typeface="+mj-cs"/>
              </a:rPr>
              <a:t>P</a:t>
            </a:r>
            <a:r>
              <a:rPr lang="es-ES" sz="2000" dirty="0" err="1" smtClean="0">
                <a:solidFill>
                  <a:schemeClr val="bg2">
                    <a:lumMod val="25000"/>
                  </a:schemeClr>
                </a:solidFill>
                <a:latin typeface="+mj-lt"/>
                <a:ea typeface="+mj-ea"/>
                <a:cs typeface="+mj-cs"/>
              </a:rPr>
              <a:t>assing</a:t>
            </a:r>
            <a:r>
              <a:rPr lang="es-ES" sz="2000" dirty="0" smtClean="0">
                <a:solidFill>
                  <a:schemeClr val="bg2">
                    <a:lumMod val="25000"/>
                  </a:schemeClr>
                </a:solidFill>
                <a:latin typeface="+mj-lt"/>
                <a:ea typeface="+mj-ea"/>
                <a:cs typeface="+mj-cs"/>
              </a:rPr>
              <a:t> </a:t>
            </a:r>
            <a:r>
              <a:rPr lang="es-ES" sz="2000" dirty="0">
                <a:solidFill>
                  <a:schemeClr val="bg2">
                    <a:lumMod val="25000"/>
                  </a:schemeClr>
                </a:solidFill>
                <a:latin typeface="+mj-lt"/>
                <a:ea typeface="+mj-ea"/>
                <a:cs typeface="+mj-cs"/>
              </a:rPr>
              <a:t>off – </a:t>
            </a:r>
            <a:r>
              <a:rPr lang="es-ES" sz="2000" dirty="0" smtClean="0">
                <a:solidFill>
                  <a:schemeClr val="bg2">
                    <a:lumMod val="25000"/>
                  </a:schemeClr>
                </a:solidFill>
                <a:latin typeface="+mj-lt"/>
                <a:ea typeface="+mj-ea"/>
                <a:cs typeface="+mj-cs"/>
              </a:rPr>
              <a:t>false </a:t>
            </a:r>
            <a:r>
              <a:rPr lang="es-ES" sz="2000" dirty="0" err="1">
                <a:solidFill>
                  <a:schemeClr val="bg2">
                    <a:lumMod val="25000"/>
                  </a:schemeClr>
                </a:solidFill>
                <a:latin typeface="+mj-lt"/>
                <a:ea typeface="+mj-ea"/>
                <a:cs typeface="+mj-cs"/>
              </a:rPr>
              <a:t>endorsement</a:t>
            </a:r>
            <a:r>
              <a:rPr lang="es-ES" sz="2000" dirty="0" smtClean="0">
                <a:solidFill>
                  <a:schemeClr val="bg2">
                    <a:lumMod val="25000"/>
                  </a:schemeClr>
                </a:solidFill>
                <a:latin typeface="+mj-lt"/>
                <a:ea typeface="+mj-ea"/>
                <a:cs typeface="+mj-cs"/>
              </a:rPr>
              <a:t>).</a:t>
            </a:r>
            <a:endParaRPr lang="en-US" sz="2000" dirty="0">
              <a:solidFill>
                <a:schemeClr val="bg2">
                  <a:lumMod val="25000"/>
                </a:schemeClr>
              </a:solidFill>
              <a:latin typeface="+mj-lt"/>
              <a:ea typeface="+mj-ea"/>
              <a:cs typeface="+mj-cs"/>
            </a:endParaRPr>
          </a:p>
        </p:txBody>
      </p:sp>
      <p:sp>
        <p:nvSpPr>
          <p:cNvPr id="3" name="TextBox 2"/>
          <p:cNvSpPr txBox="1"/>
          <p:nvPr/>
        </p:nvSpPr>
        <p:spPr>
          <a:xfrm>
            <a:off x="1788160" y="5068479"/>
            <a:ext cx="579120" cy="769441"/>
          </a:xfrm>
          <a:prstGeom prst="rect">
            <a:avLst/>
          </a:prstGeom>
          <a:noFill/>
        </p:spPr>
        <p:txBody>
          <a:bodyPr wrap="square" rtlCol="0">
            <a:spAutoFit/>
          </a:bodyPr>
          <a:lstStyle/>
          <a:p>
            <a:r>
              <a:rPr lang="es-ES" sz="4400" dirty="0">
                <a:solidFill>
                  <a:srgbClr val="9C0C2E"/>
                </a:solidFill>
                <a:effectLst>
                  <a:glow rad="241300">
                    <a:schemeClr val="bg1">
                      <a:alpha val="98000"/>
                    </a:schemeClr>
                  </a:glow>
                </a:effectLst>
                <a:latin typeface="Bebas Neue Bold" panose="020B0606020202050201" pitchFamily="34" charset="0"/>
                <a:ea typeface="+mj-ea"/>
                <a:cs typeface="+mj-cs"/>
                <a:sym typeface="Helvetica Light" charset="0"/>
              </a:rPr>
              <a:t>+</a:t>
            </a:r>
          </a:p>
        </p:txBody>
      </p:sp>
      <p:sp>
        <p:nvSpPr>
          <p:cNvPr id="14" name="TextBox 13"/>
          <p:cNvSpPr txBox="1"/>
          <p:nvPr/>
        </p:nvSpPr>
        <p:spPr>
          <a:xfrm>
            <a:off x="3044310" y="5060921"/>
            <a:ext cx="579120" cy="769441"/>
          </a:xfrm>
          <a:prstGeom prst="rect">
            <a:avLst/>
          </a:prstGeom>
          <a:noFill/>
        </p:spPr>
        <p:txBody>
          <a:bodyPr wrap="square" rtlCol="0">
            <a:spAutoFit/>
          </a:bodyPr>
          <a:lstStyle/>
          <a:p>
            <a:r>
              <a:rPr lang="es-ES" sz="4400" dirty="0">
                <a:solidFill>
                  <a:srgbClr val="9C0C2E"/>
                </a:solidFill>
                <a:effectLst>
                  <a:glow rad="241300">
                    <a:schemeClr val="bg1">
                      <a:alpha val="98000"/>
                    </a:schemeClr>
                  </a:glow>
                </a:effectLst>
                <a:latin typeface="Bebas Neue Bold" panose="020B0606020202050201" pitchFamily="34" charset="0"/>
                <a:ea typeface="+mj-ea"/>
                <a:cs typeface="+mj-cs"/>
                <a:sym typeface="Helvetica Light" charset="0"/>
              </a:rPr>
              <a:t>+</a:t>
            </a:r>
          </a:p>
        </p:txBody>
      </p:sp>
      <p:cxnSp>
        <p:nvCxnSpPr>
          <p:cNvPr id="5" name="Straight Connector 4"/>
          <p:cNvCxnSpPr/>
          <p:nvPr/>
        </p:nvCxnSpPr>
        <p:spPr>
          <a:xfrm>
            <a:off x="5740400" y="3779352"/>
            <a:ext cx="10160" cy="2456057"/>
          </a:xfrm>
          <a:prstGeom prst="line">
            <a:avLst/>
          </a:prstGeom>
          <a:ln>
            <a:solidFill>
              <a:srgbClr val="C1A385"/>
            </a:solidFill>
          </a:ln>
        </p:spPr>
        <p:style>
          <a:lnRef idx="1">
            <a:schemeClr val="accent1"/>
          </a:lnRef>
          <a:fillRef idx="0">
            <a:schemeClr val="accent1"/>
          </a:fillRef>
          <a:effectRef idx="0">
            <a:schemeClr val="accent1"/>
          </a:effectRef>
          <a:fontRef idx="minor">
            <a:schemeClr val="tx1"/>
          </a:fontRef>
        </p:style>
      </p:cxnSp>
      <p:sp>
        <p:nvSpPr>
          <p:cNvPr id="4" name="TextBox 3"/>
          <p:cNvSpPr txBox="1"/>
          <p:nvPr/>
        </p:nvSpPr>
        <p:spPr>
          <a:xfrm>
            <a:off x="6792922" y="4388526"/>
            <a:ext cx="960699" cy="1569660"/>
          </a:xfrm>
          <a:prstGeom prst="rect">
            <a:avLst/>
          </a:prstGeom>
          <a:noFill/>
        </p:spPr>
        <p:txBody>
          <a:bodyPr wrap="square" rtlCol="0">
            <a:spAutoFit/>
          </a:bodyPr>
          <a:lstStyle/>
          <a:p>
            <a:r>
              <a:rPr lang="es-ES" sz="9600" b="1" dirty="0" smtClean="0">
                <a:solidFill>
                  <a:srgbClr val="9E0004"/>
                </a:solidFill>
                <a:latin typeface="Aharoni" panose="02010803020104030203" pitchFamily="2" charset="-79"/>
                <a:cs typeface="Aharoni" panose="02010803020104030203" pitchFamily="2" charset="-79"/>
              </a:rPr>
              <a:t>!</a:t>
            </a:r>
            <a:endParaRPr lang="es-ES" sz="9600" b="1" dirty="0">
              <a:solidFill>
                <a:srgbClr val="9E0004"/>
              </a:solidFill>
              <a:latin typeface="Aharoni" panose="02010803020104030203" pitchFamily="2" charset="-79"/>
              <a:cs typeface="Aharoni" panose="02010803020104030203" pitchFamily="2" charset="-79"/>
            </a:endParaRPr>
          </a:p>
        </p:txBody>
      </p:sp>
      <p:sp>
        <p:nvSpPr>
          <p:cNvPr id="15" name="Rectangle 2"/>
          <p:cNvSpPr txBox="1">
            <a:spLocks noChangeArrowheads="1"/>
          </p:cNvSpPr>
          <p:nvPr/>
        </p:nvSpPr>
        <p:spPr>
          <a:xfrm>
            <a:off x="833377" y="1273215"/>
            <a:ext cx="10949651" cy="5069712"/>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defTabSz="828000">
              <a:buFont typeface="Arial" panose="020B0604020202020204" pitchFamily="34" charset="0"/>
              <a:buNone/>
            </a:pPr>
            <a:endParaRPr lang="en-US" altLang="es-ES" sz="1200" dirty="0" smtClean="0">
              <a:solidFill>
                <a:srgbClr val="9C0C2E"/>
              </a:solidFill>
              <a:effectLst>
                <a:glow rad="241300">
                  <a:schemeClr val="bg1">
                    <a:alpha val="98000"/>
                  </a:schemeClr>
                </a:glow>
              </a:effectLst>
              <a:latin typeface="Bebas Neue Light" panose="00000500000000000000" pitchFamily="2" charset="0"/>
              <a:sym typeface="Helvetica" charset="0"/>
            </a:endParaRPr>
          </a:p>
        </p:txBody>
      </p:sp>
    </p:spTree>
    <p:extLst>
      <p:ext uri="{BB962C8B-B14F-4D97-AF65-F5344CB8AC3E}">
        <p14:creationId xmlns:p14="http://schemas.microsoft.com/office/powerpoint/2010/main" val="212871796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20" name="Rectangle 2"/>
          <p:cNvSpPr>
            <a:spLocks noGrp="1" noChangeArrowheads="1"/>
          </p:cNvSpPr>
          <p:nvPr>
            <p:ph type="body" idx="1"/>
          </p:nvPr>
        </p:nvSpPr>
        <p:spPr>
          <a:xfrm>
            <a:off x="5741043" y="3078866"/>
            <a:ext cx="6296628" cy="3113590"/>
          </a:xfrm>
        </p:spPr>
        <p:txBody>
          <a:bodyPr>
            <a:noAutofit/>
          </a:bodyPr>
          <a:lstStyle/>
          <a:p>
            <a:endParaRPr lang="en-US" altLang="es-ES" sz="2400" dirty="0" smtClean="0">
              <a:solidFill>
                <a:schemeClr val="bg2">
                  <a:lumMod val="25000"/>
                </a:schemeClr>
              </a:solidFill>
              <a:latin typeface="+mj-lt"/>
              <a:ea typeface="+mj-ea"/>
              <a:cs typeface="+mj-cs"/>
            </a:endParaRPr>
          </a:p>
          <a:p>
            <a:r>
              <a:rPr lang="en-US" altLang="es-ES" sz="2400" dirty="0" smtClean="0">
                <a:solidFill>
                  <a:schemeClr val="bg2">
                    <a:lumMod val="25000"/>
                  </a:schemeClr>
                </a:solidFill>
                <a:latin typeface="+mj-lt"/>
                <a:ea typeface="+mj-ea"/>
                <a:cs typeface="+mj-cs"/>
              </a:rPr>
              <a:t>Trade marks might be used to safeguard an athlete’s </a:t>
            </a:r>
            <a:r>
              <a:rPr lang="en-US" altLang="es-ES" sz="2400" b="1" dirty="0" smtClean="0">
                <a:solidFill>
                  <a:schemeClr val="bg2">
                    <a:lumMod val="25000"/>
                  </a:schemeClr>
                </a:solidFill>
                <a:latin typeface="+mj-lt"/>
                <a:ea typeface="+mj-ea"/>
                <a:cs typeface="+mj-cs"/>
              </a:rPr>
              <a:t>image</a:t>
            </a:r>
            <a:r>
              <a:rPr lang="en-US" altLang="es-ES" sz="2400" dirty="0" smtClean="0">
                <a:solidFill>
                  <a:schemeClr val="bg2">
                    <a:lumMod val="25000"/>
                  </a:schemeClr>
                </a:solidFill>
                <a:latin typeface="+mj-lt"/>
                <a:ea typeface="+mj-ea"/>
                <a:cs typeface="+mj-cs"/>
              </a:rPr>
              <a:t> and their rights to exploit it: </a:t>
            </a:r>
          </a:p>
          <a:p>
            <a:pPr lvl="1"/>
            <a:r>
              <a:rPr lang="en-US" altLang="es-ES" dirty="0" smtClean="0">
                <a:solidFill>
                  <a:schemeClr val="bg2">
                    <a:lumMod val="25000"/>
                  </a:schemeClr>
                </a:solidFill>
                <a:latin typeface="+mj-lt"/>
                <a:ea typeface="+mj-ea"/>
                <a:cs typeface="+mj-cs"/>
              </a:rPr>
              <a:t>By registering their names as trade marks, athletes gain a </a:t>
            </a:r>
            <a:r>
              <a:rPr lang="en-US" altLang="es-ES" b="1" dirty="0" smtClean="0">
                <a:solidFill>
                  <a:schemeClr val="bg2">
                    <a:lumMod val="25000"/>
                  </a:schemeClr>
                </a:solidFill>
                <a:latin typeface="+mj-lt"/>
                <a:ea typeface="+mj-ea"/>
                <a:cs typeface="+mj-cs"/>
              </a:rPr>
              <a:t>monopoly right </a:t>
            </a:r>
            <a:r>
              <a:rPr lang="en-US" altLang="es-ES" dirty="0" smtClean="0">
                <a:solidFill>
                  <a:schemeClr val="bg2">
                    <a:lumMod val="25000"/>
                  </a:schemeClr>
                </a:solidFill>
                <a:latin typeface="+mj-lt"/>
                <a:ea typeface="+mj-ea"/>
                <a:cs typeface="+mj-cs"/>
              </a:rPr>
              <a:t>to the use of their name for certain goods and services in the </a:t>
            </a:r>
            <a:r>
              <a:rPr lang="en-US" altLang="es-ES" b="1" dirty="0" smtClean="0">
                <a:solidFill>
                  <a:schemeClr val="bg2">
                    <a:lumMod val="25000"/>
                  </a:schemeClr>
                </a:solidFill>
                <a:latin typeface="+mj-lt"/>
                <a:ea typeface="+mj-ea"/>
                <a:cs typeface="+mj-cs"/>
              </a:rPr>
              <a:t>territory</a:t>
            </a:r>
            <a:r>
              <a:rPr lang="en-US" altLang="es-ES" dirty="0" smtClean="0">
                <a:solidFill>
                  <a:schemeClr val="bg2">
                    <a:lumMod val="25000"/>
                  </a:schemeClr>
                </a:solidFill>
                <a:latin typeface="+mj-lt"/>
                <a:ea typeface="+mj-ea"/>
                <a:cs typeface="+mj-cs"/>
              </a:rPr>
              <a:t> where it is registered. This can </a:t>
            </a:r>
            <a:r>
              <a:rPr lang="en-US" altLang="es-ES" b="1" dirty="0" smtClean="0">
                <a:solidFill>
                  <a:schemeClr val="bg2">
                    <a:lumMod val="25000"/>
                  </a:schemeClr>
                </a:solidFill>
                <a:latin typeface="+mj-lt"/>
                <a:ea typeface="+mj-ea"/>
                <a:cs typeface="+mj-cs"/>
              </a:rPr>
              <a:t>prevent</a:t>
            </a:r>
            <a:r>
              <a:rPr lang="en-US" altLang="es-ES" dirty="0" smtClean="0">
                <a:solidFill>
                  <a:schemeClr val="bg2">
                    <a:lumMod val="25000"/>
                  </a:schemeClr>
                </a:solidFill>
                <a:latin typeface="+mj-lt"/>
                <a:ea typeface="+mj-ea"/>
                <a:cs typeface="+mj-cs"/>
              </a:rPr>
              <a:t> anyone from subsequently using the </a:t>
            </a:r>
            <a:r>
              <a:rPr lang="en-US" altLang="es-ES" b="1" dirty="0" smtClean="0">
                <a:solidFill>
                  <a:schemeClr val="bg2">
                    <a:lumMod val="25000"/>
                  </a:schemeClr>
                </a:solidFill>
                <a:latin typeface="+mj-lt"/>
                <a:ea typeface="+mj-ea"/>
                <a:cs typeface="+mj-cs"/>
              </a:rPr>
              <a:t>same or a confusingly similar </a:t>
            </a:r>
            <a:r>
              <a:rPr lang="en-US" altLang="es-ES" dirty="0" smtClean="0">
                <a:solidFill>
                  <a:schemeClr val="bg2">
                    <a:lumMod val="25000"/>
                  </a:schemeClr>
                </a:solidFill>
                <a:latin typeface="+mj-lt"/>
                <a:ea typeface="+mj-ea"/>
                <a:cs typeface="+mj-cs"/>
              </a:rPr>
              <a:t>mark.</a:t>
            </a:r>
            <a:endParaRPr lang="en-US" altLang="es-ES" dirty="0">
              <a:solidFill>
                <a:schemeClr val="bg2">
                  <a:lumMod val="25000"/>
                </a:schemeClr>
              </a:solidFill>
              <a:latin typeface="+mj-lt"/>
              <a:ea typeface="+mj-ea"/>
              <a:cs typeface="+mj-cs"/>
            </a:endParaRPr>
          </a:p>
        </p:txBody>
      </p:sp>
      <p:sp>
        <p:nvSpPr>
          <p:cNvPr id="9" name="Rectangle 2"/>
          <p:cNvSpPr>
            <a:spLocks/>
          </p:cNvSpPr>
          <p:nvPr/>
        </p:nvSpPr>
        <p:spPr bwMode="auto">
          <a:xfrm>
            <a:off x="763043" y="3168727"/>
            <a:ext cx="4078544" cy="6429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b"/>
          <a:lstStyle>
            <a:lvl1pPr algn="l" eaLnBrk="0">
              <a:spcBef>
                <a:spcPts val="4200"/>
              </a:spcBef>
              <a:buSzPct val="100000"/>
              <a:buChar char="•"/>
              <a:defRPr sz="3800">
                <a:solidFill>
                  <a:srgbClr val="000000"/>
                </a:solidFill>
                <a:latin typeface="Helvetica Light" charset="0"/>
                <a:ea typeface="Helvetica Light" charset="0"/>
                <a:cs typeface="Helvetica Light" charset="0"/>
                <a:sym typeface="Helvetica Light" charset="0"/>
              </a:defRPr>
            </a:lvl1pPr>
            <a:lvl2pPr marL="742950" indent="-285750" algn="l" eaLnBrk="0">
              <a:spcBef>
                <a:spcPts val="4200"/>
              </a:spcBef>
              <a:buSzPct val="100000"/>
              <a:buChar char="•"/>
              <a:defRPr sz="3800">
                <a:solidFill>
                  <a:srgbClr val="000000"/>
                </a:solidFill>
                <a:latin typeface="Helvetica Light" charset="0"/>
                <a:ea typeface="Helvetica Light" charset="0"/>
                <a:cs typeface="Helvetica Light" charset="0"/>
                <a:sym typeface="Helvetica Light" charset="0"/>
              </a:defRPr>
            </a:lvl2pPr>
            <a:lvl3pPr marL="1143000" indent="-228600" algn="l" eaLnBrk="0">
              <a:spcBef>
                <a:spcPts val="4200"/>
              </a:spcBef>
              <a:buSzPct val="100000"/>
              <a:buChar char="•"/>
              <a:defRPr sz="3800">
                <a:solidFill>
                  <a:srgbClr val="000000"/>
                </a:solidFill>
                <a:latin typeface="Helvetica Light" charset="0"/>
                <a:ea typeface="Helvetica Light" charset="0"/>
                <a:cs typeface="Helvetica Light" charset="0"/>
                <a:sym typeface="Helvetica Light" charset="0"/>
              </a:defRPr>
            </a:lvl3pPr>
            <a:lvl4pPr marL="1600200" indent="-228600" algn="l" eaLnBrk="0">
              <a:spcBef>
                <a:spcPts val="4200"/>
              </a:spcBef>
              <a:buSzPct val="100000"/>
              <a:buChar char="•"/>
              <a:defRPr sz="3800">
                <a:solidFill>
                  <a:srgbClr val="000000"/>
                </a:solidFill>
                <a:latin typeface="Helvetica Light" charset="0"/>
                <a:ea typeface="Helvetica Light" charset="0"/>
                <a:cs typeface="Helvetica Light" charset="0"/>
                <a:sym typeface="Helvetica Light" charset="0"/>
              </a:defRPr>
            </a:lvl4pPr>
            <a:lvl5pPr marL="2057400" indent="-228600" algn="l" eaLnBrk="0">
              <a:spcBef>
                <a:spcPts val="4200"/>
              </a:spcBef>
              <a:buSzPct val="100000"/>
              <a:buChar char="•"/>
              <a:defRPr sz="3800">
                <a:solidFill>
                  <a:srgbClr val="000000"/>
                </a:solidFill>
                <a:latin typeface="Helvetica Light" charset="0"/>
                <a:ea typeface="Helvetica Light" charset="0"/>
                <a:cs typeface="Helvetica Light" charset="0"/>
                <a:sym typeface="Helvetica Light" charset="0"/>
              </a:defRPr>
            </a:lvl5pPr>
            <a:lvl6pPr marL="2514600" indent="-228600" eaLnBrk="0" fontAlgn="base" hangingPunct="0">
              <a:spcBef>
                <a:spcPts val="4200"/>
              </a:spcBef>
              <a:spcAft>
                <a:spcPct val="0"/>
              </a:spcAft>
              <a:buSzPct val="100000"/>
              <a:buChar char="•"/>
              <a:defRPr sz="3800">
                <a:solidFill>
                  <a:srgbClr val="000000"/>
                </a:solidFill>
                <a:latin typeface="Helvetica Light" charset="0"/>
                <a:ea typeface="Helvetica Light" charset="0"/>
                <a:cs typeface="Helvetica Light" charset="0"/>
                <a:sym typeface="Helvetica Light" charset="0"/>
              </a:defRPr>
            </a:lvl6pPr>
            <a:lvl7pPr marL="2971800" indent="-228600" eaLnBrk="0" fontAlgn="base" hangingPunct="0">
              <a:spcBef>
                <a:spcPts val="4200"/>
              </a:spcBef>
              <a:spcAft>
                <a:spcPct val="0"/>
              </a:spcAft>
              <a:buSzPct val="100000"/>
              <a:buChar char="•"/>
              <a:defRPr sz="3800">
                <a:solidFill>
                  <a:srgbClr val="000000"/>
                </a:solidFill>
                <a:latin typeface="Helvetica Light" charset="0"/>
                <a:ea typeface="Helvetica Light" charset="0"/>
                <a:cs typeface="Helvetica Light" charset="0"/>
                <a:sym typeface="Helvetica Light" charset="0"/>
              </a:defRPr>
            </a:lvl7pPr>
            <a:lvl8pPr marL="3429000" indent="-228600" eaLnBrk="0" fontAlgn="base" hangingPunct="0">
              <a:spcBef>
                <a:spcPts val="4200"/>
              </a:spcBef>
              <a:spcAft>
                <a:spcPct val="0"/>
              </a:spcAft>
              <a:buSzPct val="100000"/>
              <a:buChar char="•"/>
              <a:defRPr sz="3800">
                <a:solidFill>
                  <a:srgbClr val="000000"/>
                </a:solidFill>
                <a:latin typeface="Helvetica Light" charset="0"/>
                <a:ea typeface="Helvetica Light" charset="0"/>
                <a:cs typeface="Helvetica Light" charset="0"/>
                <a:sym typeface="Helvetica Light" charset="0"/>
              </a:defRPr>
            </a:lvl8pPr>
            <a:lvl9pPr marL="3886200" indent="-228600" eaLnBrk="0" fontAlgn="base" hangingPunct="0">
              <a:spcBef>
                <a:spcPts val="4200"/>
              </a:spcBef>
              <a:spcAft>
                <a:spcPct val="0"/>
              </a:spcAft>
              <a:buSzPct val="100000"/>
              <a:buChar char="•"/>
              <a:defRPr sz="3800">
                <a:solidFill>
                  <a:srgbClr val="000000"/>
                </a:solidFill>
                <a:latin typeface="Helvetica Light" charset="0"/>
                <a:ea typeface="Helvetica Light" charset="0"/>
                <a:cs typeface="Helvetica Light" charset="0"/>
                <a:sym typeface="Helvetica Light" charset="0"/>
              </a:defRPr>
            </a:lvl9pPr>
          </a:lstStyle>
          <a:p>
            <a:pPr defTabSz="765353" eaLnBrk="1">
              <a:spcBef>
                <a:spcPct val="0"/>
              </a:spcBef>
              <a:buSzTx/>
              <a:buNone/>
            </a:pPr>
            <a:r>
              <a:rPr lang="en-US" altLang="es-ES" sz="5400" dirty="0" smtClean="0">
                <a:solidFill>
                  <a:srgbClr val="9C0C2E"/>
                </a:solidFill>
                <a:effectLst>
                  <a:glow rad="241300">
                    <a:schemeClr val="bg1">
                      <a:alpha val="98000"/>
                    </a:schemeClr>
                  </a:glow>
                </a:effectLst>
                <a:latin typeface="Bebas Neue Light" panose="00000500000000000000" pitchFamily="2" charset="0"/>
                <a:ea typeface="+mj-ea"/>
                <a:cs typeface="+mj-cs"/>
                <a:sym typeface="Helvetica" charset="0"/>
              </a:rPr>
              <a:t>Trade mark rights</a:t>
            </a:r>
            <a:endParaRPr lang="en-US" altLang="es-ES" sz="5400" dirty="0">
              <a:solidFill>
                <a:srgbClr val="9C0C2E"/>
              </a:solidFill>
              <a:effectLst>
                <a:glow rad="241300">
                  <a:schemeClr val="bg1">
                    <a:alpha val="98000"/>
                  </a:schemeClr>
                </a:glow>
              </a:effectLst>
              <a:latin typeface="Bebas Neue Light" panose="00000500000000000000" pitchFamily="2" charset="0"/>
              <a:ea typeface="+mj-ea"/>
              <a:cs typeface="+mj-cs"/>
            </a:endParaRPr>
          </a:p>
        </p:txBody>
      </p:sp>
      <p:pic>
        <p:nvPicPr>
          <p:cNvPr id="5123"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70572" y="4106305"/>
            <a:ext cx="4717797" cy="197953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Rectángulo 14"/>
          <p:cNvSpPr/>
          <p:nvPr/>
        </p:nvSpPr>
        <p:spPr>
          <a:xfrm>
            <a:off x="1" y="345688"/>
            <a:ext cx="570571" cy="820902"/>
          </a:xfrm>
          <a:prstGeom prst="rect">
            <a:avLst/>
          </a:prstGeom>
          <a:solidFill>
            <a:srgbClr val="C1A38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p>
        </p:txBody>
      </p:sp>
      <p:sp>
        <p:nvSpPr>
          <p:cNvPr id="7" name="Título 1"/>
          <p:cNvSpPr txBox="1">
            <a:spLocks/>
          </p:cNvSpPr>
          <p:nvPr/>
        </p:nvSpPr>
        <p:spPr>
          <a:xfrm>
            <a:off x="740154" y="333882"/>
            <a:ext cx="8485126" cy="1093789"/>
          </a:xfrm>
          <a:prstGeom prst="rect">
            <a:avLst/>
          </a:prstGeom>
        </p:spPr>
        <p:txBody>
          <a:bodyPr vert="horz" lIns="91440" tIns="45720" rIns="91440" bIns="45720" rtlCol="0" anchor="t">
            <a:noAutofit/>
          </a:bodyPr>
          <a:lstStyle>
            <a:lvl1pPr algn="l" defTabSz="786384" rtl="0" eaLnBrk="1" latinLnBrk="0" hangingPunct="1">
              <a:lnSpc>
                <a:spcPct val="100000"/>
              </a:lnSpc>
              <a:spcBef>
                <a:spcPct val="0"/>
              </a:spcBef>
              <a:buNone/>
              <a:defRPr sz="3096" kern="1200">
                <a:solidFill>
                  <a:srgbClr val="FFFFFF"/>
                </a:solidFill>
                <a:latin typeface="+mj-lt"/>
                <a:ea typeface="+mj-ea"/>
                <a:cs typeface="+mj-cs"/>
              </a:defRPr>
            </a:lvl1pPr>
          </a:lstStyle>
          <a:p>
            <a:pPr>
              <a:lnSpc>
                <a:spcPts val="3000"/>
              </a:lnSpc>
            </a:pPr>
            <a:r>
              <a:rPr lang="en-US" sz="2800" dirty="0" smtClean="0">
                <a:solidFill>
                  <a:schemeClr val="bg2">
                    <a:lumMod val="25000"/>
                  </a:schemeClr>
                </a:solidFill>
              </a:rPr>
              <a:t>REGISTERING THE NAME OF ATHLETES AS TRADE MARKS</a:t>
            </a:r>
            <a:r>
              <a:rPr lang="es-ES" sz="2800" dirty="0" smtClean="0">
                <a:solidFill>
                  <a:schemeClr val="bg2">
                    <a:lumMod val="25000"/>
                  </a:schemeClr>
                </a:solidFill>
              </a:rPr>
              <a:t>:</a:t>
            </a:r>
          </a:p>
          <a:p>
            <a:pPr>
              <a:lnSpc>
                <a:spcPts val="3000"/>
              </a:lnSpc>
            </a:pPr>
            <a:r>
              <a:rPr lang="en-US" sz="2800" b="1" dirty="0">
                <a:solidFill>
                  <a:schemeClr val="bg2">
                    <a:lumMod val="25000"/>
                  </a:schemeClr>
                </a:solidFill>
              </a:rPr>
              <a:t>STRATEGY: WHY REGISTER A TRADE MARK?</a:t>
            </a:r>
          </a:p>
        </p:txBody>
      </p:sp>
      <p:cxnSp>
        <p:nvCxnSpPr>
          <p:cNvPr id="8" name="Straight Connector 7"/>
          <p:cNvCxnSpPr/>
          <p:nvPr/>
        </p:nvCxnSpPr>
        <p:spPr>
          <a:xfrm>
            <a:off x="5521896" y="2589122"/>
            <a:ext cx="10160" cy="3789680"/>
          </a:xfrm>
          <a:prstGeom prst="line">
            <a:avLst/>
          </a:prstGeom>
          <a:ln>
            <a:solidFill>
              <a:srgbClr val="C1A385"/>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flipH="1">
            <a:off x="2357120" y="5455920"/>
            <a:ext cx="2555587"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a:off x="2204721" y="5161280"/>
            <a:ext cx="2677506"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1005899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01"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58271" y="3793075"/>
            <a:ext cx="5602396" cy="252548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220" name="Rectangle 2"/>
          <p:cNvSpPr>
            <a:spLocks noGrp="1" noChangeArrowheads="1"/>
          </p:cNvSpPr>
          <p:nvPr>
            <p:ph type="body" idx="1"/>
          </p:nvPr>
        </p:nvSpPr>
        <p:spPr>
          <a:xfrm>
            <a:off x="281977" y="3793075"/>
            <a:ext cx="5239919" cy="2394302"/>
          </a:xfrm>
        </p:spPr>
        <p:txBody>
          <a:bodyPr>
            <a:noAutofit/>
          </a:bodyPr>
          <a:lstStyle/>
          <a:p>
            <a:endParaRPr lang="en-US" altLang="es-ES" sz="2400" dirty="0" smtClean="0">
              <a:solidFill>
                <a:schemeClr val="bg2">
                  <a:lumMod val="25000"/>
                </a:schemeClr>
              </a:solidFill>
              <a:latin typeface="+mj-lt"/>
              <a:ea typeface="+mj-ea"/>
              <a:cs typeface="+mj-cs"/>
            </a:endParaRPr>
          </a:p>
          <a:p>
            <a:pPr marL="0" indent="0" algn="ctr">
              <a:buNone/>
            </a:pPr>
            <a:r>
              <a:rPr lang="en-US" altLang="es-ES" sz="2400" dirty="0" smtClean="0">
                <a:solidFill>
                  <a:schemeClr val="bg2">
                    <a:lumMod val="25000"/>
                  </a:schemeClr>
                </a:solidFill>
                <a:latin typeface="+mj-lt"/>
                <a:ea typeface="+mj-ea"/>
                <a:cs typeface="+mj-cs"/>
              </a:rPr>
              <a:t>GROUNDS FOR </a:t>
            </a:r>
            <a:r>
              <a:rPr lang="en-US" altLang="es-ES" sz="2400" b="1" dirty="0" smtClean="0">
                <a:solidFill>
                  <a:schemeClr val="bg2">
                    <a:lumMod val="25000"/>
                  </a:schemeClr>
                </a:solidFill>
                <a:latin typeface="+mj-lt"/>
                <a:ea typeface="+mj-ea"/>
                <a:cs typeface="+mj-cs"/>
              </a:rPr>
              <a:t>INVALIDITY</a:t>
            </a:r>
            <a:r>
              <a:rPr lang="en-US" altLang="es-ES" sz="2400" dirty="0" smtClean="0">
                <a:solidFill>
                  <a:schemeClr val="bg2">
                    <a:lumMod val="25000"/>
                  </a:schemeClr>
                </a:solidFill>
                <a:latin typeface="+mj-lt"/>
                <a:ea typeface="+mj-ea"/>
                <a:cs typeface="+mj-cs"/>
              </a:rPr>
              <a:t> AND GROUNDS FOR </a:t>
            </a:r>
            <a:r>
              <a:rPr lang="en-US" altLang="es-ES" sz="2400" b="1" dirty="0" smtClean="0">
                <a:solidFill>
                  <a:schemeClr val="bg2">
                    <a:lumMod val="25000"/>
                  </a:schemeClr>
                </a:solidFill>
                <a:latin typeface="+mj-lt"/>
                <a:ea typeface="+mj-ea"/>
                <a:cs typeface="+mj-cs"/>
              </a:rPr>
              <a:t>OPPOSITION</a:t>
            </a:r>
            <a:r>
              <a:rPr lang="en-US" altLang="es-ES" sz="2400" dirty="0" smtClean="0">
                <a:solidFill>
                  <a:schemeClr val="bg2">
                    <a:lumMod val="25000"/>
                  </a:schemeClr>
                </a:solidFill>
                <a:latin typeface="+mj-lt"/>
                <a:ea typeface="+mj-ea"/>
                <a:cs typeface="+mj-cs"/>
              </a:rPr>
              <a:t>:</a:t>
            </a:r>
          </a:p>
          <a:p>
            <a:pPr marL="0" indent="0" algn="ctr">
              <a:lnSpc>
                <a:spcPts val="2600"/>
              </a:lnSpc>
              <a:buNone/>
            </a:pPr>
            <a:r>
              <a:rPr lang="en-US" altLang="es-ES" sz="2400" dirty="0" smtClean="0">
                <a:solidFill>
                  <a:schemeClr val="bg2">
                    <a:lumMod val="25000"/>
                  </a:schemeClr>
                </a:solidFill>
                <a:latin typeface="+mj-lt"/>
                <a:ea typeface="+mj-ea"/>
                <a:cs typeface="+mj-cs"/>
              </a:rPr>
              <a:t>IS ONE’S PERSONAL NAME</a:t>
            </a:r>
            <a:br>
              <a:rPr lang="en-US" altLang="es-ES" sz="2400" dirty="0" smtClean="0">
                <a:solidFill>
                  <a:schemeClr val="bg2">
                    <a:lumMod val="25000"/>
                  </a:schemeClr>
                </a:solidFill>
                <a:latin typeface="+mj-lt"/>
                <a:ea typeface="+mj-ea"/>
                <a:cs typeface="+mj-cs"/>
              </a:rPr>
            </a:br>
            <a:r>
              <a:rPr lang="en-US" altLang="es-ES" sz="2400" dirty="0" smtClean="0">
                <a:solidFill>
                  <a:schemeClr val="bg2">
                    <a:lumMod val="25000"/>
                  </a:schemeClr>
                </a:solidFill>
                <a:latin typeface="+mj-lt"/>
                <a:ea typeface="+mj-ea"/>
                <a:cs typeface="+mj-cs"/>
              </a:rPr>
              <a:t>AN </a:t>
            </a:r>
            <a:r>
              <a:rPr lang="en-US" altLang="es-ES" sz="2400" b="1" dirty="0" smtClean="0">
                <a:solidFill>
                  <a:schemeClr val="bg2">
                    <a:lumMod val="25000"/>
                  </a:schemeClr>
                </a:solidFill>
                <a:latin typeface="+mj-lt"/>
                <a:ea typeface="+mj-ea"/>
                <a:cs typeface="+mj-cs"/>
              </a:rPr>
              <a:t>EARLIER RIGHT</a:t>
            </a:r>
            <a:r>
              <a:rPr lang="en-US" altLang="es-ES" dirty="0" smtClean="0">
                <a:solidFill>
                  <a:schemeClr val="bg2">
                    <a:lumMod val="25000"/>
                  </a:schemeClr>
                </a:solidFill>
                <a:latin typeface="+mj-lt"/>
                <a:ea typeface="+mj-ea"/>
                <a:cs typeface="+mj-cs"/>
              </a:rPr>
              <a:t>?</a:t>
            </a:r>
            <a:endParaRPr lang="en-US" altLang="es-ES" dirty="0">
              <a:solidFill>
                <a:schemeClr val="bg2">
                  <a:lumMod val="25000"/>
                </a:schemeClr>
              </a:solidFill>
              <a:latin typeface="+mj-lt"/>
              <a:ea typeface="+mj-ea"/>
              <a:cs typeface="+mj-cs"/>
            </a:endParaRPr>
          </a:p>
        </p:txBody>
      </p:sp>
      <p:sp>
        <p:nvSpPr>
          <p:cNvPr id="9" name="Rectangle 2"/>
          <p:cNvSpPr>
            <a:spLocks/>
          </p:cNvSpPr>
          <p:nvPr/>
        </p:nvSpPr>
        <p:spPr bwMode="auto">
          <a:xfrm>
            <a:off x="763043" y="3168727"/>
            <a:ext cx="4078544" cy="6429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b"/>
          <a:lstStyle>
            <a:lvl1pPr algn="l" eaLnBrk="0">
              <a:spcBef>
                <a:spcPts val="4200"/>
              </a:spcBef>
              <a:buSzPct val="100000"/>
              <a:buChar char="•"/>
              <a:defRPr sz="3800">
                <a:solidFill>
                  <a:srgbClr val="000000"/>
                </a:solidFill>
                <a:latin typeface="Helvetica Light" charset="0"/>
                <a:ea typeface="Helvetica Light" charset="0"/>
                <a:cs typeface="Helvetica Light" charset="0"/>
                <a:sym typeface="Helvetica Light" charset="0"/>
              </a:defRPr>
            </a:lvl1pPr>
            <a:lvl2pPr marL="742950" indent="-285750" algn="l" eaLnBrk="0">
              <a:spcBef>
                <a:spcPts val="4200"/>
              </a:spcBef>
              <a:buSzPct val="100000"/>
              <a:buChar char="•"/>
              <a:defRPr sz="3800">
                <a:solidFill>
                  <a:srgbClr val="000000"/>
                </a:solidFill>
                <a:latin typeface="Helvetica Light" charset="0"/>
                <a:ea typeface="Helvetica Light" charset="0"/>
                <a:cs typeface="Helvetica Light" charset="0"/>
                <a:sym typeface="Helvetica Light" charset="0"/>
              </a:defRPr>
            </a:lvl2pPr>
            <a:lvl3pPr marL="1143000" indent="-228600" algn="l" eaLnBrk="0">
              <a:spcBef>
                <a:spcPts val="4200"/>
              </a:spcBef>
              <a:buSzPct val="100000"/>
              <a:buChar char="•"/>
              <a:defRPr sz="3800">
                <a:solidFill>
                  <a:srgbClr val="000000"/>
                </a:solidFill>
                <a:latin typeface="Helvetica Light" charset="0"/>
                <a:ea typeface="Helvetica Light" charset="0"/>
                <a:cs typeface="Helvetica Light" charset="0"/>
                <a:sym typeface="Helvetica Light" charset="0"/>
              </a:defRPr>
            </a:lvl3pPr>
            <a:lvl4pPr marL="1600200" indent="-228600" algn="l" eaLnBrk="0">
              <a:spcBef>
                <a:spcPts val="4200"/>
              </a:spcBef>
              <a:buSzPct val="100000"/>
              <a:buChar char="•"/>
              <a:defRPr sz="3800">
                <a:solidFill>
                  <a:srgbClr val="000000"/>
                </a:solidFill>
                <a:latin typeface="Helvetica Light" charset="0"/>
                <a:ea typeface="Helvetica Light" charset="0"/>
                <a:cs typeface="Helvetica Light" charset="0"/>
                <a:sym typeface="Helvetica Light" charset="0"/>
              </a:defRPr>
            </a:lvl4pPr>
            <a:lvl5pPr marL="2057400" indent="-228600" algn="l" eaLnBrk="0">
              <a:spcBef>
                <a:spcPts val="4200"/>
              </a:spcBef>
              <a:buSzPct val="100000"/>
              <a:buChar char="•"/>
              <a:defRPr sz="3800">
                <a:solidFill>
                  <a:srgbClr val="000000"/>
                </a:solidFill>
                <a:latin typeface="Helvetica Light" charset="0"/>
                <a:ea typeface="Helvetica Light" charset="0"/>
                <a:cs typeface="Helvetica Light" charset="0"/>
                <a:sym typeface="Helvetica Light" charset="0"/>
              </a:defRPr>
            </a:lvl5pPr>
            <a:lvl6pPr marL="2514600" indent="-228600" eaLnBrk="0" fontAlgn="base" hangingPunct="0">
              <a:spcBef>
                <a:spcPts val="4200"/>
              </a:spcBef>
              <a:spcAft>
                <a:spcPct val="0"/>
              </a:spcAft>
              <a:buSzPct val="100000"/>
              <a:buChar char="•"/>
              <a:defRPr sz="3800">
                <a:solidFill>
                  <a:srgbClr val="000000"/>
                </a:solidFill>
                <a:latin typeface="Helvetica Light" charset="0"/>
                <a:ea typeface="Helvetica Light" charset="0"/>
                <a:cs typeface="Helvetica Light" charset="0"/>
                <a:sym typeface="Helvetica Light" charset="0"/>
              </a:defRPr>
            </a:lvl6pPr>
            <a:lvl7pPr marL="2971800" indent="-228600" eaLnBrk="0" fontAlgn="base" hangingPunct="0">
              <a:spcBef>
                <a:spcPts val="4200"/>
              </a:spcBef>
              <a:spcAft>
                <a:spcPct val="0"/>
              </a:spcAft>
              <a:buSzPct val="100000"/>
              <a:buChar char="•"/>
              <a:defRPr sz="3800">
                <a:solidFill>
                  <a:srgbClr val="000000"/>
                </a:solidFill>
                <a:latin typeface="Helvetica Light" charset="0"/>
                <a:ea typeface="Helvetica Light" charset="0"/>
                <a:cs typeface="Helvetica Light" charset="0"/>
                <a:sym typeface="Helvetica Light" charset="0"/>
              </a:defRPr>
            </a:lvl7pPr>
            <a:lvl8pPr marL="3429000" indent="-228600" eaLnBrk="0" fontAlgn="base" hangingPunct="0">
              <a:spcBef>
                <a:spcPts val="4200"/>
              </a:spcBef>
              <a:spcAft>
                <a:spcPct val="0"/>
              </a:spcAft>
              <a:buSzPct val="100000"/>
              <a:buChar char="•"/>
              <a:defRPr sz="3800">
                <a:solidFill>
                  <a:srgbClr val="000000"/>
                </a:solidFill>
                <a:latin typeface="Helvetica Light" charset="0"/>
                <a:ea typeface="Helvetica Light" charset="0"/>
                <a:cs typeface="Helvetica Light" charset="0"/>
                <a:sym typeface="Helvetica Light" charset="0"/>
              </a:defRPr>
            </a:lvl8pPr>
            <a:lvl9pPr marL="3886200" indent="-228600" eaLnBrk="0" fontAlgn="base" hangingPunct="0">
              <a:spcBef>
                <a:spcPts val="4200"/>
              </a:spcBef>
              <a:spcAft>
                <a:spcPct val="0"/>
              </a:spcAft>
              <a:buSzPct val="100000"/>
              <a:buChar char="•"/>
              <a:defRPr sz="3800">
                <a:solidFill>
                  <a:srgbClr val="000000"/>
                </a:solidFill>
                <a:latin typeface="Helvetica Light" charset="0"/>
                <a:ea typeface="Helvetica Light" charset="0"/>
                <a:cs typeface="Helvetica Light" charset="0"/>
                <a:sym typeface="Helvetica Light" charset="0"/>
              </a:defRPr>
            </a:lvl9pPr>
          </a:lstStyle>
          <a:p>
            <a:pPr defTabSz="765353" eaLnBrk="1">
              <a:spcBef>
                <a:spcPct val="0"/>
              </a:spcBef>
              <a:buSzTx/>
              <a:buNone/>
            </a:pPr>
            <a:r>
              <a:rPr lang="en-US" altLang="es-ES" sz="5400" dirty="0" smtClean="0">
                <a:solidFill>
                  <a:srgbClr val="9C0C2E"/>
                </a:solidFill>
                <a:effectLst>
                  <a:glow rad="241300">
                    <a:schemeClr val="bg1">
                      <a:alpha val="98000"/>
                    </a:schemeClr>
                  </a:glow>
                </a:effectLst>
                <a:latin typeface="Bebas Neue Light" panose="00000500000000000000" pitchFamily="2" charset="0"/>
                <a:ea typeface="+mj-ea"/>
                <a:cs typeface="+mj-cs"/>
                <a:sym typeface="Helvetica" charset="0"/>
              </a:rPr>
              <a:t>Trade mark rights</a:t>
            </a:r>
            <a:endParaRPr lang="en-US" altLang="es-ES" sz="5400" dirty="0">
              <a:solidFill>
                <a:srgbClr val="9C0C2E"/>
              </a:solidFill>
              <a:effectLst>
                <a:glow rad="241300">
                  <a:schemeClr val="bg1">
                    <a:alpha val="98000"/>
                  </a:schemeClr>
                </a:glow>
              </a:effectLst>
              <a:latin typeface="Bebas Neue Light" panose="00000500000000000000" pitchFamily="2" charset="0"/>
              <a:ea typeface="+mj-ea"/>
              <a:cs typeface="+mj-cs"/>
            </a:endParaRPr>
          </a:p>
        </p:txBody>
      </p:sp>
      <p:sp>
        <p:nvSpPr>
          <p:cNvPr id="6" name="Rectángulo 14"/>
          <p:cNvSpPr/>
          <p:nvPr/>
        </p:nvSpPr>
        <p:spPr>
          <a:xfrm>
            <a:off x="1" y="345688"/>
            <a:ext cx="570571" cy="820902"/>
          </a:xfrm>
          <a:prstGeom prst="rect">
            <a:avLst/>
          </a:prstGeom>
          <a:solidFill>
            <a:srgbClr val="C1A38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p>
        </p:txBody>
      </p:sp>
      <p:sp>
        <p:nvSpPr>
          <p:cNvPr id="7" name="Título 1"/>
          <p:cNvSpPr txBox="1">
            <a:spLocks/>
          </p:cNvSpPr>
          <p:nvPr/>
        </p:nvSpPr>
        <p:spPr>
          <a:xfrm>
            <a:off x="740154" y="333882"/>
            <a:ext cx="8485126" cy="1093789"/>
          </a:xfrm>
          <a:prstGeom prst="rect">
            <a:avLst/>
          </a:prstGeom>
        </p:spPr>
        <p:txBody>
          <a:bodyPr vert="horz" lIns="91440" tIns="45720" rIns="91440" bIns="45720" rtlCol="0" anchor="t">
            <a:noAutofit/>
          </a:bodyPr>
          <a:lstStyle>
            <a:lvl1pPr algn="l" defTabSz="786384" rtl="0" eaLnBrk="1" latinLnBrk="0" hangingPunct="1">
              <a:lnSpc>
                <a:spcPct val="100000"/>
              </a:lnSpc>
              <a:spcBef>
                <a:spcPct val="0"/>
              </a:spcBef>
              <a:buNone/>
              <a:defRPr sz="3096" kern="1200">
                <a:solidFill>
                  <a:srgbClr val="FFFFFF"/>
                </a:solidFill>
                <a:latin typeface="+mj-lt"/>
                <a:ea typeface="+mj-ea"/>
                <a:cs typeface="+mj-cs"/>
              </a:defRPr>
            </a:lvl1pPr>
          </a:lstStyle>
          <a:p>
            <a:pPr>
              <a:lnSpc>
                <a:spcPts val="3000"/>
              </a:lnSpc>
            </a:pPr>
            <a:r>
              <a:rPr lang="en-US" sz="2800" dirty="0" smtClean="0">
                <a:solidFill>
                  <a:schemeClr val="bg2">
                    <a:lumMod val="25000"/>
                  </a:schemeClr>
                </a:solidFill>
              </a:rPr>
              <a:t>REGISTERING THE NAME OF ATHLETES AS TRADE MARKS</a:t>
            </a:r>
            <a:r>
              <a:rPr lang="es-ES" sz="2800" dirty="0" smtClean="0">
                <a:solidFill>
                  <a:schemeClr val="bg2">
                    <a:lumMod val="25000"/>
                  </a:schemeClr>
                </a:solidFill>
              </a:rPr>
              <a:t>:</a:t>
            </a:r>
          </a:p>
          <a:p>
            <a:pPr>
              <a:lnSpc>
                <a:spcPts val="3000"/>
              </a:lnSpc>
            </a:pPr>
            <a:r>
              <a:rPr lang="en-US" sz="2800" b="1" dirty="0">
                <a:solidFill>
                  <a:schemeClr val="bg2">
                    <a:lumMod val="25000"/>
                  </a:schemeClr>
                </a:solidFill>
              </a:rPr>
              <a:t>STRATEGY: WHY REGISTER A TRADE MARK?</a:t>
            </a:r>
          </a:p>
        </p:txBody>
      </p:sp>
      <p:cxnSp>
        <p:nvCxnSpPr>
          <p:cNvPr id="8" name="Straight Connector 7"/>
          <p:cNvCxnSpPr/>
          <p:nvPr/>
        </p:nvCxnSpPr>
        <p:spPr>
          <a:xfrm>
            <a:off x="5521896" y="2589122"/>
            <a:ext cx="10160" cy="3789680"/>
          </a:xfrm>
          <a:prstGeom prst="line">
            <a:avLst/>
          </a:prstGeom>
          <a:ln>
            <a:solidFill>
              <a:srgbClr val="C1A385"/>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a:off x="6340962" y="5884498"/>
            <a:ext cx="1581928"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31926" y="2773029"/>
            <a:ext cx="3255086" cy="79139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63894941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234896" y="3214590"/>
            <a:ext cx="5247640" cy="2375985"/>
          </a:xfrm>
        </p:spPr>
        <p:txBody>
          <a:bodyPr>
            <a:normAutofit lnSpcReduction="10000"/>
          </a:bodyPr>
          <a:lstStyle/>
          <a:p>
            <a:r>
              <a:rPr lang="en-US" sz="2400" dirty="0">
                <a:solidFill>
                  <a:schemeClr val="bg2">
                    <a:lumMod val="25000"/>
                  </a:schemeClr>
                </a:solidFill>
                <a:latin typeface="+mj-lt"/>
                <a:ea typeface="+mj-ea"/>
                <a:cs typeface="+mj-cs"/>
              </a:rPr>
              <a:t>Is athletes’ </a:t>
            </a:r>
            <a:r>
              <a:rPr lang="en-US" sz="2400" b="1" dirty="0">
                <a:solidFill>
                  <a:schemeClr val="bg2">
                    <a:lumMod val="25000"/>
                  </a:schemeClr>
                </a:solidFill>
                <a:latin typeface="+mj-lt"/>
                <a:ea typeface="+mj-ea"/>
                <a:cs typeface="+mj-cs"/>
              </a:rPr>
              <a:t>purpose</a:t>
            </a:r>
            <a:r>
              <a:rPr lang="en-US" sz="2400" dirty="0">
                <a:solidFill>
                  <a:schemeClr val="bg2">
                    <a:lumMod val="25000"/>
                  </a:schemeClr>
                </a:solidFill>
                <a:latin typeface="+mj-lt"/>
                <a:ea typeface="+mj-ea"/>
                <a:cs typeface="+mj-cs"/>
              </a:rPr>
              <a:t> in filing trade mark applications that of the traditional </a:t>
            </a:r>
            <a:r>
              <a:rPr lang="en-US" sz="2400" b="1" dirty="0">
                <a:solidFill>
                  <a:schemeClr val="bg2">
                    <a:lumMod val="25000"/>
                  </a:schemeClr>
                </a:solidFill>
                <a:latin typeface="+mj-lt"/>
                <a:ea typeface="+mj-ea"/>
                <a:cs typeface="+mj-cs"/>
              </a:rPr>
              <a:t>purpose of trademark law</a:t>
            </a:r>
            <a:r>
              <a:rPr lang="en-US" sz="2400" dirty="0" smtClean="0">
                <a:solidFill>
                  <a:schemeClr val="bg2">
                    <a:lumMod val="25000"/>
                  </a:schemeClr>
                </a:solidFill>
                <a:latin typeface="+mj-lt"/>
                <a:ea typeface="+mj-ea"/>
                <a:cs typeface="+mj-cs"/>
              </a:rPr>
              <a:t>?</a:t>
            </a:r>
            <a:endParaRPr lang="en-US" sz="2400" dirty="0">
              <a:solidFill>
                <a:schemeClr val="bg2">
                  <a:lumMod val="25000"/>
                </a:schemeClr>
              </a:solidFill>
              <a:latin typeface="+mj-lt"/>
              <a:ea typeface="+mj-ea"/>
              <a:cs typeface="+mj-cs"/>
            </a:endParaRPr>
          </a:p>
          <a:p>
            <a:r>
              <a:rPr lang="en-US" sz="2400" dirty="0">
                <a:solidFill>
                  <a:schemeClr val="bg2">
                    <a:lumMod val="25000"/>
                  </a:schemeClr>
                </a:solidFill>
                <a:latin typeface="+mj-lt"/>
                <a:ea typeface="+mj-ea"/>
                <a:cs typeface="+mj-cs"/>
              </a:rPr>
              <a:t>The types of use that athletes </a:t>
            </a:r>
            <a:r>
              <a:rPr lang="en-US" sz="2400" dirty="0" smtClean="0">
                <a:solidFill>
                  <a:schemeClr val="bg2">
                    <a:lumMod val="25000"/>
                  </a:schemeClr>
                </a:solidFill>
                <a:latin typeface="+mj-lt"/>
                <a:ea typeface="+mj-ea"/>
                <a:cs typeface="+mj-cs"/>
              </a:rPr>
              <a:t>are currently making of </a:t>
            </a:r>
            <a:r>
              <a:rPr lang="en-US" sz="2400" dirty="0">
                <a:solidFill>
                  <a:schemeClr val="bg2">
                    <a:lumMod val="25000"/>
                  </a:schemeClr>
                </a:solidFill>
                <a:latin typeface="+mj-lt"/>
                <a:ea typeface="+mj-ea"/>
                <a:cs typeface="+mj-cs"/>
              </a:rPr>
              <a:t>marks differ </a:t>
            </a:r>
            <a:r>
              <a:rPr lang="en-US" sz="2400" dirty="0" smtClean="0">
                <a:solidFill>
                  <a:schemeClr val="bg2">
                    <a:lumMod val="25000"/>
                  </a:schemeClr>
                </a:solidFill>
                <a:latin typeface="+mj-lt"/>
                <a:ea typeface="+mj-ea"/>
                <a:cs typeface="+mj-cs"/>
              </a:rPr>
              <a:t>from </a:t>
            </a:r>
            <a:r>
              <a:rPr lang="en-US" sz="2400" dirty="0">
                <a:solidFill>
                  <a:schemeClr val="bg2">
                    <a:lumMod val="25000"/>
                  </a:schemeClr>
                </a:solidFill>
                <a:latin typeface="+mj-lt"/>
                <a:ea typeface="+mj-ea"/>
                <a:cs typeface="+mj-cs"/>
              </a:rPr>
              <a:t>the types of use theoretically required for protection</a:t>
            </a:r>
            <a:r>
              <a:rPr lang="en-US" sz="2400" dirty="0" smtClean="0">
                <a:solidFill>
                  <a:schemeClr val="bg2">
                    <a:lumMod val="25000"/>
                  </a:schemeClr>
                </a:solidFill>
                <a:latin typeface="+mj-lt"/>
                <a:ea typeface="+mj-ea"/>
                <a:cs typeface="+mj-cs"/>
              </a:rPr>
              <a:t>.</a:t>
            </a:r>
            <a:endParaRPr lang="en-US" sz="2400" dirty="0">
              <a:solidFill>
                <a:schemeClr val="bg2">
                  <a:lumMod val="25000"/>
                </a:schemeClr>
              </a:solidFill>
              <a:latin typeface="+mj-lt"/>
              <a:ea typeface="+mj-ea"/>
              <a:cs typeface="+mj-cs"/>
            </a:endParaRPr>
          </a:p>
        </p:txBody>
      </p:sp>
      <p:sp>
        <p:nvSpPr>
          <p:cNvPr id="4" name="Slide Number Placeholder 3"/>
          <p:cNvSpPr>
            <a:spLocks noGrp="1"/>
          </p:cNvSpPr>
          <p:nvPr>
            <p:ph type="sldNum" sz="quarter" idx="12"/>
          </p:nvPr>
        </p:nvSpPr>
        <p:spPr/>
        <p:txBody>
          <a:bodyPr/>
          <a:lstStyle/>
          <a:p>
            <a:fld id="{68BF5040-82C4-4BF4-AFA4-68D6DD13F7A0}" type="slidenum">
              <a:rPr lang="es-ES" smtClean="0"/>
              <a:t>9</a:t>
            </a:fld>
            <a:endParaRPr lang="es-ES" dirty="0"/>
          </a:p>
        </p:txBody>
      </p:sp>
      <p:sp>
        <p:nvSpPr>
          <p:cNvPr id="5" name="Rectángulo 14"/>
          <p:cNvSpPr/>
          <p:nvPr/>
        </p:nvSpPr>
        <p:spPr>
          <a:xfrm>
            <a:off x="1" y="345688"/>
            <a:ext cx="570571" cy="820902"/>
          </a:xfrm>
          <a:prstGeom prst="rect">
            <a:avLst/>
          </a:prstGeom>
          <a:solidFill>
            <a:srgbClr val="C1A38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p>
        </p:txBody>
      </p:sp>
      <p:sp>
        <p:nvSpPr>
          <p:cNvPr id="6" name="Título 1"/>
          <p:cNvSpPr txBox="1">
            <a:spLocks/>
          </p:cNvSpPr>
          <p:nvPr/>
        </p:nvSpPr>
        <p:spPr>
          <a:xfrm>
            <a:off x="740154" y="333882"/>
            <a:ext cx="8485126" cy="1093789"/>
          </a:xfrm>
          <a:prstGeom prst="rect">
            <a:avLst/>
          </a:prstGeom>
        </p:spPr>
        <p:txBody>
          <a:bodyPr vert="horz" lIns="91440" tIns="45720" rIns="91440" bIns="45720" rtlCol="0" anchor="t">
            <a:noAutofit/>
          </a:bodyPr>
          <a:lstStyle>
            <a:lvl1pPr algn="l" defTabSz="786384" rtl="0" eaLnBrk="1" latinLnBrk="0" hangingPunct="1">
              <a:lnSpc>
                <a:spcPct val="100000"/>
              </a:lnSpc>
              <a:spcBef>
                <a:spcPct val="0"/>
              </a:spcBef>
              <a:buNone/>
              <a:defRPr sz="3096" kern="1200">
                <a:solidFill>
                  <a:srgbClr val="FFFFFF"/>
                </a:solidFill>
                <a:latin typeface="+mj-lt"/>
                <a:ea typeface="+mj-ea"/>
                <a:cs typeface="+mj-cs"/>
              </a:defRPr>
            </a:lvl1pPr>
          </a:lstStyle>
          <a:p>
            <a:pPr>
              <a:lnSpc>
                <a:spcPts val="3000"/>
              </a:lnSpc>
            </a:pPr>
            <a:r>
              <a:rPr lang="en-US" sz="2800" dirty="0" smtClean="0">
                <a:solidFill>
                  <a:schemeClr val="bg2">
                    <a:lumMod val="25000"/>
                  </a:schemeClr>
                </a:solidFill>
              </a:rPr>
              <a:t>REGISTERING THE NAME OF ATHLETES AS TRADE MARKS</a:t>
            </a:r>
            <a:r>
              <a:rPr lang="es-ES" sz="2800" dirty="0" smtClean="0">
                <a:solidFill>
                  <a:schemeClr val="bg2">
                    <a:lumMod val="25000"/>
                  </a:schemeClr>
                </a:solidFill>
              </a:rPr>
              <a:t>:</a:t>
            </a:r>
          </a:p>
          <a:p>
            <a:pPr>
              <a:lnSpc>
                <a:spcPts val="3000"/>
              </a:lnSpc>
            </a:pPr>
            <a:r>
              <a:rPr lang="en-US" sz="2800" b="1" dirty="0">
                <a:solidFill>
                  <a:schemeClr val="bg2">
                    <a:lumMod val="25000"/>
                  </a:schemeClr>
                </a:solidFill>
              </a:rPr>
              <a:t>STRATEGY: WHY REGISTER A TRADE MARK?</a:t>
            </a:r>
          </a:p>
        </p:txBody>
      </p:sp>
      <p:sp>
        <p:nvSpPr>
          <p:cNvPr id="9" name="Rectangle 8"/>
          <p:cNvSpPr/>
          <p:nvPr/>
        </p:nvSpPr>
        <p:spPr>
          <a:xfrm>
            <a:off x="740154" y="3549189"/>
            <a:ext cx="5355846" cy="954107"/>
          </a:xfrm>
          <a:prstGeom prst="rect">
            <a:avLst/>
          </a:prstGeom>
        </p:spPr>
        <p:txBody>
          <a:bodyPr wrap="square">
            <a:spAutoFit/>
          </a:bodyPr>
          <a:lstStyle/>
          <a:p>
            <a:pPr algn="ctr"/>
            <a:r>
              <a:rPr lang="en-US" sz="2800" dirty="0" smtClean="0">
                <a:solidFill>
                  <a:schemeClr val="bg2">
                    <a:lumMod val="25000"/>
                  </a:schemeClr>
                </a:solidFill>
                <a:latin typeface="+mj-lt"/>
                <a:ea typeface="+mj-ea"/>
                <a:cs typeface="+mj-cs"/>
              </a:rPr>
              <a:t>PERSONAL NAMES AND TRADE MARKS ARE NOT SYNONYMOUS </a:t>
            </a:r>
          </a:p>
        </p:txBody>
      </p:sp>
      <p:cxnSp>
        <p:nvCxnSpPr>
          <p:cNvPr id="10" name="Straight Connector 9"/>
          <p:cNvCxnSpPr/>
          <p:nvPr/>
        </p:nvCxnSpPr>
        <p:spPr>
          <a:xfrm>
            <a:off x="6021021" y="2946545"/>
            <a:ext cx="0" cy="2609307"/>
          </a:xfrm>
          <a:prstGeom prst="line">
            <a:avLst/>
          </a:prstGeom>
          <a:ln>
            <a:solidFill>
              <a:srgbClr val="C1A385"/>
            </a:solidFill>
          </a:ln>
        </p:spPr>
        <p:style>
          <a:lnRef idx="1">
            <a:schemeClr val="accent1"/>
          </a:lnRef>
          <a:fillRef idx="0">
            <a:schemeClr val="accent1"/>
          </a:fillRef>
          <a:effectRef idx="0">
            <a:schemeClr val="accent1"/>
          </a:effectRef>
          <a:fontRef idx="minor">
            <a:schemeClr val="tx1"/>
          </a:fontRef>
        </p:style>
      </p:cxnSp>
      <p:pic>
        <p:nvPicPr>
          <p:cNvPr id="11" name="Picture 2" descr="Resultado de imagen de registered trademark"/>
          <p:cNvPicPr>
            <a:picLocks noChangeAspect="1" noChangeArrowheads="1"/>
          </p:cNvPicPr>
          <p:nvPr/>
        </p:nvPicPr>
        <p:blipFill>
          <a:blip r:embed="rId2" cstate="print">
            <a:duotone>
              <a:schemeClr val="accent4">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3324346" y="2860518"/>
            <a:ext cx="674707" cy="674707"/>
          </a:xfrm>
          <a:prstGeom prst="rect">
            <a:avLst/>
          </a:prstGeom>
          <a:noFill/>
          <a:ln>
            <a:noFill/>
          </a:ln>
          <a:effectLst>
            <a:outerShdw blurRad="736600" sx="101000" sy="101000" algn="ctr" rotWithShape="0">
              <a:schemeClr val="bg1">
                <a:alpha val="72000"/>
              </a:schemeClr>
            </a:outerShdw>
          </a:effectLst>
          <a:extLst>
            <a:ext uri="{909E8E84-426E-40DD-AFC4-6F175D3DCCD1}">
              <a14:hiddenFill xmlns:a14="http://schemas.microsoft.com/office/drawing/2010/main">
                <a:solidFill>
                  <a:srgbClr val="FFFFFF"/>
                </a:solidFill>
              </a14:hiddenFill>
            </a:ext>
          </a:extLst>
        </p:spPr>
      </p:pic>
      <p:pic>
        <p:nvPicPr>
          <p:cNvPr id="1030" name="Picture 6" descr="Imagen relacionada"/>
          <p:cNvPicPr>
            <a:picLocks noChangeAspect="1" noChangeArrowheads="1"/>
          </p:cNvPicPr>
          <p:nvPr/>
        </p:nvPicPr>
        <p:blipFill>
          <a:blip r:embed="rId3" cstate="print">
            <a:lum bright="70000" contrast="-70000"/>
            <a:extLst>
              <a:ext uri="{BEBA8EAE-BF5A-486C-A8C5-ECC9F3942E4B}">
                <a14:imgProps xmlns:a14="http://schemas.microsoft.com/office/drawing/2010/main">
                  <a14:imgLayer r:embed="rId4">
                    <a14:imgEffect>
                      <a14:backgroundRemoval t="1486" b="100000" l="0" r="100000">
                        <a14:foregroundMark x1="48222" y1="30676" x2="51333" y2="66892"/>
                        <a14:foregroundMark x1="47111" y1="75270" x2="50889" y2="79459"/>
                      </a14:backgroundRemoval>
                    </a14:imgEffect>
                  </a14:imgLayer>
                </a14:imgProps>
              </a:ext>
              <a:ext uri="{28A0092B-C50C-407E-A947-70E740481C1C}">
                <a14:useLocalDpi xmlns:a14="http://schemas.microsoft.com/office/drawing/2010/main" val="0"/>
              </a:ext>
            </a:extLst>
          </a:blip>
          <a:srcRect/>
          <a:stretch>
            <a:fillRect/>
          </a:stretch>
        </p:blipFill>
        <p:spPr bwMode="auto">
          <a:xfrm>
            <a:off x="2597487" y="2860518"/>
            <a:ext cx="820590" cy="67470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1108177"/>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17163</TotalTime>
  <Words>1674</Words>
  <Application>Microsoft Office PowerPoint</Application>
  <PresentationFormat>Widescreen</PresentationFormat>
  <Paragraphs>214</Paragraphs>
  <Slides>27</Slides>
  <Notes>1</Notes>
  <HiddenSlides>0</HiddenSlides>
  <MMClips>0</MMClips>
  <ScaleCrop>false</ScaleCrop>
  <HeadingPairs>
    <vt:vector size="6" baseType="variant">
      <vt:variant>
        <vt:lpstr>Fonts Used</vt:lpstr>
      </vt:variant>
      <vt:variant>
        <vt:i4>12</vt:i4>
      </vt:variant>
      <vt:variant>
        <vt:lpstr>Theme</vt:lpstr>
      </vt:variant>
      <vt:variant>
        <vt:i4>1</vt:i4>
      </vt:variant>
      <vt:variant>
        <vt:lpstr>Slide Titles</vt:lpstr>
      </vt:variant>
      <vt:variant>
        <vt:i4>27</vt:i4>
      </vt:variant>
    </vt:vector>
  </HeadingPairs>
  <TitlesOfParts>
    <vt:vector size="40" baseType="lpstr">
      <vt:lpstr>Aharoni</vt:lpstr>
      <vt:lpstr>Arial</vt:lpstr>
      <vt:lpstr>Bebas Neue Bold</vt:lpstr>
      <vt:lpstr>Bebas Neue Light</vt:lpstr>
      <vt:lpstr>Bebas Neue Regular</vt:lpstr>
      <vt:lpstr>Calibri</vt:lpstr>
      <vt:lpstr>Calibri Light</vt:lpstr>
      <vt:lpstr>Franklin Gothic Medium</vt:lpstr>
      <vt:lpstr>Helvetica</vt:lpstr>
      <vt:lpstr>Helvetica Light</vt:lpstr>
      <vt:lpstr>Microsoft Sans Serif</vt:lpstr>
      <vt:lpstr>Trebuchet MS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Usuario de Microsoft Office</dc:creator>
  <cp:keywords>FOR OFFICIAL USE ONLY</cp:keywords>
  <cp:lastModifiedBy>GOUMAZ Margaux</cp:lastModifiedBy>
  <cp:revision>253</cp:revision>
  <dcterms:created xsi:type="dcterms:W3CDTF">2019-02-03T18:32:50Z</dcterms:created>
  <dcterms:modified xsi:type="dcterms:W3CDTF">2019-10-03T08:36:16Z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TitusGUID">
    <vt:lpwstr>4ed4cebd-f9cb-43ec-9539-8c84c4329796</vt:lpwstr>
  </property>
  <property fmtid="{D5CDD505-2E9C-101B-9397-08002B2CF9AE}" pid="3" name="Classification">
    <vt:lpwstr>For Official Use Only</vt:lpwstr>
  </property>
  <property fmtid="{D5CDD505-2E9C-101B-9397-08002B2CF9AE}" pid="4" name="VisualMarkings">
    <vt:lpwstr>Footer</vt:lpwstr>
  </property>
  <property fmtid="{D5CDD505-2E9C-101B-9397-08002B2CF9AE}" pid="5" name="Alignment">
    <vt:lpwstr>Centre</vt:lpwstr>
  </property>
  <property fmtid="{D5CDD505-2E9C-101B-9397-08002B2CF9AE}" pid="6" name="Language">
    <vt:lpwstr>English</vt:lpwstr>
  </property>
</Properties>
</file>