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499" r:id="rId3"/>
    <p:sldId id="406" r:id="rId4"/>
    <p:sldId id="456" r:id="rId5"/>
    <p:sldId id="485" r:id="rId6"/>
    <p:sldId id="492" r:id="rId7"/>
    <p:sldId id="496" r:id="rId8"/>
    <p:sldId id="488" r:id="rId9"/>
    <p:sldId id="497" r:id="rId10"/>
    <p:sldId id="498" r:id="rId11"/>
    <p:sldId id="453" r:id="rId12"/>
    <p:sldId id="490" r:id="rId13"/>
    <p:sldId id="491" r:id="rId14"/>
    <p:sldId id="479" r:id="rId15"/>
    <p:sldId id="480" r:id="rId16"/>
    <p:sldId id="483" r:id="rId17"/>
    <p:sldId id="476" r:id="rId18"/>
    <p:sldId id="467" r:id="rId19"/>
    <p:sldId id="468" r:id="rId20"/>
    <p:sldId id="470" r:id="rId21"/>
    <p:sldId id="477" r:id="rId22"/>
    <p:sldId id="472" r:id="rId23"/>
    <p:sldId id="500" r:id="rId24"/>
    <p:sldId id="501" r:id="rId25"/>
  </p:sldIdLst>
  <p:sldSz cx="9906000" cy="6858000" type="A4"/>
  <p:notesSz cx="6797675" cy="9926638"/>
  <p:defaultTextStyle>
    <a:defPPr>
      <a:defRPr lang="en-US"/>
    </a:defPPr>
    <a:lvl1pPr algn="l" rtl="0" fontAlgn="base">
      <a:spcBef>
        <a:spcPct val="0"/>
      </a:spcBef>
      <a:spcAft>
        <a:spcPct val="0"/>
      </a:spcAft>
      <a:defRPr sz="1600" kern="1200">
        <a:solidFill>
          <a:srgbClr val="D4DBE3"/>
        </a:solidFill>
        <a:latin typeface="Arial" charset="0"/>
        <a:ea typeface="+mn-ea"/>
        <a:cs typeface="Arial" charset="0"/>
      </a:defRPr>
    </a:lvl1pPr>
    <a:lvl2pPr marL="457200" algn="l" rtl="0" fontAlgn="base">
      <a:spcBef>
        <a:spcPct val="0"/>
      </a:spcBef>
      <a:spcAft>
        <a:spcPct val="0"/>
      </a:spcAft>
      <a:defRPr sz="1600" kern="1200">
        <a:solidFill>
          <a:srgbClr val="D4DBE3"/>
        </a:solidFill>
        <a:latin typeface="Arial" charset="0"/>
        <a:ea typeface="+mn-ea"/>
        <a:cs typeface="Arial" charset="0"/>
      </a:defRPr>
    </a:lvl2pPr>
    <a:lvl3pPr marL="914400" algn="l" rtl="0" fontAlgn="base">
      <a:spcBef>
        <a:spcPct val="0"/>
      </a:spcBef>
      <a:spcAft>
        <a:spcPct val="0"/>
      </a:spcAft>
      <a:defRPr sz="1600" kern="1200">
        <a:solidFill>
          <a:srgbClr val="D4DBE3"/>
        </a:solidFill>
        <a:latin typeface="Arial" charset="0"/>
        <a:ea typeface="+mn-ea"/>
        <a:cs typeface="Arial" charset="0"/>
      </a:defRPr>
    </a:lvl3pPr>
    <a:lvl4pPr marL="1371600" algn="l" rtl="0" fontAlgn="base">
      <a:spcBef>
        <a:spcPct val="0"/>
      </a:spcBef>
      <a:spcAft>
        <a:spcPct val="0"/>
      </a:spcAft>
      <a:defRPr sz="1600" kern="1200">
        <a:solidFill>
          <a:srgbClr val="D4DBE3"/>
        </a:solidFill>
        <a:latin typeface="Arial" charset="0"/>
        <a:ea typeface="+mn-ea"/>
        <a:cs typeface="Arial" charset="0"/>
      </a:defRPr>
    </a:lvl4pPr>
    <a:lvl5pPr marL="1828800" algn="l" rtl="0" fontAlgn="base">
      <a:spcBef>
        <a:spcPct val="0"/>
      </a:spcBef>
      <a:spcAft>
        <a:spcPct val="0"/>
      </a:spcAft>
      <a:defRPr sz="1600" kern="1200">
        <a:solidFill>
          <a:srgbClr val="D4DBE3"/>
        </a:solidFill>
        <a:latin typeface="Arial" charset="0"/>
        <a:ea typeface="+mn-ea"/>
        <a:cs typeface="Arial" charset="0"/>
      </a:defRPr>
    </a:lvl5pPr>
    <a:lvl6pPr marL="2286000" algn="l" defTabSz="914400" rtl="0" eaLnBrk="1" latinLnBrk="0" hangingPunct="1">
      <a:defRPr sz="1600" kern="1200">
        <a:solidFill>
          <a:srgbClr val="D4DBE3"/>
        </a:solidFill>
        <a:latin typeface="Arial" charset="0"/>
        <a:ea typeface="+mn-ea"/>
        <a:cs typeface="Arial" charset="0"/>
      </a:defRPr>
    </a:lvl6pPr>
    <a:lvl7pPr marL="2743200" algn="l" defTabSz="914400" rtl="0" eaLnBrk="1" latinLnBrk="0" hangingPunct="1">
      <a:defRPr sz="1600" kern="1200">
        <a:solidFill>
          <a:srgbClr val="D4DBE3"/>
        </a:solidFill>
        <a:latin typeface="Arial" charset="0"/>
        <a:ea typeface="+mn-ea"/>
        <a:cs typeface="Arial" charset="0"/>
      </a:defRPr>
    </a:lvl7pPr>
    <a:lvl8pPr marL="3200400" algn="l" defTabSz="914400" rtl="0" eaLnBrk="1" latinLnBrk="0" hangingPunct="1">
      <a:defRPr sz="1600" kern="1200">
        <a:solidFill>
          <a:srgbClr val="D4DBE3"/>
        </a:solidFill>
        <a:latin typeface="Arial" charset="0"/>
        <a:ea typeface="+mn-ea"/>
        <a:cs typeface="Arial" charset="0"/>
      </a:defRPr>
    </a:lvl8pPr>
    <a:lvl9pPr marL="3657600" algn="l" defTabSz="914400" rtl="0" eaLnBrk="1" latinLnBrk="0" hangingPunct="1">
      <a:defRPr sz="1600" kern="1200">
        <a:solidFill>
          <a:srgbClr val="D4DBE3"/>
        </a:solidFill>
        <a:latin typeface="Arial" charset="0"/>
        <a:ea typeface="+mn-ea"/>
        <a:cs typeface="Arial" charset="0"/>
      </a:defRPr>
    </a:lvl9pPr>
  </p:defaultTextStyle>
  <p:extLst>
    <p:ext uri="{521415D9-36F7-43E2-AB2F-B90AF26B5E84}">
      <p14:sectionLst xmlns:p14="http://schemas.microsoft.com/office/powerpoint/2010/main">
        <p14:section name="Sezione predefinita" id="{AA46E75E-A71C-3844-863D-6D69B563BCF8}">
          <p14:sldIdLst>
            <p14:sldId id="256"/>
            <p14:sldId id="499"/>
            <p14:sldId id="406"/>
            <p14:sldId id="456"/>
            <p14:sldId id="485"/>
            <p14:sldId id="492"/>
            <p14:sldId id="496"/>
            <p14:sldId id="488"/>
            <p14:sldId id="497"/>
            <p14:sldId id="498"/>
            <p14:sldId id="453"/>
            <p14:sldId id="490"/>
            <p14:sldId id="491"/>
            <p14:sldId id="479"/>
            <p14:sldId id="480"/>
            <p14:sldId id="483"/>
            <p14:sldId id="476"/>
            <p14:sldId id="467"/>
            <p14:sldId id="468"/>
            <p14:sldId id="470"/>
            <p14:sldId id="477"/>
            <p14:sldId id="472"/>
            <p14:sldId id="500"/>
            <p14:sldId id="501"/>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70899B"/>
    <a:srgbClr val="D4D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78" autoAdjust="0"/>
    <p:restoredTop sz="96395" autoAdjust="0"/>
  </p:normalViewPr>
  <p:slideViewPr>
    <p:cSldViewPr>
      <p:cViewPr varScale="1">
        <p:scale>
          <a:sx n="77" d="100"/>
          <a:sy n="77" d="100"/>
        </p:scale>
        <p:origin x="816" y="90"/>
      </p:cViewPr>
      <p:guideLst>
        <p:guide orient="horz" pos="2160"/>
        <p:guide pos="3120"/>
      </p:guideLst>
    </p:cSldViewPr>
  </p:slideViewPr>
  <p:outlineViewPr>
    <p:cViewPr>
      <p:scale>
        <a:sx n="33" d="100"/>
        <a:sy n="33" d="100"/>
      </p:scale>
      <p:origin x="0" y="-511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l">
              <a:spcBef>
                <a:spcPct val="0"/>
              </a:spcBef>
              <a:defRPr sz="1200">
                <a:solidFill>
                  <a:schemeClr val="tx1"/>
                </a:solidFill>
                <a:latin typeface="Arial" pitchFamily="34" charset="0"/>
                <a:cs typeface="Arial" pitchFamily="34" charset="0"/>
              </a:defRPr>
            </a:lvl1pPr>
          </a:lstStyle>
          <a:p>
            <a:pPr>
              <a:defRPr/>
            </a:pPr>
            <a:endParaRPr lang="en-US" altLang="en-US"/>
          </a:p>
        </p:txBody>
      </p:sp>
      <p:sp>
        <p:nvSpPr>
          <p:cNvPr id="19459" name="Rectangle 3"/>
          <p:cNvSpPr>
            <a:spLocks noGrp="1" noChangeArrowheads="1"/>
          </p:cNvSpPr>
          <p:nvPr>
            <p:ph type="dt" sz="quarter" idx="1"/>
          </p:nvPr>
        </p:nvSpPr>
        <p:spPr bwMode="auto">
          <a:xfrm>
            <a:off x="3851277"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r">
              <a:spcBef>
                <a:spcPct val="0"/>
              </a:spcBef>
              <a:defRPr sz="1200">
                <a:solidFill>
                  <a:schemeClr val="tx1"/>
                </a:solidFill>
                <a:latin typeface="Arial" pitchFamily="34" charset="0"/>
                <a:cs typeface="Arial" pitchFamily="34" charset="0"/>
              </a:defRPr>
            </a:lvl1pPr>
          </a:lstStyle>
          <a:p>
            <a:pPr>
              <a:defRPr/>
            </a:pPr>
            <a:endParaRPr lang="en-US" altLang="en-US"/>
          </a:p>
        </p:txBody>
      </p:sp>
      <p:sp>
        <p:nvSpPr>
          <p:cNvPr id="19460" name="Rectangle 4"/>
          <p:cNvSpPr>
            <a:spLocks noGrp="1" noChangeArrowheads="1"/>
          </p:cNvSpPr>
          <p:nvPr>
            <p:ph type="ftr" sz="quarter" idx="2"/>
          </p:nvPr>
        </p:nvSpPr>
        <p:spPr bwMode="auto">
          <a:xfrm>
            <a:off x="1" y="9428164"/>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b" anchorCtr="0" compatLnSpc="1">
            <a:prstTxWarp prst="textNoShape">
              <a:avLst/>
            </a:prstTxWarp>
          </a:bodyPr>
          <a:lstStyle>
            <a:lvl1pPr algn="l">
              <a:spcBef>
                <a:spcPct val="0"/>
              </a:spcBef>
              <a:defRPr sz="1200">
                <a:solidFill>
                  <a:schemeClr val="tx1"/>
                </a:solidFill>
                <a:latin typeface="Arial" pitchFamily="34" charset="0"/>
                <a:cs typeface="Arial" pitchFamily="34" charset="0"/>
              </a:defRPr>
            </a:lvl1pPr>
          </a:lstStyle>
          <a:p>
            <a:pPr>
              <a:defRPr/>
            </a:pPr>
            <a:endParaRPr lang="en-US" altLang="en-US"/>
          </a:p>
        </p:txBody>
      </p:sp>
      <p:sp>
        <p:nvSpPr>
          <p:cNvPr id="19461" name="Rectangle 5"/>
          <p:cNvSpPr>
            <a:spLocks noGrp="1" noChangeArrowheads="1"/>
          </p:cNvSpPr>
          <p:nvPr>
            <p:ph type="sldNum" sz="quarter" idx="3"/>
          </p:nvPr>
        </p:nvSpPr>
        <p:spPr bwMode="auto">
          <a:xfrm>
            <a:off x="3851277" y="9428164"/>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b" anchorCtr="0" compatLnSpc="1">
            <a:prstTxWarp prst="textNoShape">
              <a:avLst/>
            </a:prstTxWarp>
          </a:bodyPr>
          <a:lstStyle>
            <a:lvl1pPr algn="r">
              <a:spcBef>
                <a:spcPct val="0"/>
              </a:spcBef>
              <a:defRPr sz="1200">
                <a:solidFill>
                  <a:schemeClr val="tx1"/>
                </a:solidFill>
                <a:latin typeface="Arial" pitchFamily="34" charset="0"/>
                <a:cs typeface="Arial" pitchFamily="34" charset="0"/>
              </a:defRPr>
            </a:lvl1pPr>
          </a:lstStyle>
          <a:p>
            <a:pPr>
              <a:defRPr/>
            </a:pPr>
            <a:fld id="{1E1E631F-CA18-4ABF-BD38-891C3A23648B}" type="slidenum">
              <a:rPr lang="en-US" altLang="en-US"/>
              <a:pPr>
                <a:defRPr/>
              </a:pPr>
              <a:t>‹#›</a:t>
            </a:fld>
            <a:endParaRPr lang="en-US" altLang="en-US"/>
          </a:p>
        </p:txBody>
      </p:sp>
    </p:spTree>
    <p:extLst>
      <p:ext uri="{BB962C8B-B14F-4D97-AF65-F5344CB8AC3E}">
        <p14:creationId xmlns:p14="http://schemas.microsoft.com/office/powerpoint/2010/main" val="2118719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l">
              <a:spcBef>
                <a:spcPct val="0"/>
              </a:spcBef>
              <a:defRPr sz="1200">
                <a:solidFill>
                  <a:schemeClr val="tx1"/>
                </a:solidFill>
                <a:latin typeface="Arial" pitchFamily="34" charset="0"/>
                <a:cs typeface="Arial" pitchFamily="34" charset="0"/>
              </a:defRPr>
            </a:lvl1pPr>
          </a:lstStyle>
          <a:p>
            <a:pPr>
              <a:defRPr/>
            </a:pPr>
            <a:endParaRPr lang="en-US" altLang="en-US"/>
          </a:p>
        </p:txBody>
      </p:sp>
      <p:sp>
        <p:nvSpPr>
          <p:cNvPr id="14339" name="Rectangle 3"/>
          <p:cNvSpPr>
            <a:spLocks noGrp="1" noChangeArrowheads="1"/>
          </p:cNvSpPr>
          <p:nvPr>
            <p:ph type="dt" idx="1"/>
          </p:nvPr>
        </p:nvSpPr>
        <p:spPr bwMode="auto">
          <a:xfrm>
            <a:off x="3851277"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r">
              <a:spcBef>
                <a:spcPct val="0"/>
              </a:spcBef>
              <a:defRPr sz="1200">
                <a:solidFill>
                  <a:schemeClr val="tx1"/>
                </a:solidFill>
                <a:latin typeface="Arial" pitchFamily="34" charset="0"/>
                <a:cs typeface="Arial" pitchFamily="34" charset="0"/>
              </a:defRPr>
            </a:lvl1pPr>
          </a:lstStyle>
          <a:p>
            <a:pPr>
              <a:defRPr/>
            </a:pPr>
            <a:endParaRPr lang="en-US" altLang="en-US"/>
          </a:p>
        </p:txBody>
      </p:sp>
      <p:sp>
        <p:nvSpPr>
          <p:cNvPr id="2765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679451" y="4714876"/>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4342" name="Rectangle 6"/>
          <p:cNvSpPr>
            <a:spLocks noGrp="1" noChangeArrowheads="1"/>
          </p:cNvSpPr>
          <p:nvPr>
            <p:ph type="ftr" sz="quarter" idx="4"/>
          </p:nvPr>
        </p:nvSpPr>
        <p:spPr bwMode="auto">
          <a:xfrm>
            <a:off x="1" y="9428164"/>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b" anchorCtr="0" compatLnSpc="1">
            <a:prstTxWarp prst="textNoShape">
              <a:avLst/>
            </a:prstTxWarp>
          </a:bodyPr>
          <a:lstStyle>
            <a:lvl1pPr algn="l">
              <a:spcBef>
                <a:spcPct val="0"/>
              </a:spcBef>
              <a:defRPr sz="1200">
                <a:solidFill>
                  <a:schemeClr val="tx1"/>
                </a:solidFill>
                <a:latin typeface="Arial" pitchFamily="34" charset="0"/>
                <a:cs typeface="Arial" pitchFamily="34" charset="0"/>
              </a:defRPr>
            </a:lvl1pPr>
          </a:lstStyle>
          <a:p>
            <a:pPr>
              <a:defRPr/>
            </a:pPr>
            <a:endParaRPr lang="en-US" altLang="en-US"/>
          </a:p>
        </p:txBody>
      </p:sp>
      <p:sp>
        <p:nvSpPr>
          <p:cNvPr id="14343" name="Rectangle 7"/>
          <p:cNvSpPr>
            <a:spLocks noGrp="1" noChangeArrowheads="1"/>
          </p:cNvSpPr>
          <p:nvPr>
            <p:ph type="sldNum" sz="quarter" idx="5"/>
          </p:nvPr>
        </p:nvSpPr>
        <p:spPr bwMode="auto">
          <a:xfrm>
            <a:off x="3851277" y="9428164"/>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b" anchorCtr="0" compatLnSpc="1">
            <a:prstTxWarp prst="textNoShape">
              <a:avLst/>
            </a:prstTxWarp>
          </a:bodyPr>
          <a:lstStyle>
            <a:lvl1pPr algn="r">
              <a:spcBef>
                <a:spcPct val="0"/>
              </a:spcBef>
              <a:defRPr sz="1200">
                <a:solidFill>
                  <a:schemeClr val="tx1"/>
                </a:solidFill>
                <a:latin typeface="Arial" pitchFamily="34" charset="0"/>
                <a:cs typeface="Arial" pitchFamily="34" charset="0"/>
              </a:defRPr>
            </a:lvl1pPr>
          </a:lstStyle>
          <a:p>
            <a:pPr>
              <a:defRPr/>
            </a:pPr>
            <a:fld id="{90B07FA0-E24A-4A7D-95AC-A4D5F7B38CB9}" type="slidenum">
              <a:rPr lang="en-US" altLang="en-US"/>
              <a:pPr>
                <a:defRPr/>
              </a:pPr>
              <a:t>‹#›</a:t>
            </a:fld>
            <a:endParaRPr lang="en-US" altLang="en-US"/>
          </a:p>
        </p:txBody>
      </p:sp>
    </p:spTree>
    <p:extLst>
      <p:ext uri="{BB962C8B-B14F-4D97-AF65-F5344CB8AC3E}">
        <p14:creationId xmlns:p14="http://schemas.microsoft.com/office/powerpoint/2010/main" val="1822436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711200" y="744538"/>
            <a:ext cx="5375275" cy="3722687"/>
          </a:xfrm>
          <a:ln/>
        </p:spPr>
      </p:sp>
      <p:sp>
        <p:nvSpPr>
          <p:cNvPr id="28675" name="Notes Placeholder 2"/>
          <p:cNvSpPr>
            <a:spLocks noGrp="1"/>
          </p:cNvSpPr>
          <p:nvPr>
            <p:ph type="body" idx="1"/>
          </p:nvPr>
        </p:nvSpPr>
        <p:spPr>
          <a:noFill/>
        </p:spPr>
        <p:txBody>
          <a:bodyPr/>
          <a:lstStyle/>
          <a:p>
            <a:endParaRPr lang="en-US" altLang="en-US" dirty="0" smtClean="0">
              <a:latin typeface="Arial" charset="0"/>
              <a:cs typeface="Arial" charset="0"/>
            </a:endParaRP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B031225-EBCF-4F4E-864D-18568C2C426F}" type="slidenum">
              <a:rPr lang="en-US" altLang="en-US" smtClean="0"/>
              <a:pPr eaLnBrk="1" hangingPunct="1">
                <a:spcBef>
                  <a:spcPct val="0"/>
                </a:spcBef>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14</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2405342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15</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3139111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16</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52666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17</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45035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34778" indent="-282607" eaLnBrk="0" hangingPunct="0">
              <a:spcBef>
                <a:spcPct val="30000"/>
              </a:spcBef>
              <a:defRPr sz="1200">
                <a:solidFill>
                  <a:schemeClr val="tx1"/>
                </a:solidFill>
                <a:latin typeface="Arial" charset="0"/>
                <a:cs typeface="Arial" charset="0"/>
              </a:defRPr>
            </a:lvl2pPr>
            <a:lvl3pPr marL="1130427" indent="-226085" eaLnBrk="0" hangingPunct="0">
              <a:spcBef>
                <a:spcPct val="30000"/>
              </a:spcBef>
              <a:defRPr sz="1200">
                <a:solidFill>
                  <a:schemeClr val="tx1"/>
                </a:solidFill>
                <a:latin typeface="Arial" charset="0"/>
                <a:cs typeface="Arial" charset="0"/>
              </a:defRPr>
            </a:lvl3pPr>
            <a:lvl4pPr marL="1582598" indent="-226085" eaLnBrk="0" hangingPunct="0">
              <a:spcBef>
                <a:spcPct val="30000"/>
              </a:spcBef>
              <a:defRPr sz="1200">
                <a:solidFill>
                  <a:schemeClr val="tx1"/>
                </a:solidFill>
                <a:latin typeface="Arial" charset="0"/>
                <a:cs typeface="Arial" charset="0"/>
              </a:defRPr>
            </a:lvl4pPr>
            <a:lvl5pPr marL="2034769" indent="-226085" eaLnBrk="0" hangingPunct="0">
              <a:spcBef>
                <a:spcPct val="30000"/>
              </a:spcBef>
              <a:defRPr sz="1200">
                <a:solidFill>
                  <a:schemeClr val="tx1"/>
                </a:solidFill>
                <a:latin typeface="Arial" charset="0"/>
                <a:cs typeface="Arial" charset="0"/>
              </a:defRPr>
            </a:lvl5pPr>
            <a:lvl6pPr marL="2486939" indent="-226085" eaLnBrk="0" fontAlgn="base" hangingPunct="0">
              <a:spcBef>
                <a:spcPct val="30000"/>
              </a:spcBef>
              <a:spcAft>
                <a:spcPct val="0"/>
              </a:spcAft>
              <a:defRPr sz="1200">
                <a:solidFill>
                  <a:schemeClr val="tx1"/>
                </a:solidFill>
                <a:latin typeface="Arial" charset="0"/>
                <a:cs typeface="Arial" charset="0"/>
              </a:defRPr>
            </a:lvl6pPr>
            <a:lvl7pPr marL="2939110" indent="-226085" eaLnBrk="0" fontAlgn="base" hangingPunct="0">
              <a:spcBef>
                <a:spcPct val="30000"/>
              </a:spcBef>
              <a:spcAft>
                <a:spcPct val="0"/>
              </a:spcAft>
              <a:defRPr sz="1200">
                <a:solidFill>
                  <a:schemeClr val="tx1"/>
                </a:solidFill>
                <a:latin typeface="Arial" charset="0"/>
                <a:cs typeface="Arial" charset="0"/>
              </a:defRPr>
            </a:lvl7pPr>
            <a:lvl8pPr marL="3391281" indent="-226085" eaLnBrk="0" fontAlgn="base" hangingPunct="0">
              <a:spcBef>
                <a:spcPct val="30000"/>
              </a:spcBef>
              <a:spcAft>
                <a:spcPct val="0"/>
              </a:spcAft>
              <a:defRPr sz="1200">
                <a:solidFill>
                  <a:schemeClr val="tx1"/>
                </a:solidFill>
                <a:latin typeface="Arial" charset="0"/>
                <a:cs typeface="Arial" charset="0"/>
              </a:defRPr>
            </a:lvl8pPr>
            <a:lvl9pPr marL="3843452" indent="-22608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00D506E-F542-431F-9648-B3534F61DA63}" type="slidenum">
              <a:rPr lang="en-US" altLang="en-US" smtClean="0"/>
              <a:pPr eaLnBrk="1" hangingPunct="1">
                <a:spcBef>
                  <a:spcPct val="0"/>
                </a:spcBef>
              </a:pPr>
              <a:t>18</a:t>
            </a:fld>
            <a:endParaRPr lang="en-US" altLang="en-US" smtClean="0"/>
          </a:p>
        </p:txBody>
      </p:sp>
      <p:sp>
        <p:nvSpPr>
          <p:cNvPr id="37891" name="Rectangle 2"/>
          <p:cNvSpPr>
            <a:spLocks noGrp="1" noRot="1" noChangeAspect="1" noChangeArrowheads="1" noTextEdit="1"/>
          </p:cNvSpPr>
          <p:nvPr>
            <p:ph type="sldImg"/>
          </p:nvPr>
        </p:nvSpPr>
        <p:spPr>
          <a:xfrm>
            <a:off x="711200" y="744538"/>
            <a:ext cx="5375275" cy="3722687"/>
          </a:xfrm>
          <a:ln/>
        </p:spPr>
      </p:sp>
      <p:sp>
        <p:nvSpPr>
          <p:cNvPr id="37892"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111458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34778" indent="-282607" eaLnBrk="0" hangingPunct="0">
              <a:spcBef>
                <a:spcPct val="30000"/>
              </a:spcBef>
              <a:defRPr sz="1200">
                <a:solidFill>
                  <a:schemeClr val="tx1"/>
                </a:solidFill>
                <a:latin typeface="Arial" charset="0"/>
                <a:cs typeface="Arial" charset="0"/>
              </a:defRPr>
            </a:lvl2pPr>
            <a:lvl3pPr marL="1130427" indent="-226085" eaLnBrk="0" hangingPunct="0">
              <a:spcBef>
                <a:spcPct val="30000"/>
              </a:spcBef>
              <a:defRPr sz="1200">
                <a:solidFill>
                  <a:schemeClr val="tx1"/>
                </a:solidFill>
                <a:latin typeface="Arial" charset="0"/>
                <a:cs typeface="Arial" charset="0"/>
              </a:defRPr>
            </a:lvl3pPr>
            <a:lvl4pPr marL="1582598" indent="-226085" eaLnBrk="0" hangingPunct="0">
              <a:spcBef>
                <a:spcPct val="30000"/>
              </a:spcBef>
              <a:defRPr sz="1200">
                <a:solidFill>
                  <a:schemeClr val="tx1"/>
                </a:solidFill>
                <a:latin typeface="Arial" charset="0"/>
                <a:cs typeface="Arial" charset="0"/>
              </a:defRPr>
            </a:lvl4pPr>
            <a:lvl5pPr marL="2034769" indent="-226085" eaLnBrk="0" hangingPunct="0">
              <a:spcBef>
                <a:spcPct val="30000"/>
              </a:spcBef>
              <a:defRPr sz="1200">
                <a:solidFill>
                  <a:schemeClr val="tx1"/>
                </a:solidFill>
                <a:latin typeface="Arial" charset="0"/>
                <a:cs typeface="Arial" charset="0"/>
              </a:defRPr>
            </a:lvl5pPr>
            <a:lvl6pPr marL="2486939" indent="-226085" eaLnBrk="0" fontAlgn="base" hangingPunct="0">
              <a:spcBef>
                <a:spcPct val="30000"/>
              </a:spcBef>
              <a:spcAft>
                <a:spcPct val="0"/>
              </a:spcAft>
              <a:defRPr sz="1200">
                <a:solidFill>
                  <a:schemeClr val="tx1"/>
                </a:solidFill>
                <a:latin typeface="Arial" charset="0"/>
                <a:cs typeface="Arial" charset="0"/>
              </a:defRPr>
            </a:lvl6pPr>
            <a:lvl7pPr marL="2939110" indent="-226085" eaLnBrk="0" fontAlgn="base" hangingPunct="0">
              <a:spcBef>
                <a:spcPct val="30000"/>
              </a:spcBef>
              <a:spcAft>
                <a:spcPct val="0"/>
              </a:spcAft>
              <a:defRPr sz="1200">
                <a:solidFill>
                  <a:schemeClr val="tx1"/>
                </a:solidFill>
                <a:latin typeface="Arial" charset="0"/>
                <a:cs typeface="Arial" charset="0"/>
              </a:defRPr>
            </a:lvl7pPr>
            <a:lvl8pPr marL="3391281" indent="-226085" eaLnBrk="0" fontAlgn="base" hangingPunct="0">
              <a:spcBef>
                <a:spcPct val="30000"/>
              </a:spcBef>
              <a:spcAft>
                <a:spcPct val="0"/>
              </a:spcAft>
              <a:defRPr sz="1200">
                <a:solidFill>
                  <a:schemeClr val="tx1"/>
                </a:solidFill>
                <a:latin typeface="Arial" charset="0"/>
                <a:cs typeface="Arial" charset="0"/>
              </a:defRPr>
            </a:lvl8pPr>
            <a:lvl9pPr marL="3843452" indent="-22608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4FC8C15-718F-4D2C-AF1A-9931AF8D2F48}" type="slidenum">
              <a:rPr lang="en-US" altLang="en-US" smtClean="0"/>
              <a:pPr eaLnBrk="1" hangingPunct="1">
                <a:spcBef>
                  <a:spcPct val="0"/>
                </a:spcBef>
              </a:pPr>
              <a:t>20</a:t>
            </a:fld>
            <a:endParaRPr lang="en-US" altLang="en-US" smtClean="0"/>
          </a:p>
        </p:txBody>
      </p:sp>
      <p:sp>
        <p:nvSpPr>
          <p:cNvPr id="39939" name="Rectangle 2"/>
          <p:cNvSpPr>
            <a:spLocks noGrp="1" noRot="1" noChangeAspect="1" noChangeArrowheads="1" noTextEdit="1"/>
          </p:cNvSpPr>
          <p:nvPr>
            <p:ph type="sldImg"/>
          </p:nvPr>
        </p:nvSpPr>
        <p:spPr>
          <a:xfrm>
            <a:off x="711200" y="744538"/>
            <a:ext cx="5375275" cy="3722687"/>
          </a:xfrm>
          <a:ln/>
        </p:spPr>
      </p:sp>
      <p:sp>
        <p:nvSpPr>
          <p:cNvPr id="39940"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258374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34778" indent="-282607" eaLnBrk="0" hangingPunct="0">
              <a:spcBef>
                <a:spcPct val="30000"/>
              </a:spcBef>
              <a:defRPr sz="1200">
                <a:solidFill>
                  <a:schemeClr val="tx1"/>
                </a:solidFill>
                <a:latin typeface="Arial" charset="0"/>
                <a:cs typeface="Arial" charset="0"/>
              </a:defRPr>
            </a:lvl2pPr>
            <a:lvl3pPr marL="1130427" indent="-226085" eaLnBrk="0" hangingPunct="0">
              <a:spcBef>
                <a:spcPct val="30000"/>
              </a:spcBef>
              <a:defRPr sz="1200">
                <a:solidFill>
                  <a:schemeClr val="tx1"/>
                </a:solidFill>
                <a:latin typeface="Arial" charset="0"/>
                <a:cs typeface="Arial" charset="0"/>
              </a:defRPr>
            </a:lvl3pPr>
            <a:lvl4pPr marL="1582598" indent="-226085" eaLnBrk="0" hangingPunct="0">
              <a:spcBef>
                <a:spcPct val="30000"/>
              </a:spcBef>
              <a:defRPr sz="1200">
                <a:solidFill>
                  <a:schemeClr val="tx1"/>
                </a:solidFill>
                <a:latin typeface="Arial" charset="0"/>
                <a:cs typeface="Arial" charset="0"/>
              </a:defRPr>
            </a:lvl4pPr>
            <a:lvl5pPr marL="2034769" indent="-226085" eaLnBrk="0" hangingPunct="0">
              <a:spcBef>
                <a:spcPct val="30000"/>
              </a:spcBef>
              <a:defRPr sz="1200">
                <a:solidFill>
                  <a:schemeClr val="tx1"/>
                </a:solidFill>
                <a:latin typeface="Arial" charset="0"/>
                <a:cs typeface="Arial" charset="0"/>
              </a:defRPr>
            </a:lvl5pPr>
            <a:lvl6pPr marL="2486939" indent="-226085" eaLnBrk="0" fontAlgn="base" hangingPunct="0">
              <a:spcBef>
                <a:spcPct val="30000"/>
              </a:spcBef>
              <a:spcAft>
                <a:spcPct val="0"/>
              </a:spcAft>
              <a:defRPr sz="1200">
                <a:solidFill>
                  <a:schemeClr val="tx1"/>
                </a:solidFill>
                <a:latin typeface="Arial" charset="0"/>
                <a:cs typeface="Arial" charset="0"/>
              </a:defRPr>
            </a:lvl6pPr>
            <a:lvl7pPr marL="2939110" indent="-226085" eaLnBrk="0" fontAlgn="base" hangingPunct="0">
              <a:spcBef>
                <a:spcPct val="30000"/>
              </a:spcBef>
              <a:spcAft>
                <a:spcPct val="0"/>
              </a:spcAft>
              <a:defRPr sz="1200">
                <a:solidFill>
                  <a:schemeClr val="tx1"/>
                </a:solidFill>
                <a:latin typeface="Arial" charset="0"/>
                <a:cs typeface="Arial" charset="0"/>
              </a:defRPr>
            </a:lvl7pPr>
            <a:lvl8pPr marL="3391281" indent="-226085" eaLnBrk="0" fontAlgn="base" hangingPunct="0">
              <a:spcBef>
                <a:spcPct val="30000"/>
              </a:spcBef>
              <a:spcAft>
                <a:spcPct val="0"/>
              </a:spcAft>
              <a:defRPr sz="1200">
                <a:solidFill>
                  <a:schemeClr val="tx1"/>
                </a:solidFill>
                <a:latin typeface="Arial" charset="0"/>
                <a:cs typeface="Arial" charset="0"/>
              </a:defRPr>
            </a:lvl8pPr>
            <a:lvl9pPr marL="3843452" indent="-22608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4FC8C15-718F-4D2C-AF1A-9931AF8D2F48}" type="slidenum">
              <a:rPr lang="en-US" altLang="en-US" smtClean="0"/>
              <a:pPr eaLnBrk="1" hangingPunct="1">
                <a:spcBef>
                  <a:spcPct val="0"/>
                </a:spcBef>
              </a:pPr>
              <a:t>21</a:t>
            </a:fld>
            <a:endParaRPr lang="en-US" altLang="en-US" smtClean="0"/>
          </a:p>
        </p:txBody>
      </p:sp>
      <p:sp>
        <p:nvSpPr>
          <p:cNvPr id="39939" name="Rectangle 2"/>
          <p:cNvSpPr>
            <a:spLocks noGrp="1" noRot="1" noChangeAspect="1" noChangeArrowheads="1" noTextEdit="1"/>
          </p:cNvSpPr>
          <p:nvPr>
            <p:ph type="sldImg"/>
          </p:nvPr>
        </p:nvSpPr>
        <p:spPr>
          <a:xfrm>
            <a:off x="711200" y="744538"/>
            <a:ext cx="5375275" cy="3722687"/>
          </a:xfrm>
          <a:ln/>
        </p:spPr>
      </p:sp>
      <p:sp>
        <p:nvSpPr>
          <p:cNvPr id="39940"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156786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23</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387155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34762" indent="-282601" eaLnBrk="0" hangingPunct="0">
              <a:spcBef>
                <a:spcPct val="30000"/>
              </a:spcBef>
              <a:defRPr sz="1200">
                <a:solidFill>
                  <a:schemeClr val="tx1"/>
                </a:solidFill>
                <a:latin typeface="Arial" charset="0"/>
                <a:cs typeface="Arial" charset="0"/>
              </a:defRPr>
            </a:lvl2pPr>
            <a:lvl3pPr marL="1130401" indent="-226079" eaLnBrk="0" hangingPunct="0">
              <a:spcBef>
                <a:spcPct val="30000"/>
              </a:spcBef>
              <a:defRPr sz="1200">
                <a:solidFill>
                  <a:schemeClr val="tx1"/>
                </a:solidFill>
                <a:latin typeface="Arial" charset="0"/>
                <a:cs typeface="Arial" charset="0"/>
              </a:defRPr>
            </a:lvl3pPr>
            <a:lvl4pPr marL="1582562" indent="-226079" eaLnBrk="0" hangingPunct="0">
              <a:spcBef>
                <a:spcPct val="30000"/>
              </a:spcBef>
              <a:defRPr sz="1200">
                <a:solidFill>
                  <a:schemeClr val="tx1"/>
                </a:solidFill>
                <a:latin typeface="Arial" charset="0"/>
                <a:cs typeface="Arial" charset="0"/>
              </a:defRPr>
            </a:lvl4pPr>
            <a:lvl5pPr marL="2034723" indent="-226079" eaLnBrk="0" hangingPunct="0">
              <a:spcBef>
                <a:spcPct val="30000"/>
              </a:spcBef>
              <a:defRPr sz="1200">
                <a:solidFill>
                  <a:schemeClr val="tx1"/>
                </a:solidFill>
                <a:latin typeface="Arial" charset="0"/>
                <a:cs typeface="Arial" charset="0"/>
              </a:defRPr>
            </a:lvl5pPr>
            <a:lvl6pPr marL="2486884" indent="-226079" eaLnBrk="0" fontAlgn="base" hangingPunct="0">
              <a:spcBef>
                <a:spcPct val="30000"/>
              </a:spcBef>
              <a:spcAft>
                <a:spcPct val="0"/>
              </a:spcAft>
              <a:defRPr sz="1200">
                <a:solidFill>
                  <a:schemeClr val="tx1"/>
                </a:solidFill>
                <a:latin typeface="Arial" charset="0"/>
                <a:cs typeface="Arial" charset="0"/>
              </a:defRPr>
            </a:lvl6pPr>
            <a:lvl7pPr marL="2939045" indent="-226079" eaLnBrk="0" fontAlgn="base" hangingPunct="0">
              <a:spcBef>
                <a:spcPct val="30000"/>
              </a:spcBef>
              <a:spcAft>
                <a:spcPct val="0"/>
              </a:spcAft>
              <a:defRPr sz="1200">
                <a:solidFill>
                  <a:schemeClr val="tx1"/>
                </a:solidFill>
                <a:latin typeface="Arial" charset="0"/>
                <a:cs typeface="Arial" charset="0"/>
              </a:defRPr>
            </a:lvl7pPr>
            <a:lvl8pPr marL="3391206" indent="-226079" eaLnBrk="0" fontAlgn="base" hangingPunct="0">
              <a:spcBef>
                <a:spcPct val="30000"/>
              </a:spcBef>
              <a:spcAft>
                <a:spcPct val="0"/>
              </a:spcAft>
              <a:defRPr sz="1200">
                <a:solidFill>
                  <a:schemeClr val="tx1"/>
                </a:solidFill>
                <a:latin typeface="Arial" charset="0"/>
                <a:cs typeface="Arial" charset="0"/>
              </a:defRPr>
            </a:lvl8pPr>
            <a:lvl9pPr marL="3843367" indent="-226079"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7AD6F0A-6606-48B4-8D8A-F362CF6D2CFC}" type="slidenum">
              <a:rPr lang="en-US" altLang="en-US" smtClean="0"/>
              <a:pPr eaLnBrk="1" hangingPunct="1">
                <a:spcBef>
                  <a:spcPct val="0"/>
                </a:spcBef>
              </a:pPr>
              <a:t>24</a:t>
            </a:fld>
            <a:endParaRPr lang="en-US" altLang="en-US" smtClean="0"/>
          </a:p>
        </p:txBody>
      </p:sp>
      <p:sp>
        <p:nvSpPr>
          <p:cNvPr id="30723" name="Rectangle 2"/>
          <p:cNvSpPr>
            <a:spLocks noGrp="1" noRot="1" noChangeAspect="1" noChangeArrowheads="1" noTextEdit="1"/>
          </p:cNvSpPr>
          <p:nvPr>
            <p:ph type="sldImg"/>
          </p:nvPr>
        </p:nvSpPr>
        <p:spPr>
          <a:xfrm>
            <a:off x="692150" y="738188"/>
            <a:ext cx="5324475" cy="3686175"/>
          </a:xfrm>
          <a:ln/>
        </p:spPr>
      </p:sp>
      <p:sp>
        <p:nvSpPr>
          <p:cNvPr id="30724" name="Rectangle 3"/>
          <p:cNvSpPr>
            <a:spLocks noGrp="1" noChangeArrowheads="1"/>
          </p:cNvSpPr>
          <p:nvPr>
            <p:ph type="body" idx="1"/>
          </p:nvPr>
        </p:nvSpPr>
        <p:spPr>
          <a:xfrm>
            <a:off x="894557" y="4670065"/>
            <a:ext cx="4919267" cy="4424768"/>
          </a:xfrm>
          <a:noFill/>
        </p:spPr>
        <p:txBody>
          <a:bodyPr/>
          <a:lstStyle/>
          <a:p>
            <a:pPr eaLnBrk="1" hangingPunct="1"/>
            <a:endParaRPr lang="en-SG" altLang="en-US" smtClean="0">
              <a:latin typeface="Arial" charset="0"/>
              <a:cs typeface="Arial" charset="0"/>
            </a:endParaRPr>
          </a:p>
        </p:txBody>
      </p:sp>
    </p:spTree>
    <p:extLst>
      <p:ext uri="{BB962C8B-B14F-4D97-AF65-F5344CB8AC3E}">
        <p14:creationId xmlns:p14="http://schemas.microsoft.com/office/powerpoint/2010/main" val="370877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26695" indent="-279498" eaLnBrk="0" hangingPunct="0">
              <a:spcBef>
                <a:spcPct val="30000"/>
              </a:spcBef>
              <a:defRPr sz="1200">
                <a:solidFill>
                  <a:schemeClr val="tx1"/>
                </a:solidFill>
                <a:latin typeface="Arial" charset="0"/>
                <a:cs typeface="Arial" charset="0"/>
              </a:defRPr>
            </a:lvl2pPr>
            <a:lvl3pPr marL="1117992" indent="-223598" eaLnBrk="0" hangingPunct="0">
              <a:spcBef>
                <a:spcPct val="30000"/>
              </a:spcBef>
              <a:defRPr sz="1200">
                <a:solidFill>
                  <a:schemeClr val="tx1"/>
                </a:solidFill>
                <a:latin typeface="Arial" charset="0"/>
                <a:cs typeface="Arial" charset="0"/>
              </a:defRPr>
            </a:lvl3pPr>
            <a:lvl4pPr marL="1565189" indent="-223598" eaLnBrk="0" hangingPunct="0">
              <a:spcBef>
                <a:spcPct val="30000"/>
              </a:spcBef>
              <a:defRPr sz="1200">
                <a:solidFill>
                  <a:schemeClr val="tx1"/>
                </a:solidFill>
                <a:latin typeface="Arial" charset="0"/>
                <a:cs typeface="Arial" charset="0"/>
              </a:defRPr>
            </a:lvl4pPr>
            <a:lvl5pPr marL="2012387" indent="-223598" eaLnBrk="0" hangingPunct="0">
              <a:spcBef>
                <a:spcPct val="30000"/>
              </a:spcBef>
              <a:defRPr sz="1200">
                <a:solidFill>
                  <a:schemeClr val="tx1"/>
                </a:solidFill>
                <a:latin typeface="Arial" charset="0"/>
                <a:cs typeface="Arial" charset="0"/>
              </a:defRPr>
            </a:lvl5pPr>
            <a:lvl6pPr marL="2459583" indent="-223598" eaLnBrk="0" fontAlgn="base" hangingPunct="0">
              <a:spcBef>
                <a:spcPct val="30000"/>
              </a:spcBef>
              <a:spcAft>
                <a:spcPct val="0"/>
              </a:spcAft>
              <a:defRPr sz="1200">
                <a:solidFill>
                  <a:schemeClr val="tx1"/>
                </a:solidFill>
                <a:latin typeface="Arial" charset="0"/>
                <a:cs typeface="Arial" charset="0"/>
              </a:defRPr>
            </a:lvl6pPr>
            <a:lvl7pPr marL="2906780" indent="-223598" eaLnBrk="0" fontAlgn="base" hangingPunct="0">
              <a:spcBef>
                <a:spcPct val="30000"/>
              </a:spcBef>
              <a:spcAft>
                <a:spcPct val="0"/>
              </a:spcAft>
              <a:defRPr sz="1200">
                <a:solidFill>
                  <a:schemeClr val="tx1"/>
                </a:solidFill>
                <a:latin typeface="Arial" charset="0"/>
                <a:cs typeface="Arial" charset="0"/>
              </a:defRPr>
            </a:lvl7pPr>
            <a:lvl8pPr marL="3353977" indent="-223598" eaLnBrk="0" fontAlgn="base" hangingPunct="0">
              <a:spcBef>
                <a:spcPct val="30000"/>
              </a:spcBef>
              <a:spcAft>
                <a:spcPct val="0"/>
              </a:spcAft>
              <a:defRPr sz="1200">
                <a:solidFill>
                  <a:schemeClr val="tx1"/>
                </a:solidFill>
                <a:latin typeface="Arial" charset="0"/>
                <a:cs typeface="Arial" charset="0"/>
              </a:defRPr>
            </a:lvl8pPr>
            <a:lvl9pPr marL="3801174" indent="-223598"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B031225-EBCF-4F4E-864D-18568C2C426F}" type="slidenum">
              <a:rPr lang="en-US" altLang="en-US" smtClean="0"/>
              <a:pPr eaLnBrk="1" hangingPunct="1">
                <a:spcBef>
                  <a:spcPct val="0"/>
                </a:spcBef>
              </a:pPr>
              <a:t>2</a:t>
            </a:fld>
            <a:endParaRPr lang="en-US" altLang="en-US" smtClean="0"/>
          </a:p>
        </p:txBody>
      </p:sp>
    </p:spTree>
    <p:extLst>
      <p:ext uri="{BB962C8B-B14F-4D97-AF65-F5344CB8AC3E}">
        <p14:creationId xmlns:p14="http://schemas.microsoft.com/office/powerpoint/2010/main" val="45316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7AD6F0A-6606-48B4-8D8A-F362CF6D2CFC}" type="slidenum">
              <a:rPr lang="en-US" altLang="en-US" smtClean="0"/>
              <a:pPr eaLnBrk="1" hangingPunct="1">
                <a:spcBef>
                  <a:spcPct val="0"/>
                </a:spcBef>
              </a:pPr>
              <a:t>3</a:t>
            </a:fld>
            <a:endParaRPr lang="en-US" altLang="en-US" smtClean="0"/>
          </a:p>
        </p:txBody>
      </p:sp>
      <p:sp>
        <p:nvSpPr>
          <p:cNvPr id="30723" name="Rectangle 2"/>
          <p:cNvSpPr>
            <a:spLocks noGrp="1" noRot="1" noChangeAspect="1" noChangeArrowheads="1" noTextEdit="1"/>
          </p:cNvSpPr>
          <p:nvPr>
            <p:ph type="sldImg"/>
          </p:nvPr>
        </p:nvSpPr>
        <p:spPr>
          <a:xfrm>
            <a:off x="711200" y="744538"/>
            <a:ext cx="5375275" cy="3722687"/>
          </a:xfrm>
          <a:ln/>
        </p:spPr>
      </p:sp>
      <p:sp>
        <p:nvSpPr>
          <p:cNvPr id="30724" name="Rectangle 3"/>
          <p:cNvSpPr>
            <a:spLocks noGrp="1" noChangeArrowheads="1"/>
          </p:cNvSpPr>
          <p:nvPr>
            <p:ph type="body" idx="1"/>
          </p:nvPr>
        </p:nvSpPr>
        <p:spPr>
          <a:xfrm>
            <a:off x="906465" y="4714876"/>
            <a:ext cx="4984750" cy="4467225"/>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34778" indent="-282607" algn="l" eaLnBrk="0" hangingPunct="0">
              <a:spcBef>
                <a:spcPct val="30000"/>
              </a:spcBef>
              <a:defRPr sz="1200">
                <a:solidFill>
                  <a:schemeClr val="tx1"/>
                </a:solidFill>
                <a:latin typeface="Arial" charset="0"/>
                <a:cs typeface="Arial" charset="0"/>
              </a:defRPr>
            </a:lvl2pPr>
            <a:lvl3pPr marL="1130427" indent="-226085" algn="l" eaLnBrk="0" hangingPunct="0">
              <a:spcBef>
                <a:spcPct val="30000"/>
              </a:spcBef>
              <a:defRPr sz="1200">
                <a:solidFill>
                  <a:schemeClr val="tx1"/>
                </a:solidFill>
                <a:latin typeface="Arial" charset="0"/>
                <a:cs typeface="Arial" charset="0"/>
              </a:defRPr>
            </a:lvl3pPr>
            <a:lvl4pPr marL="1582598" indent="-226085" algn="l" eaLnBrk="0" hangingPunct="0">
              <a:spcBef>
                <a:spcPct val="30000"/>
              </a:spcBef>
              <a:defRPr sz="1200">
                <a:solidFill>
                  <a:schemeClr val="tx1"/>
                </a:solidFill>
                <a:latin typeface="Arial" charset="0"/>
                <a:cs typeface="Arial" charset="0"/>
              </a:defRPr>
            </a:lvl4pPr>
            <a:lvl5pPr marL="2034769" indent="-226085" algn="l" eaLnBrk="0" hangingPunct="0">
              <a:spcBef>
                <a:spcPct val="30000"/>
              </a:spcBef>
              <a:defRPr sz="1200">
                <a:solidFill>
                  <a:schemeClr val="tx1"/>
                </a:solidFill>
                <a:latin typeface="Arial" charset="0"/>
                <a:cs typeface="Arial" charset="0"/>
              </a:defRPr>
            </a:lvl5pPr>
            <a:lvl6pPr marL="2486939" indent="-226085" eaLnBrk="0" fontAlgn="base" hangingPunct="0">
              <a:spcBef>
                <a:spcPct val="30000"/>
              </a:spcBef>
              <a:spcAft>
                <a:spcPct val="0"/>
              </a:spcAft>
              <a:defRPr sz="1200">
                <a:solidFill>
                  <a:schemeClr val="tx1"/>
                </a:solidFill>
                <a:latin typeface="Arial" charset="0"/>
                <a:cs typeface="Arial" charset="0"/>
              </a:defRPr>
            </a:lvl6pPr>
            <a:lvl7pPr marL="2939110" indent="-226085" eaLnBrk="0" fontAlgn="base" hangingPunct="0">
              <a:spcBef>
                <a:spcPct val="30000"/>
              </a:spcBef>
              <a:spcAft>
                <a:spcPct val="0"/>
              </a:spcAft>
              <a:defRPr sz="1200">
                <a:solidFill>
                  <a:schemeClr val="tx1"/>
                </a:solidFill>
                <a:latin typeface="Arial" charset="0"/>
                <a:cs typeface="Arial" charset="0"/>
              </a:defRPr>
            </a:lvl7pPr>
            <a:lvl8pPr marL="3391281" indent="-226085" eaLnBrk="0" fontAlgn="base" hangingPunct="0">
              <a:spcBef>
                <a:spcPct val="30000"/>
              </a:spcBef>
              <a:spcAft>
                <a:spcPct val="0"/>
              </a:spcAft>
              <a:defRPr sz="1200">
                <a:solidFill>
                  <a:schemeClr val="tx1"/>
                </a:solidFill>
                <a:latin typeface="Arial" charset="0"/>
                <a:cs typeface="Arial" charset="0"/>
              </a:defRPr>
            </a:lvl8pPr>
            <a:lvl9pPr marL="3843452" indent="-226085"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382E390-0DAF-452B-91A2-6B4DA156830E}" type="slidenum">
              <a:rPr lang="en-US" altLang="en-US" smtClean="0"/>
              <a:pPr algn="r" eaLnBrk="1" hangingPunct="1">
                <a:spcBef>
                  <a:spcPct val="0"/>
                </a:spcBef>
              </a:pPr>
              <a:t>8</a:t>
            </a:fld>
            <a:endParaRPr lang="en-US" altLang="en-US" smtClean="0"/>
          </a:p>
        </p:txBody>
      </p:sp>
      <p:sp>
        <p:nvSpPr>
          <p:cNvPr id="78851" name="Rectangle 2"/>
          <p:cNvSpPr>
            <a:spLocks noGrp="1" noRot="1" noChangeAspect="1" noChangeArrowheads="1" noTextEdit="1"/>
          </p:cNvSpPr>
          <p:nvPr>
            <p:ph type="sldImg"/>
          </p:nvPr>
        </p:nvSpPr>
        <p:spPr>
          <a:xfrm>
            <a:off x="711200" y="744538"/>
            <a:ext cx="5375275" cy="3722687"/>
          </a:xfrm>
          <a:ln/>
        </p:spPr>
      </p:sp>
      <p:sp>
        <p:nvSpPr>
          <p:cNvPr id="78852" name="Rectangle 3"/>
          <p:cNvSpPr>
            <a:spLocks noGrp="1" noChangeArrowheads="1"/>
          </p:cNvSpPr>
          <p:nvPr>
            <p:ph type="body" idx="1"/>
          </p:nvPr>
        </p:nvSpPr>
        <p:spPr>
          <a:xfrm>
            <a:off x="877321" y="4670064"/>
            <a:ext cx="4826835" cy="4424768"/>
          </a:xfrm>
          <a:noFill/>
        </p:spPr>
        <p:txBody>
          <a:bodyPr/>
          <a:lstStyle/>
          <a:p>
            <a:pPr eaLnBrk="1" hangingPunct="1"/>
            <a:endParaRPr lang="en-US" altLang="en-US" smtClean="0"/>
          </a:p>
        </p:txBody>
      </p:sp>
    </p:spTree>
    <p:extLst>
      <p:ext uri="{BB962C8B-B14F-4D97-AF65-F5344CB8AC3E}">
        <p14:creationId xmlns:p14="http://schemas.microsoft.com/office/powerpoint/2010/main" val="244532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9</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3700357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10</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362874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11</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371888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12</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126816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34" indent="-285744" eaLnBrk="0" hangingPunct="0">
              <a:spcBef>
                <a:spcPct val="30000"/>
              </a:spcBef>
              <a:defRPr sz="1200">
                <a:solidFill>
                  <a:schemeClr val="tx1"/>
                </a:solidFill>
                <a:latin typeface="Arial" charset="0"/>
                <a:cs typeface="Arial" charset="0"/>
              </a:defRPr>
            </a:lvl2pPr>
            <a:lvl3pPr marL="1142974" indent="-228594" eaLnBrk="0" hangingPunct="0">
              <a:spcBef>
                <a:spcPct val="30000"/>
              </a:spcBef>
              <a:defRPr sz="1200">
                <a:solidFill>
                  <a:schemeClr val="tx1"/>
                </a:solidFill>
                <a:latin typeface="Arial" charset="0"/>
                <a:cs typeface="Arial" charset="0"/>
              </a:defRPr>
            </a:lvl3pPr>
            <a:lvl4pPr marL="1600164" indent="-228594" eaLnBrk="0" hangingPunct="0">
              <a:spcBef>
                <a:spcPct val="30000"/>
              </a:spcBef>
              <a:defRPr sz="1200">
                <a:solidFill>
                  <a:schemeClr val="tx1"/>
                </a:solidFill>
                <a:latin typeface="Arial" charset="0"/>
                <a:cs typeface="Arial" charset="0"/>
              </a:defRPr>
            </a:lvl4pPr>
            <a:lvl5pPr marL="2057354" indent="-228594" eaLnBrk="0" hangingPunct="0">
              <a:spcBef>
                <a:spcPct val="30000"/>
              </a:spcBef>
              <a:defRPr sz="1200">
                <a:solidFill>
                  <a:schemeClr val="tx1"/>
                </a:solidFill>
                <a:latin typeface="Arial" charset="0"/>
                <a:cs typeface="Arial" charset="0"/>
              </a:defRPr>
            </a:lvl5pPr>
            <a:lvl6pPr marL="2514544" indent="-228594" eaLnBrk="0" fontAlgn="base" hangingPunct="0">
              <a:spcBef>
                <a:spcPct val="30000"/>
              </a:spcBef>
              <a:spcAft>
                <a:spcPct val="0"/>
              </a:spcAft>
              <a:defRPr sz="1200">
                <a:solidFill>
                  <a:schemeClr val="tx1"/>
                </a:solidFill>
                <a:latin typeface="Arial" charset="0"/>
                <a:cs typeface="Arial" charset="0"/>
              </a:defRPr>
            </a:lvl6pPr>
            <a:lvl7pPr marL="2971734" indent="-228594" eaLnBrk="0" fontAlgn="base" hangingPunct="0">
              <a:spcBef>
                <a:spcPct val="30000"/>
              </a:spcBef>
              <a:spcAft>
                <a:spcPct val="0"/>
              </a:spcAft>
              <a:defRPr sz="1200">
                <a:solidFill>
                  <a:schemeClr val="tx1"/>
                </a:solidFill>
                <a:latin typeface="Arial" charset="0"/>
                <a:cs typeface="Arial" charset="0"/>
              </a:defRPr>
            </a:lvl7pPr>
            <a:lvl8pPr marL="3428924" indent="-228594" eaLnBrk="0" fontAlgn="base" hangingPunct="0">
              <a:spcBef>
                <a:spcPct val="30000"/>
              </a:spcBef>
              <a:spcAft>
                <a:spcPct val="0"/>
              </a:spcAft>
              <a:defRPr sz="1200">
                <a:solidFill>
                  <a:schemeClr val="tx1"/>
                </a:solidFill>
                <a:latin typeface="Arial" charset="0"/>
                <a:cs typeface="Arial" charset="0"/>
              </a:defRPr>
            </a:lvl8pPr>
            <a:lvl9pPr marL="3886114" indent="-2285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13</a:t>
            </a:fld>
            <a:endParaRPr lang="en-US" altLang="en-US" smtClean="0"/>
          </a:p>
        </p:txBody>
      </p:sp>
      <p:sp>
        <p:nvSpPr>
          <p:cNvPr id="33795" name="Rectangle 2"/>
          <p:cNvSpPr>
            <a:spLocks noGrp="1" noRot="1" noChangeAspect="1" noChangeArrowheads="1" noTextEdit="1"/>
          </p:cNvSpPr>
          <p:nvPr>
            <p:ph type="sldImg"/>
          </p:nvPr>
        </p:nvSpPr>
        <p:spPr>
          <a:xfrm>
            <a:off x="711200" y="744538"/>
            <a:ext cx="5375275" cy="3722687"/>
          </a:xfrm>
          <a:ln/>
        </p:spPr>
      </p:sp>
      <p:sp>
        <p:nvSpPr>
          <p:cNvPr id="33796" name="Rectangle 3"/>
          <p:cNvSpPr>
            <a:spLocks noGrp="1" noChangeArrowheads="1"/>
          </p:cNvSpPr>
          <p:nvPr>
            <p:ph type="body" idx="1"/>
          </p:nvPr>
        </p:nvSpPr>
        <p:spPr>
          <a:xfrm>
            <a:off x="906465" y="4714876"/>
            <a:ext cx="4984750" cy="4467225"/>
          </a:xfrm>
          <a:noFill/>
        </p:spPr>
        <p:txBody>
          <a:bodyPr/>
          <a:lstStyle/>
          <a:p>
            <a:pPr eaLnBrk="1" hangingPunct="1"/>
            <a:endParaRPr lang="en-US" altLang="en-US" smtClean="0">
              <a:latin typeface="Arial" charset="0"/>
              <a:cs typeface="Arial" charset="0"/>
            </a:endParaRPr>
          </a:p>
        </p:txBody>
      </p:sp>
    </p:spTree>
    <p:extLst>
      <p:ext uri="{BB962C8B-B14F-4D97-AF65-F5344CB8AC3E}">
        <p14:creationId xmlns:p14="http://schemas.microsoft.com/office/powerpoint/2010/main" val="3993900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42950" y="2130429"/>
            <a:ext cx="8420100" cy="1470025"/>
          </a:xfrm>
        </p:spPr>
        <p:txBody>
          <a:bodyPr/>
          <a:lstStyle>
            <a:lvl1pPr>
              <a:defRPr sz="2800"/>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741363" y="3886200"/>
            <a:ext cx="6934200" cy="175260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220323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52D83D7-E9EE-4E1F-ACFD-56A3068C86FB}" type="slidenum">
              <a:rPr lang="en-US" altLang="en-US"/>
              <a:pPr>
                <a:defRPr/>
              </a:pPr>
              <a:t>‹#›</a:t>
            </a:fld>
            <a:endParaRPr lang="en-US" altLang="en-US"/>
          </a:p>
        </p:txBody>
      </p:sp>
    </p:spTree>
    <p:extLst>
      <p:ext uri="{BB962C8B-B14F-4D97-AF65-F5344CB8AC3E}">
        <p14:creationId xmlns:p14="http://schemas.microsoft.com/office/powerpoint/2010/main" val="168509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2"/>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1" y="274642"/>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3550434-BFC3-464E-BED0-191282FF36E1}" type="slidenum">
              <a:rPr lang="en-US" altLang="en-US"/>
              <a:pPr>
                <a:defRPr/>
              </a:pPr>
              <a:t>‹#›</a:t>
            </a:fld>
            <a:endParaRPr lang="en-US" altLang="en-US"/>
          </a:p>
        </p:txBody>
      </p:sp>
    </p:spTree>
    <p:extLst>
      <p:ext uri="{BB962C8B-B14F-4D97-AF65-F5344CB8AC3E}">
        <p14:creationId xmlns:p14="http://schemas.microsoft.com/office/powerpoint/2010/main" val="417048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BBA2134-D0C5-4CF7-A8DD-522D6599C6A7}" type="slidenum">
              <a:rPr lang="en-US" altLang="en-US"/>
              <a:pPr>
                <a:defRPr/>
              </a:pPr>
              <a:t>‹#›</a:t>
            </a:fld>
            <a:endParaRPr lang="en-US" altLang="en-US"/>
          </a:p>
        </p:txBody>
      </p:sp>
    </p:spTree>
    <p:extLst>
      <p:ext uri="{BB962C8B-B14F-4D97-AF65-F5344CB8AC3E}">
        <p14:creationId xmlns:p14="http://schemas.microsoft.com/office/powerpoint/2010/main" val="7208741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6F0E820-9DAD-4874-ACFF-BF15892C2194}" type="slidenum">
              <a:rPr lang="en-US" altLang="en-US"/>
              <a:pPr>
                <a:defRPr/>
              </a:pPr>
              <a:t>‹#›</a:t>
            </a:fld>
            <a:endParaRPr lang="en-US" altLang="en-US"/>
          </a:p>
        </p:txBody>
      </p:sp>
    </p:spTree>
    <p:extLst>
      <p:ext uri="{BB962C8B-B14F-4D97-AF65-F5344CB8AC3E}">
        <p14:creationId xmlns:p14="http://schemas.microsoft.com/office/powerpoint/2010/main" val="9182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773242"/>
            <a:ext cx="43815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1" y="1773242"/>
            <a:ext cx="43815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9F6A84E-0CF2-4EED-B591-A9B92A4D620A}" type="slidenum">
              <a:rPr lang="en-US" altLang="en-US"/>
              <a:pPr>
                <a:defRPr/>
              </a:pPr>
              <a:t>‹#›</a:t>
            </a:fld>
            <a:endParaRPr lang="en-US" altLang="en-US"/>
          </a:p>
        </p:txBody>
      </p:sp>
    </p:spTree>
    <p:extLst>
      <p:ext uri="{BB962C8B-B14F-4D97-AF65-F5344CB8AC3E}">
        <p14:creationId xmlns:p14="http://schemas.microsoft.com/office/powerpoint/2010/main" val="116752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7" y="1535113"/>
            <a:ext cx="4378325"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0473087-6701-45A3-AAC1-B7C7B1A6A7EE}" type="slidenum">
              <a:rPr lang="en-US" altLang="en-US"/>
              <a:pPr>
                <a:defRPr/>
              </a:pPr>
              <a:t>‹#›</a:t>
            </a:fld>
            <a:endParaRPr lang="en-US" altLang="en-US"/>
          </a:p>
        </p:txBody>
      </p:sp>
    </p:spTree>
    <p:extLst>
      <p:ext uri="{BB962C8B-B14F-4D97-AF65-F5344CB8AC3E}">
        <p14:creationId xmlns:p14="http://schemas.microsoft.com/office/powerpoint/2010/main" val="246476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30D31E-6CB7-4F43-AF24-BE5BBDD56FCC}" type="slidenum">
              <a:rPr lang="en-US" altLang="en-US"/>
              <a:pPr>
                <a:defRPr/>
              </a:pPr>
              <a:t>‹#›</a:t>
            </a:fld>
            <a:endParaRPr lang="en-US" altLang="en-US"/>
          </a:p>
        </p:txBody>
      </p:sp>
    </p:spTree>
    <p:extLst>
      <p:ext uri="{BB962C8B-B14F-4D97-AF65-F5344CB8AC3E}">
        <p14:creationId xmlns:p14="http://schemas.microsoft.com/office/powerpoint/2010/main" val="17224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75B1649-E159-4D35-A65B-CA010B7F96FA}" type="slidenum">
              <a:rPr lang="en-US" altLang="en-US"/>
              <a:pPr>
                <a:defRPr/>
              </a:pPr>
              <a:t>‹#›</a:t>
            </a:fld>
            <a:endParaRPr lang="en-US" altLang="en-US"/>
          </a:p>
        </p:txBody>
      </p:sp>
    </p:spTree>
    <p:extLst>
      <p:ext uri="{BB962C8B-B14F-4D97-AF65-F5344CB8AC3E}">
        <p14:creationId xmlns:p14="http://schemas.microsoft.com/office/powerpoint/2010/main" val="246561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1" y="273054"/>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1" y="1435103"/>
            <a:ext cx="3259138"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90D2B11-24C1-43CC-8EA2-4E478CB24F86}" type="slidenum">
              <a:rPr lang="en-US" altLang="en-US"/>
              <a:pPr>
                <a:defRPr/>
              </a:pPr>
              <a:t>‹#›</a:t>
            </a:fld>
            <a:endParaRPr lang="en-US" altLang="en-US"/>
          </a:p>
        </p:txBody>
      </p:sp>
    </p:spTree>
    <p:extLst>
      <p:ext uri="{BB962C8B-B14F-4D97-AF65-F5344CB8AC3E}">
        <p14:creationId xmlns:p14="http://schemas.microsoft.com/office/powerpoint/2010/main" val="25840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5ED4B65-1D92-4D0F-9D77-38015A2D96F3}" type="slidenum">
              <a:rPr lang="en-US" altLang="en-US"/>
              <a:pPr>
                <a:defRPr/>
              </a:pPr>
              <a:t>‹#›</a:t>
            </a:fld>
            <a:endParaRPr lang="en-US" altLang="en-US"/>
          </a:p>
        </p:txBody>
      </p:sp>
    </p:spTree>
    <p:extLst>
      <p:ext uri="{BB962C8B-B14F-4D97-AF65-F5344CB8AC3E}">
        <p14:creationId xmlns:p14="http://schemas.microsoft.com/office/powerpoint/2010/main" val="182598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95300" y="1773242"/>
            <a:ext cx="89154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a:p>
            <a:pPr lvl="4"/>
            <a:r>
              <a:rPr lang="en-US" altLang="en-US" smtClean="0"/>
              <a:t> Fifth level</a:t>
            </a:r>
          </a:p>
        </p:txBody>
      </p:sp>
      <p:sp>
        <p:nvSpPr>
          <p:cNvPr id="1030" name="Rectangle 6"/>
          <p:cNvSpPr>
            <a:spLocks noGrp="1" noChangeArrowheads="1"/>
          </p:cNvSpPr>
          <p:nvPr>
            <p:ph type="sldNum" sz="quarter" idx="4"/>
          </p:nvPr>
        </p:nvSpPr>
        <p:spPr bwMode="auto">
          <a:xfrm>
            <a:off x="7594600" y="0"/>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latin typeface="Arial" pitchFamily="34" charset="0"/>
                <a:cs typeface="Arial" pitchFamily="34" charset="0"/>
              </a:defRPr>
            </a:lvl1pPr>
          </a:lstStyle>
          <a:p>
            <a:pPr>
              <a:defRPr/>
            </a:pPr>
            <a:fld id="{2ECCE5AB-72B0-456D-8696-58A54657AD46}" type="slidenum">
              <a:rPr lang="en-US" altLang="en-US"/>
              <a:pPr>
                <a:defRPr/>
              </a:pPr>
              <a:t>‹#›</a:t>
            </a:fld>
            <a:endParaRPr lang="en-US" altLang="en-US"/>
          </a:p>
        </p:txBody>
      </p:sp>
      <p:sp>
        <p:nvSpPr>
          <p:cNvPr id="4" name="fc" descr="WIPO FOR OFFICIAL USE ONLY"/>
          <p:cNvSpPr txBox="1"/>
          <p:nvPr userDrawn="1"/>
        </p:nvSpPr>
        <p:spPr>
          <a:xfrm>
            <a:off x="0" y="6537960"/>
            <a:ext cx="9906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8"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12" algn="l" rtl="0" fontAlgn="base">
        <a:spcBef>
          <a:spcPct val="0"/>
        </a:spcBef>
        <a:spcAft>
          <a:spcPct val="0"/>
        </a:spcAft>
        <a:defRPr sz="3600">
          <a:solidFill>
            <a:srgbClr val="70899B"/>
          </a:solidFill>
          <a:latin typeface="Arial" pitchFamily="34" charset="0"/>
          <a:cs typeface="Arial" pitchFamily="34" charset="0"/>
        </a:defRPr>
      </a:lvl6pPr>
      <a:lvl7pPr marL="914423" algn="l" rtl="0" fontAlgn="base">
        <a:spcBef>
          <a:spcPct val="0"/>
        </a:spcBef>
        <a:spcAft>
          <a:spcPct val="0"/>
        </a:spcAft>
        <a:defRPr sz="3600">
          <a:solidFill>
            <a:srgbClr val="70899B"/>
          </a:solidFill>
          <a:latin typeface="Arial" pitchFamily="34" charset="0"/>
          <a:cs typeface="Arial" pitchFamily="34" charset="0"/>
        </a:defRPr>
      </a:lvl7pPr>
      <a:lvl8pPr marL="1371634" algn="l" rtl="0" fontAlgn="base">
        <a:spcBef>
          <a:spcPct val="0"/>
        </a:spcBef>
        <a:spcAft>
          <a:spcPct val="0"/>
        </a:spcAft>
        <a:defRPr sz="3600">
          <a:solidFill>
            <a:srgbClr val="70899B"/>
          </a:solidFill>
          <a:latin typeface="Arial" pitchFamily="34" charset="0"/>
          <a:cs typeface="Arial" pitchFamily="34" charset="0"/>
        </a:defRPr>
      </a:lvl8pPr>
      <a:lvl9pPr marL="1828846" algn="l" rtl="0" fontAlgn="base">
        <a:spcBef>
          <a:spcPct val="0"/>
        </a:spcBef>
        <a:spcAft>
          <a:spcPct val="0"/>
        </a:spcAft>
        <a:defRPr sz="3600">
          <a:solidFill>
            <a:srgbClr val="70899B"/>
          </a:solidFill>
          <a:latin typeface="Arial" pitchFamily="34" charset="0"/>
          <a:cs typeface="Arial" pitchFamily="34" charset="0"/>
        </a:defRPr>
      </a:lvl9pPr>
    </p:titleStyle>
    <p:bodyStyle>
      <a:lvl1pPr marL="342908" indent="-342908" algn="l" rtl="0" eaLnBrk="0" fontAlgn="base" hangingPunct="0">
        <a:spcBef>
          <a:spcPct val="20000"/>
        </a:spcBef>
        <a:spcAft>
          <a:spcPct val="0"/>
        </a:spcAft>
        <a:buBlip>
          <a:blip r:embed="rId14"/>
        </a:buBlip>
        <a:defRPr sz="2400">
          <a:solidFill>
            <a:schemeClr val="tx1"/>
          </a:solidFill>
          <a:latin typeface="+mn-lt"/>
          <a:ea typeface="+mn-ea"/>
          <a:cs typeface="+mn-cs"/>
        </a:defRPr>
      </a:lvl1pPr>
      <a:lvl2pPr marL="742969" indent="-285757" algn="l" rtl="0" eaLnBrk="0" fontAlgn="base" hangingPunct="0">
        <a:spcBef>
          <a:spcPct val="20000"/>
        </a:spcBef>
        <a:spcAft>
          <a:spcPct val="0"/>
        </a:spcAft>
        <a:buBlip>
          <a:blip r:embed="rId14"/>
        </a:buBlip>
        <a:defRPr sz="2400">
          <a:solidFill>
            <a:schemeClr val="tx1"/>
          </a:solidFill>
          <a:latin typeface="+mn-lt"/>
          <a:cs typeface="+mn-cs"/>
        </a:defRPr>
      </a:lvl2pPr>
      <a:lvl3pPr marL="1143028" indent="-228606" algn="l" rtl="0" eaLnBrk="0" fontAlgn="base" hangingPunct="0">
        <a:spcBef>
          <a:spcPct val="20000"/>
        </a:spcBef>
        <a:spcAft>
          <a:spcPct val="0"/>
        </a:spcAft>
        <a:buBlip>
          <a:blip r:embed="rId14"/>
        </a:buBlip>
        <a:defRPr sz="2400">
          <a:solidFill>
            <a:schemeClr val="tx1"/>
          </a:solidFill>
          <a:latin typeface="+mn-lt"/>
          <a:cs typeface="+mn-cs"/>
        </a:defRPr>
      </a:lvl3pPr>
      <a:lvl4pPr marL="1600240" indent="-228606" algn="l" rtl="0" eaLnBrk="0" fontAlgn="base" hangingPunct="0">
        <a:spcBef>
          <a:spcPct val="20000"/>
        </a:spcBef>
        <a:spcAft>
          <a:spcPct val="0"/>
        </a:spcAft>
        <a:buBlip>
          <a:blip r:embed="rId14"/>
        </a:buBlip>
        <a:defRPr sz="2400">
          <a:solidFill>
            <a:schemeClr val="tx1"/>
          </a:solidFill>
          <a:latin typeface="+mn-lt"/>
          <a:cs typeface="+mn-cs"/>
        </a:defRPr>
      </a:lvl4pPr>
      <a:lvl5pPr marL="2057452" indent="-228606" algn="l" rtl="0" eaLnBrk="0" fontAlgn="base" hangingPunct="0">
        <a:spcBef>
          <a:spcPct val="20000"/>
        </a:spcBef>
        <a:spcAft>
          <a:spcPct val="0"/>
        </a:spcAft>
        <a:buBlip>
          <a:blip r:embed="rId14"/>
        </a:buBlip>
        <a:defRPr sz="2400">
          <a:solidFill>
            <a:schemeClr val="tx1"/>
          </a:solidFill>
          <a:latin typeface="+mn-lt"/>
          <a:cs typeface="+mn-cs"/>
        </a:defRPr>
      </a:lvl5pPr>
      <a:lvl6pPr marL="2514663" indent="-228606" algn="l" rtl="0" fontAlgn="base">
        <a:spcBef>
          <a:spcPct val="20000"/>
        </a:spcBef>
        <a:spcAft>
          <a:spcPct val="0"/>
        </a:spcAft>
        <a:buBlip>
          <a:blip r:embed="rId14"/>
        </a:buBlip>
        <a:defRPr sz="2400">
          <a:solidFill>
            <a:schemeClr val="tx1"/>
          </a:solidFill>
          <a:latin typeface="+mn-lt"/>
          <a:cs typeface="+mn-cs"/>
        </a:defRPr>
      </a:lvl6pPr>
      <a:lvl7pPr marL="2971874" indent="-228606" algn="l" rtl="0" fontAlgn="base">
        <a:spcBef>
          <a:spcPct val="20000"/>
        </a:spcBef>
        <a:spcAft>
          <a:spcPct val="0"/>
        </a:spcAft>
        <a:buBlip>
          <a:blip r:embed="rId14"/>
        </a:buBlip>
        <a:defRPr sz="2400">
          <a:solidFill>
            <a:schemeClr val="tx1"/>
          </a:solidFill>
          <a:latin typeface="+mn-lt"/>
          <a:cs typeface="+mn-cs"/>
        </a:defRPr>
      </a:lvl7pPr>
      <a:lvl8pPr marL="3429086" indent="-228606" algn="l" rtl="0" fontAlgn="base">
        <a:spcBef>
          <a:spcPct val="20000"/>
        </a:spcBef>
        <a:spcAft>
          <a:spcPct val="0"/>
        </a:spcAft>
        <a:buBlip>
          <a:blip r:embed="rId14"/>
        </a:buBlip>
        <a:defRPr sz="2400">
          <a:solidFill>
            <a:schemeClr val="tx1"/>
          </a:solidFill>
          <a:latin typeface="+mn-lt"/>
          <a:cs typeface="+mn-cs"/>
        </a:defRPr>
      </a:lvl8pPr>
      <a:lvl9pPr marL="3886297" indent="-228606" algn="l" rtl="0" fontAlgn="base">
        <a:spcBef>
          <a:spcPct val="20000"/>
        </a:spcBef>
        <a:spcAft>
          <a:spcPct val="0"/>
        </a:spcAft>
        <a:buBlip>
          <a:blip r:embed="rId14"/>
        </a:buBlip>
        <a:defRPr sz="2400">
          <a:solidFill>
            <a:schemeClr val="tx1"/>
          </a:solidFill>
          <a:latin typeface="+mn-lt"/>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hyperlink" Target="http://www.wipo.int/am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wipo.int/amc/en/domains" TargetMode="External"/><Relationship Id="rId5" Type="http://schemas.openxmlformats.org/officeDocument/2006/relationships/hyperlink" Target="http://www.wipo.int/amc/en/clauses" TargetMode="External"/><Relationship Id="rId4" Type="http://schemas.openxmlformats.org/officeDocument/2006/relationships/hyperlink" Target="mailto:arbiter.mail@wipo.i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rello-attachments.s3.amazonaws.com/5c1ce863b4efd841824d1289/5c6eb1a20eb16a823af21039/822ded757ef9fd1a7737e78fde6bbf1e/IPday2019-Poster_template-landscap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2" t="3932" r="2351"/>
          <a:stretch/>
        </p:blipFill>
        <p:spPr bwMode="auto">
          <a:xfrm>
            <a:off x="0" y="-256020"/>
            <a:ext cx="9906000" cy="711402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808984" y="4365104"/>
            <a:ext cx="4752528" cy="1440160"/>
          </a:xfrm>
        </p:spPr>
        <p:txBody>
          <a:bodyPr>
            <a:noAutofit/>
          </a:bodyPr>
          <a:lstStyle/>
          <a:p>
            <a:pPr eaLnBrk="1" hangingPunct="1"/>
            <a:r>
              <a:rPr lang="en-US" altLang="en-US" sz="2400" dirty="0"/>
              <a:t/>
            </a:r>
            <a:br>
              <a:rPr lang="en-US" altLang="en-US" sz="2400" dirty="0"/>
            </a:br>
            <a:r>
              <a:rPr lang="en-US" altLang="en-US" sz="2400" dirty="0"/>
              <a:t/>
            </a:r>
            <a:br>
              <a:rPr lang="en-US" altLang="en-US" sz="2400" dirty="0"/>
            </a:br>
            <a:endParaRPr lang="en-US" alt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10</a:t>
            </a:fld>
            <a:endParaRPr lang="en-US" altLang="en-US" sz="1400"/>
          </a:p>
        </p:txBody>
      </p:sp>
      <p:sp>
        <p:nvSpPr>
          <p:cNvPr id="11267" name="Rectangle 2"/>
          <p:cNvSpPr>
            <a:spLocks noGrp="1" noChangeArrowheads="1"/>
          </p:cNvSpPr>
          <p:nvPr>
            <p:ph type="title"/>
          </p:nvPr>
        </p:nvSpPr>
        <p:spPr>
          <a:xfrm>
            <a:off x="560388" y="33017"/>
            <a:ext cx="8609012" cy="863600"/>
          </a:xfrm>
        </p:spPr>
        <p:txBody>
          <a:bodyPr/>
          <a:lstStyle/>
          <a:p>
            <a:pPr eaLnBrk="1" hangingPunct="1"/>
            <a:r>
              <a:rPr lang="en-US" altLang="en-US" dirty="0" smtClean="0"/>
              <a:t>Principal steps in a WIPO Arbitration</a:t>
            </a:r>
          </a:p>
        </p:txBody>
      </p:sp>
      <p:grpSp>
        <p:nvGrpSpPr>
          <p:cNvPr id="5" name="Group 4"/>
          <p:cNvGrpSpPr/>
          <p:nvPr/>
        </p:nvGrpSpPr>
        <p:grpSpPr>
          <a:xfrm>
            <a:off x="632520" y="980232"/>
            <a:ext cx="9055100" cy="5614987"/>
            <a:chOff x="633413" y="620713"/>
            <a:chExt cx="9055100" cy="5614987"/>
          </a:xfrm>
        </p:grpSpPr>
        <p:sp>
          <p:nvSpPr>
            <p:cNvPr id="6" name="Rectangle 34"/>
            <p:cNvSpPr>
              <a:spLocks noChangeArrowheads="1"/>
            </p:cNvSpPr>
            <p:nvPr/>
          </p:nvSpPr>
          <p:spPr bwMode="auto">
            <a:xfrm>
              <a:off x="5313363" y="4899569"/>
              <a:ext cx="4375150" cy="10618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6" tIns="45719" rIns="91436" bIns="45719">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marL="285750" indent="-285750">
                <a:lnSpc>
                  <a:spcPct val="70000"/>
                </a:lnSpc>
                <a:spcBef>
                  <a:spcPct val="0"/>
                </a:spcBef>
                <a:spcAft>
                  <a:spcPct val="25000"/>
                </a:spcAft>
                <a:buFont typeface="Arial" panose="020B0604020202020204" pitchFamily="34" charset="0"/>
                <a:buChar char="­"/>
              </a:pPr>
              <a:r>
                <a:rPr kumimoji="1" lang="en-US" altLang="en-US" sz="1400" dirty="0" smtClean="0"/>
                <a:t> One exchange of pleadings</a:t>
              </a:r>
            </a:p>
            <a:p>
              <a:pPr marL="285750" indent="-285750">
                <a:lnSpc>
                  <a:spcPct val="70000"/>
                </a:lnSpc>
                <a:spcBef>
                  <a:spcPct val="0"/>
                </a:spcBef>
                <a:spcAft>
                  <a:spcPct val="25000"/>
                </a:spcAft>
                <a:buFont typeface="Arial" panose="020B0604020202020204" pitchFamily="34" charset="0"/>
                <a:buChar char="­"/>
              </a:pPr>
              <a:r>
                <a:rPr kumimoji="1" lang="en-US" altLang="en-US" sz="1400" dirty="0" smtClean="0"/>
                <a:t> Shorter time limits</a:t>
              </a:r>
            </a:p>
            <a:p>
              <a:pPr marL="285750" indent="-285750">
                <a:lnSpc>
                  <a:spcPct val="70000"/>
                </a:lnSpc>
                <a:spcBef>
                  <a:spcPct val="0"/>
                </a:spcBef>
                <a:spcAft>
                  <a:spcPct val="25000"/>
                </a:spcAft>
                <a:buFont typeface="Arial" panose="020B0604020202020204" pitchFamily="34" charset="0"/>
                <a:buChar char="­"/>
              </a:pPr>
              <a:r>
                <a:rPr kumimoji="1" lang="en-US" altLang="en-US" sz="1400" dirty="0" smtClean="0"/>
                <a:t> Sole arbitrator</a:t>
              </a:r>
            </a:p>
            <a:p>
              <a:pPr marL="285750" indent="-285750">
                <a:lnSpc>
                  <a:spcPct val="70000"/>
                </a:lnSpc>
                <a:spcBef>
                  <a:spcPct val="0"/>
                </a:spcBef>
                <a:spcAft>
                  <a:spcPct val="25000"/>
                </a:spcAft>
                <a:buFont typeface="Arial" panose="020B0604020202020204" pitchFamily="34" charset="0"/>
                <a:buChar char="­"/>
              </a:pPr>
              <a:r>
                <a:rPr kumimoji="1" lang="en-US" altLang="en-US" sz="1400" dirty="0" smtClean="0"/>
                <a:t> Shorter hearings </a:t>
              </a:r>
            </a:p>
            <a:p>
              <a:pPr marL="285750" indent="-285750">
                <a:lnSpc>
                  <a:spcPct val="70000"/>
                </a:lnSpc>
                <a:spcBef>
                  <a:spcPct val="0"/>
                </a:spcBef>
                <a:buFont typeface="Arial" panose="020B0604020202020204" pitchFamily="34" charset="0"/>
                <a:buChar char="­"/>
              </a:pPr>
              <a:r>
                <a:rPr kumimoji="1" lang="en-US" altLang="en-US" sz="1400" dirty="0" smtClean="0"/>
                <a:t> Fixed fees</a:t>
              </a:r>
              <a:endParaRPr kumimoji="1" lang="en-US" altLang="en-US" sz="1400" dirty="0"/>
            </a:p>
          </p:txBody>
        </p:sp>
        <p:grpSp>
          <p:nvGrpSpPr>
            <p:cNvPr id="7" name="Group 4"/>
            <p:cNvGrpSpPr>
              <a:grpSpLocks/>
            </p:cNvGrpSpPr>
            <p:nvPr/>
          </p:nvGrpSpPr>
          <p:grpSpPr bwMode="auto">
            <a:xfrm>
              <a:off x="4954588" y="622300"/>
              <a:ext cx="4208462" cy="4030663"/>
              <a:chOff x="2881" y="392"/>
              <a:chExt cx="2447" cy="2539"/>
            </a:xfrm>
            <a:noFill/>
          </p:grpSpPr>
          <p:sp>
            <p:nvSpPr>
              <p:cNvPr id="27" name="Text Box 23"/>
              <p:cNvSpPr txBox="1">
                <a:spLocks noChangeArrowheads="1"/>
              </p:cNvSpPr>
              <p:nvPr/>
            </p:nvSpPr>
            <p:spPr bwMode="auto">
              <a:xfrm>
                <a:off x="2881" y="392"/>
                <a:ext cx="2447" cy="233"/>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dirty="0"/>
                  <a:t>WIPO Expedited Arbitration</a:t>
                </a:r>
              </a:p>
            </p:txBody>
          </p:sp>
          <p:sp>
            <p:nvSpPr>
              <p:cNvPr id="28" name="Text Box 7"/>
              <p:cNvSpPr txBox="1">
                <a:spLocks noChangeArrowheads="1"/>
              </p:cNvSpPr>
              <p:nvPr/>
            </p:nvSpPr>
            <p:spPr bwMode="auto">
              <a:xfrm>
                <a:off x="3108" y="710"/>
                <a:ext cx="2039" cy="31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Request for Arbitration </a:t>
                </a:r>
                <a:br>
                  <a:rPr kumimoji="1" lang="en-US" altLang="en-US" sz="1200"/>
                </a:br>
                <a:r>
                  <a:rPr kumimoji="1" lang="en-US" altLang="en-US" sz="1200"/>
                  <a:t>and Statement of Claim</a:t>
                </a:r>
              </a:p>
            </p:txBody>
          </p:sp>
          <p:sp>
            <p:nvSpPr>
              <p:cNvPr id="29" name="Text Box 8"/>
              <p:cNvSpPr txBox="1">
                <a:spLocks noChangeArrowheads="1"/>
              </p:cNvSpPr>
              <p:nvPr/>
            </p:nvSpPr>
            <p:spPr bwMode="auto">
              <a:xfrm>
                <a:off x="3108" y="1163"/>
                <a:ext cx="2039" cy="31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dirty="0"/>
                  <a:t>Answer to Request for Arbitration </a:t>
                </a:r>
                <a:endParaRPr kumimoji="1" lang="en-US" altLang="en-US" sz="1200" dirty="0" smtClean="0"/>
              </a:p>
              <a:p>
                <a:pPr algn="ctr">
                  <a:spcBef>
                    <a:spcPct val="0"/>
                  </a:spcBef>
                  <a:buFontTx/>
                  <a:buNone/>
                </a:pPr>
                <a:r>
                  <a:rPr kumimoji="1" lang="en-US" altLang="en-US" sz="1200" dirty="0" smtClean="0"/>
                  <a:t>and </a:t>
                </a:r>
                <a:r>
                  <a:rPr kumimoji="1" lang="en-US" altLang="en-US" sz="1200" dirty="0"/>
                  <a:t>Statement of Defense</a:t>
                </a:r>
              </a:p>
            </p:txBody>
          </p:sp>
          <p:sp>
            <p:nvSpPr>
              <p:cNvPr id="30" name="Text Box 9"/>
              <p:cNvSpPr txBox="1">
                <a:spLocks noChangeArrowheads="1"/>
              </p:cNvSpPr>
              <p:nvPr/>
            </p:nvSpPr>
            <p:spPr bwMode="auto">
              <a:xfrm>
                <a:off x="3108" y="1616"/>
                <a:ext cx="2039"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dirty="0"/>
                  <a:t>Appointment of </a:t>
                </a:r>
                <a:r>
                  <a:rPr kumimoji="1" lang="en-US" altLang="en-US" sz="1200" dirty="0" smtClean="0"/>
                  <a:t>Arbitrator</a:t>
                </a:r>
                <a:endParaRPr kumimoji="1" lang="en-US" altLang="en-US" sz="1200" dirty="0"/>
              </a:p>
            </p:txBody>
          </p:sp>
          <p:sp>
            <p:nvSpPr>
              <p:cNvPr id="31" name="Text Box 10"/>
              <p:cNvSpPr txBox="1">
                <a:spLocks noChangeArrowheads="1"/>
              </p:cNvSpPr>
              <p:nvPr/>
            </p:nvSpPr>
            <p:spPr bwMode="auto">
              <a:xfrm>
                <a:off x="3108" y="1979"/>
                <a:ext cx="2039"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Hearing</a:t>
                </a:r>
              </a:p>
            </p:txBody>
          </p:sp>
          <p:sp>
            <p:nvSpPr>
              <p:cNvPr id="32" name="Text Box 11"/>
              <p:cNvSpPr txBox="1">
                <a:spLocks noChangeArrowheads="1"/>
              </p:cNvSpPr>
              <p:nvPr/>
            </p:nvSpPr>
            <p:spPr bwMode="auto">
              <a:xfrm>
                <a:off x="3108" y="2342"/>
                <a:ext cx="2039"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Closure of Proceedings</a:t>
                </a:r>
              </a:p>
            </p:txBody>
          </p:sp>
          <p:sp>
            <p:nvSpPr>
              <p:cNvPr id="33" name="Text Box 20"/>
              <p:cNvSpPr txBox="1">
                <a:spLocks noChangeArrowheads="1"/>
              </p:cNvSpPr>
              <p:nvPr/>
            </p:nvSpPr>
            <p:spPr bwMode="auto">
              <a:xfrm>
                <a:off x="3108" y="2704"/>
                <a:ext cx="2039"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Final Award</a:t>
                </a:r>
              </a:p>
            </p:txBody>
          </p:sp>
          <p:cxnSp>
            <p:nvCxnSpPr>
              <p:cNvPr id="34" name="AutoShape 12"/>
              <p:cNvCxnSpPr>
                <a:cxnSpLocks noChangeShapeType="1"/>
              </p:cNvCxnSpPr>
              <p:nvPr/>
            </p:nvCxnSpPr>
            <p:spPr bwMode="auto">
              <a:xfrm>
                <a:off x="4128" y="1027"/>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13"/>
              <p:cNvCxnSpPr>
                <a:cxnSpLocks noChangeShapeType="1"/>
              </p:cNvCxnSpPr>
              <p:nvPr/>
            </p:nvCxnSpPr>
            <p:spPr bwMode="auto">
              <a:xfrm>
                <a:off x="4128" y="1480"/>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4"/>
              <p:cNvCxnSpPr>
                <a:cxnSpLocks noChangeShapeType="1"/>
              </p:cNvCxnSpPr>
              <p:nvPr/>
            </p:nvCxnSpPr>
            <p:spPr bwMode="auto">
              <a:xfrm>
                <a:off x="4128" y="1843"/>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15"/>
              <p:cNvCxnSpPr>
                <a:cxnSpLocks noChangeShapeType="1"/>
              </p:cNvCxnSpPr>
              <p:nvPr/>
            </p:nvCxnSpPr>
            <p:spPr bwMode="auto">
              <a:xfrm>
                <a:off x="4128" y="2206"/>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16"/>
              <p:cNvCxnSpPr>
                <a:cxnSpLocks noChangeShapeType="1"/>
              </p:cNvCxnSpPr>
              <p:nvPr/>
            </p:nvCxnSpPr>
            <p:spPr bwMode="auto">
              <a:xfrm>
                <a:off x="4128" y="2569"/>
                <a:ext cx="0" cy="135"/>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17"/>
            <p:cNvGrpSpPr>
              <a:grpSpLocks/>
            </p:cNvGrpSpPr>
            <p:nvPr/>
          </p:nvGrpSpPr>
          <p:grpSpPr bwMode="auto">
            <a:xfrm>
              <a:off x="633413" y="620713"/>
              <a:ext cx="4214812" cy="5614987"/>
              <a:chOff x="384" y="392"/>
              <a:chExt cx="2451" cy="3537"/>
            </a:xfrm>
            <a:noFill/>
          </p:grpSpPr>
          <p:sp>
            <p:nvSpPr>
              <p:cNvPr id="9" name="Text Box 5"/>
              <p:cNvSpPr txBox="1">
                <a:spLocks noChangeArrowheads="1"/>
              </p:cNvSpPr>
              <p:nvPr/>
            </p:nvSpPr>
            <p:spPr bwMode="auto">
              <a:xfrm>
                <a:off x="567" y="392"/>
                <a:ext cx="2041" cy="233"/>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dirty="0"/>
                  <a:t>WIPO Arbitration</a:t>
                </a:r>
              </a:p>
            </p:txBody>
          </p:sp>
          <p:sp>
            <p:nvSpPr>
              <p:cNvPr id="10" name="Text Box 7"/>
              <p:cNvSpPr txBox="1">
                <a:spLocks noChangeArrowheads="1"/>
              </p:cNvSpPr>
              <p:nvPr/>
            </p:nvSpPr>
            <p:spPr bwMode="auto">
              <a:xfrm>
                <a:off x="384" y="709"/>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dirty="0"/>
                  <a:t>Request for Arbitration</a:t>
                </a:r>
              </a:p>
            </p:txBody>
          </p:sp>
          <p:sp>
            <p:nvSpPr>
              <p:cNvPr id="11" name="Text Box 8"/>
              <p:cNvSpPr txBox="1">
                <a:spLocks noChangeArrowheads="1"/>
              </p:cNvSpPr>
              <p:nvPr/>
            </p:nvSpPr>
            <p:spPr bwMode="auto">
              <a:xfrm>
                <a:off x="384" y="1071"/>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Answer to Request for Arbitration</a:t>
                </a:r>
              </a:p>
            </p:txBody>
          </p:sp>
          <p:sp>
            <p:nvSpPr>
              <p:cNvPr id="12" name="Text Box 9"/>
              <p:cNvSpPr txBox="1">
                <a:spLocks noChangeArrowheads="1"/>
              </p:cNvSpPr>
              <p:nvPr/>
            </p:nvSpPr>
            <p:spPr bwMode="auto">
              <a:xfrm>
                <a:off x="384" y="1434"/>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Appointment of Arbitrator(s)</a:t>
                </a:r>
              </a:p>
            </p:txBody>
          </p:sp>
          <p:sp>
            <p:nvSpPr>
              <p:cNvPr id="13" name="Text Box 10"/>
              <p:cNvSpPr txBox="1">
                <a:spLocks noChangeArrowheads="1"/>
              </p:cNvSpPr>
              <p:nvPr/>
            </p:nvSpPr>
            <p:spPr bwMode="auto">
              <a:xfrm>
                <a:off x="384" y="1797"/>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Statement of Claim</a:t>
                </a:r>
              </a:p>
            </p:txBody>
          </p:sp>
          <p:sp>
            <p:nvSpPr>
              <p:cNvPr id="14" name="Text Box 11"/>
              <p:cNvSpPr txBox="1">
                <a:spLocks noChangeArrowheads="1"/>
              </p:cNvSpPr>
              <p:nvPr/>
            </p:nvSpPr>
            <p:spPr bwMode="auto">
              <a:xfrm>
                <a:off x="384" y="2160"/>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Statement of Defense</a:t>
                </a:r>
              </a:p>
            </p:txBody>
          </p:sp>
          <p:sp>
            <p:nvSpPr>
              <p:cNvPr id="15" name="Text Box 12"/>
              <p:cNvSpPr txBox="1">
                <a:spLocks noChangeArrowheads="1"/>
              </p:cNvSpPr>
              <p:nvPr/>
            </p:nvSpPr>
            <p:spPr bwMode="auto">
              <a:xfrm>
                <a:off x="384" y="2977"/>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dirty="0" smtClean="0"/>
                  <a:t>Hearing</a:t>
                </a:r>
                <a:endParaRPr kumimoji="1" lang="en-US" altLang="en-US" sz="1200" dirty="0"/>
              </a:p>
            </p:txBody>
          </p:sp>
          <p:sp>
            <p:nvSpPr>
              <p:cNvPr id="16" name="Text Box 13"/>
              <p:cNvSpPr txBox="1">
                <a:spLocks noChangeArrowheads="1"/>
              </p:cNvSpPr>
              <p:nvPr/>
            </p:nvSpPr>
            <p:spPr bwMode="auto">
              <a:xfrm>
                <a:off x="384" y="3339"/>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Closure of Proceedings</a:t>
                </a:r>
              </a:p>
            </p:txBody>
          </p:sp>
          <p:sp>
            <p:nvSpPr>
              <p:cNvPr id="17" name="Text Box 14"/>
              <p:cNvSpPr txBox="1">
                <a:spLocks noChangeArrowheads="1"/>
              </p:cNvSpPr>
              <p:nvPr/>
            </p:nvSpPr>
            <p:spPr bwMode="auto">
              <a:xfrm>
                <a:off x="384" y="3702"/>
                <a:ext cx="2451" cy="22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Final Award</a:t>
                </a:r>
              </a:p>
            </p:txBody>
          </p:sp>
          <p:sp>
            <p:nvSpPr>
              <p:cNvPr id="18" name="Text Box 20"/>
              <p:cNvSpPr txBox="1">
                <a:spLocks noChangeArrowheads="1"/>
              </p:cNvSpPr>
              <p:nvPr/>
            </p:nvSpPr>
            <p:spPr bwMode="auto">
              <a:xfrm>
                <a:off x="384" y="2523"/>
                <a:ext cx="2451" cy="317"/>
              </a:xfrm>
              <a:prstGeom prst="rect">
                <a:avLst/>
              </a:prstGeom>
              <a:grpFill/>
              <a:ln w="3175">
                <a:solidFill>
                  <a:schemeClr val="accent1">
                    <a:lumMod val="60000"/>
                    <a:lumOff val="40000"/>
                  </a:schemeClr>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a:t>Further Written Statements and Witness Statements</a:t>
                </a:r>
              </a:p>
            </p:txBody>
          </p:sp>
          <p:cxnSp>
            <p:nvCxnSpPr>
              <p:cNvPr id="19" name="AutoShape 28"/>
              <p:cNvCxnSpPr>
                <a:cxnSpLocks noChangeShapeType="1"/>
                <a:stCxn id="10" idx="2"/>
                <a:endCxn id="11" idx="0"/>
              </p:cNvCxnSpPr>
              <p:nvPr/>
            </p:nvCxnSpPr>
            <p:spPr bwMode="auto">
              <a:xfrm>
                <a:off x="1610" y="936"/>
                <a:ext cx="0" cy="135"/>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9"/>
              <p:cNvCxnSpPr>
                <a:cxnSpLocks noChangeShapeType="1"/>
                <a:stCxn id="16" idx="2"/>
                <a:endCxn id="17" idx="0"/>
              </p:cNvCxnSpPr>
              <p:nvPr/>
            </p:nvCxnSpPr>
            <p:spPr bwMode="auto">
              <a:xfrm>
                <a:off x="1610" y="3566"/>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0"/>
              <p:cNvCxnSpPr>
                <a:cxnSpLocks noChangeShapeType="1"/>
                <a:stCxn id="11" idx="2"/>
                <a:endCxn id="12" idx="0"/>
              </p:cNvCxnSpPr>
              <p:nvPr/>
            </p:nvCxnSpPr>
            <p:spPr bwMode="auto">
              <a:xfrm>
                <a:off x="1610" y="1298"/>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1"/>
              <p:cNvCxnSpPr>
                <a:cxnSpLocks noChangeShapeType="1"/>
                <a:stCxn id="12" idx="2"/>
                <a:endCxn id="13" idx="0"/>
              </p:cNvCxnSpPr>
              <p:nvPr/>
            </p:nvCxnSpPr>
            <p:spPr bwMode="auto">
              <a:xfrm>
                <a:off x="1610" y="1661"/>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2"/>
              <p:cNvCxnSpPr>
                <a:cxnSpLocks noChangeShapeType="1"/>
                <a:stCxn id="15" idx="2"/>
                <a:endCxn id="16" idx="0"/>
              </p:cNvCxnSpPr>
              <p:nvPr/>
            </p:nvCxnSpPr>
            <p:spPr bwMode="auto">
              <a:xfrm>
                <a:off x="1610" y="3204"/>
                <a:ext cx="0" cy="135"/>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3"/>
              <p:cNvCxnSpPr>
                <a:cxnSpLocks noChangeShapeType="1"/>
                <a:stCxn id="13" idx="2"/>
                <a:endCxn id="14" idx="0"/>
              </p:cNvCxnSpPr>
              <p:nvPr/>
            </p:nvCxnSpPr>
            <p:spPr bwMode="auto">
              <a:xfrm>
                <a:off x="1610" y="2024"/>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4"/>
              <p:cNvCxnSpPr>
                <a:cxnSpLocks noChangeShapeType="1"/>
                <a:stCxn id="14" idx="2"/>
                <a:endCxn id="18" idx="0"/>
              </p:cNvCxnSpPr>
              <p:nvPr/>
            </p:nvCxnSpPr>
            <p:spPr bwMode="auto">
              <a:xfrm>
                <a:off x="1610" y="2387"/>
                <a:ext cx="0" cy="136"/>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5"/>
              <p:cNvCxnSpPr>
                <a:cxnSpLocks noChangeShapeType="1"/>
                <a:stCxn id="18" idx="2"/>
                <a:endCxn id="15" idx="0"/>
              </p:cNvCxnSpPr>
              <p:nvPr/>
            </p:nvCxnSpPr>
            <p:spPr bwMode="auto">
              <a:xfrm>
                <a:off x="1610" y="2840"/>
                <a:ext cx="0" cy="137"/>
              </a:xfrm>
              <a:prstGeom prst="straightConnector1">
                <a:avLst/>
              </a:prstGeom>
              <a:grpFill/>
              <a:ln w="3175">
                <a:solidFill>
                  <a:schemeClr val="accent1">
                    <a:lumMod val="60000"/>
                    <a:lumOff val="4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1509909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11</a:t>
            </a:fld>
            <a:endParaRPr lang="en-US" altLang="en-US" sz="1400"/>
          </a:p>
        </p:txBody>
      </p:sp>
      <p:sp>
        <p:nvSpPr>
          <p:cNvPr id="11267" name="Rectangle 2"/>
          <p:cNvSpPr>
            <a:spLocks noGrp="1" noChangeArrowheads="1"/>
          </p:cNvSpPr>
          <p:nvPr>
            <p:ph type="title"/>
          </p:nvPr>
        </p:nvSpPr>
        <p:spPr>
          <a:xfrm>
            <a:off x="560512" y="116632"/>
            <a:ext cx="8712968" cy="863600"/>
          </a:xfrm>
        </p:spPr>
        <p:txBody>
          <a:bodyPr>
            <a:normAutofit/>
          </a:bodyPr>
          <a:lstStyle/>
          <a:p>
            <a:pPr eaLnBrk="1" hangingPunct="1"/>
            <a:r>
              <a:rPr lang="en-US" altLang="en-US" sz="3400" dirty="0" smtClean="0"/>
              <a:t>WIPO Center’s ADR cases</a:t>
            </a:r>
            <a:endParaRPr lang="en-US" altLang="en-US" sz="3400" dirty="0"/>
          </a:p>
        </p:txBody>
      </p:sp>
      <p:grpSp>
        <p:nvGrpSpPr>
          <p:cNvPr id="5" name="Group 4"/>
          <p:cNvGrpSpPr/>
          <p:nvPr/>
        </p:nvGrpSpPr>
        <p:grpSpPr>
          <a:xfrm>
            <a:off x="5961112" y="1772816"/>
            <a:ext cx="3175656" cy="2952328"/>
            <a:chOff x="5961112" y="1772816"/>
            <a:chExt cx="3175656" cy="2952328"/>
          </a:xfrm>
        </p:grpSpPr>
        <p:pic>
          <p:nvPicPr>
            <p:cNvPr id="3074" name="Picture 2" descr="awa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112" y="2276872"/>
              <a:ext cx="3175656"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57510" y="1772816"/>
              <a:ext cx="1782860" cy="338554"/>
            </a:xfrm>
            <a:prstGeom prst="rect">
              <a:avLst/>
            </a:prstGeom>
          </p:spPr>
          <p:txBody>
            <a:bodyPr wrap="none">
              <a:spAutoFit/>
            </a:bodyPr>
            <a:lstStyle/>
            <a:p>
              <a:r>
                <a:rPr lang="en-US" b="1" dirty="0" smtClean="0">
                  <a:solidFill>
                    <a:srgbClr val="3B3B3B"/>
                  </a:solidFill>
                  <a:latin typeface="Arial" panose="020B0604020202020204" pitchFamily="34" charset="0"/>
                </a:rPr>
                <a:t>Settlement rates</a:t>
              </a:r>
              <a:endParaRPr lang="en-US" b="1" i="0" dirty="0">
                <a:solidFill>
                  <a:srgbClr val="3B3B3B"/>
                </a:solidFill>
                <a:effectLst/>
                <a:latin typeface="Arial" panose="020B0604020202020204" pitchFamily="34" charset="0"/>
              </a:endParaRPr>
            </a:p>
          </p:txBody>
        </p:sp>
      </p:grpSp>
      <p:grpSp>
        <p:nvGrpSpPr>
          <p:cNvPr id="4" name="Group 3"/>
          <p:cNvGrpSpPr/>
          <p:nvPr/>
        </p:nvGrpSpPr>
        <p:grpSpPr>
          <a:xfrm>
            <a:off x="632520" y="1459275"/>
            <a:ext cx="4415955" cy="4159235"/>
            <a:chOff x="632520" y="1459275"/>
            <a:chExt cx="4415955" cy="4159235"/>
          </a:xfrm>
        </p:grpSpPr>
        <p:pic>
          <p:nvPicPr>
            <p:cNvPr id="1026" name="Picture 2" descr="casefi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20" y="1772816"/>
              <a:ext cx="4415955" cy="3845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87351" y="1459275"/>
              <a:ext cx="1906291" cy="338554"/>
            </a:xfrm>
            <a:prstGeom prst="rect">
              <a:avLst/>
            </a:prstGeom>
          </p:spPr>
          <p:txBody>
            <a:bodyPr wrap="none">
              <a:spAutoFit/>
            </a:bodyPr>
            <a:lstStyle/>
            <a:p>
              <a:r>
                <a:rPr lang="en-US" b="1" dirty="0" smtClean="0">
                  <a:solidFill>
                    <a:srgbClr val="3B3B3B"/>
                  </a:solidFill>
                  <a:latin typeface="Arial" panose="020B0604020202020204" pitchFamily="34" charset="0"/>
                </a:rPr>
                <a:t>Areas of disputes</a:t>
              </a:r>
              <a:endParaRPr lang="en-US" b="1" i="0" dirty="0">
                <a:solidFill>
                  <a:srgbClr val="3B3B3B"/>
                </a:solidFill>
                <a:effectLst/>
                <a:latin typeface="Arial" panose="020B0604020202020204" pitchFamily="34" charset="0"/>
              </a:endParaRPr>
            </a:p>
          </p:txBody>
        </p:sp>
      </p:grpSp>
    </p:spTree>
    <p:extLst>
      <p:ext uri="{BB962C8B-B14F-4D97-AF65-F5344CB8AC3E}">
        <p14:creationId xmlns:p14="http://schemas.microsoft.com/office/powerpoint/2010/main" val="252480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12</a:t>
            </a:fld>
            <a:endParaRPr lang="en-US" altLang="en-US" sz="1400"/>
          </a:p>
        </p:txBody>
      </p:sp>
      <p:sp>
        <p:nvSpPr>
          <p:cNvPr id="9220" name="Rectangle 3"/>
          <p:cNvSpPr>
            <a:spLocks noChangeArrowheads="1"/>
          </p:cNvSpPr>
          <p:nvPr/>
        </p:nvSpPr>
        <p:spPr bwMode="auto">
          <a:xfrm>
            <a:off x="272480" y="980232"/>
            <a:ext cx="5616624" cy="568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numCol="2" spcCol="0">
            <a:normAutofit/>
          </a:bodyPr>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r>
              <a:rPr lang="en-US" sz="1800" dirty="0" smtClean="0"/>
              <a:t>Areas of dispute</a:t>
            </a:r>
          </a:p>
          <a:p>
            <a:pPr marL="0" indent="0">
              <a:buNone/>
            </a:pPr>
            <a:endParaRPr lang="en-US" sz="1800" dirty="0" smtClean="0"/>
          </a:p>
          <a:p>
            <a:pPr lvl="1"/>
            <a:r>
              <a:rPr lang="en-US" sz="1800" dirty="0" smtClean="0"/>
              <a:t>advertising</a:t>
            </a:r>
            <a:endParaRPr lang="en-US" sz="1800" dirty="0"/>
          </a:p>
          <a:p>
            <a:pPr lvl="1"/>
            <a:r>
              <a:rPr lang="en-US" sz="1800" dirty="0"/>
              <a:t>broadcasting rights</a:t>
            </a:r>
          </a:p>
          <a:p>
            <a:pPr lvl="1"/>
            <a:r>
              <a:rPr lang="en-US" sz="1800" dirty="0"/>
              <a:t>copyright and related rights</a:t>
            </a:r>
          </a:p>
          <a:p>
            <a:pPr lvl="1"/>
            <a:r>
              <a:rPr lang="en-US" sz="1800" dirty="0"/>
              <a:t>event management</a:t>
            </a:r>
          </a:p>
          <a:p>
            <a:pPr lvl="1"/>
            <a:r>
              <a:rPr lang="en-US" sz="1800" dirty="0"/>
              <a:t>image rights</a:t>
            </a:r>
          </a:p>
          <a:p>
            <a:pPr lvl="1"/>
            <a:r>
              <a:rPr lang="en-US" sz="1800" dirty="0"/>
              <a:t>industrial design rights</a:t>
            </a:r>
          </a:p>
          <a:p>
            <a:pPr lvl="1"/>
            <a:r>
              <a:rPr lang="en-US" sz="1800" dirty="0"/>
              <a:t>marketing transactions</a:t>
            </a:r>
          </a:p>
          <a:p>
            <a:pPr lvl="1"/>
            <a:r>
              <a:rPr lang="en-US" sz="1800" dirty="0"/>
              <a:t>merchandising </a:t>
            </a:r>
            <a:r>
              <a:rPr lang="en-US" sz="1800" dirty="0" smtClean="0"/>
              <a:t>agreements</a:t>
            </a:r>
          </a:p>
          <a:p>
            <a:pPr lvl="1"/>
            <a:endParaRPr lang="en-US" sz="1800" dirty="0" smtClean="0"/>
          </a:p>
          <a:p>
            <a:pPr lvl="1"/>
            <a:endParaRPr lang="en-US" sz="1800" dirty="0"/>
          </a:p>
          <a:p>
            <a:pPr lvl="1"/>
            <a:endParaRPr lang="en-US" sz="1800" dirty="0" smtClean="0"/>
          </a:p>
          <a:p>
            <a:pPr lvl="1"/>
            <a:endParaRPr lang="en-US" sz="1800" dirty="0" smtClean="0"/>
          </a:p>
          <a:p>
            <a:pPr lvl="1"/>
            <a:endParaRPr lang="en-US" sz="1800" dirty="0" smtClean="0"/>
          </a:p>
          <a:p>
            <a:pPr lvl="1"/>
            <a:r>
              <a:rPr lang="en-US" sz="1800" dirty="0" smtClean="0"/>
              <a:t>patents </a:t>
            </a:r>
            <a:r>
              <a:rPr lang="en-US" sz="1800" dirty="0"/>
              <a:t>relating to sports equipment</a:t>
            </a:r>
          </a:p>
          <a:p>
            <a:pPr lvl="1"/>
            <a:r>
              <a:rPr lang="en-US" sz="1800" dirty="0" smtClean="0"/>
              <a:t>product </a:t>
            </a:r>
            <a:r>
              <a:rPr lang="en-US" sz="1800" dirty="0"/>
              <a:t>development</a:t>
            </a:r>
          </a:p>
          <a:p>
            <a:pPr lvl="1"/>
            <a:r>
              <a:rPr lang="en-US" sz="1800" dirty="0"/>
              <a:t>publishing</a:t>
            </a:r>
          </a:p>
          <a:p>
            <a:pPr lvl="1"/>
            <a:r>
              <a:rPr lang="en-US" sz="1800" dirty="0"/>
              <a:t>software</a:t>
            </a:r>
          </a:p>
          <a:p>
            <a:pPr lvl="1"/>
            <a:r>
              <a:rPr lang="en-US" sz="1800" dirty="0"/>
              <a:t>sponsorship agreements</a:t>
            </a:r>
          </a:p>
          <a:p>
            <a:pPr lvl="1"/>
            <a:r>
              <a:rPr lang="en-US" sz="1800" dirty="0"/>
              <a:t>sports betting and gaming</a:t>
            </a:r>
          </a:p>
          <a:p>
            <a:pPr lvl="1"/>
            <a:r>
              <a:rPr lang="en-US" sz="1800" dirty="0"/>
              <a:t>sports business contracts</a:t>
            </a:r>
          </a:p>
          <a:p>
            <a:pPr lvl="1"/>
            <a:r>
              <a:rPr lang="en-US" sz="1800" dirty="0"/>
              <a:t>sports online streaming</a:t>
            </a:r>
          </a:p>
          <a:p>
            <a:pPr lvl="1" eaLnBrk="1" hangingPunct="1"/>
            <a:endParaRPr lang="en-US" altLang="en-US" sz="1800" dirty="0"/>
          </a:p>
        </p:txBody>
      </p:sp>
      <p:pic>
        <p:nvPicPr>
          <p:cNvPr id="9" name="Picture 2" descr="https://trello-attachments.s3.amazonaws.com/5c1ce863b4efd841824d1289/5c6eb1a20eb16a823af21039/822ded757ef9fd1a7737e78fde6bbf1e/IPday2019-Poster_template-landscap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13" t="3932" r="43969"/>
          <a:stretch/>
        </p:blipFill>
        <p:spPr bwMode="auto">
          <a:xfrm>
            <a:off x="5945560" y="8682"/>
            <a:ext cx="396044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a:spLocks noGrp="1" noChangeArrowheads="1"/>
          </p:cNvSpPr>
          <p:nvPr>
            <p:ph type="title"/>
          </p:nvPr>
        </p:nvSpPr>
        <p:spPr>
          <a:xfrm>
            <a:off x="254077" y="116632"/>
            <a:ext cx="5653430" cy="863600"/>
          </a:xfrm>
        </p:spPr>
        <p:txBody>
          <a:bodyPr>
            <a:normAutofit fontScale="90000"/>
          </a:bodyPr>
          <a:lstStyle/>
          <a:p>
            <a:pPr eaLnBrk="1" hangingPunct="1"/>
            <a:r>
              <a:rPr lang="en-US" altLang="en-US" sz="2800" dirty="0"/>
              <a:t>WIPO </a:t>
            </a:r>
            <a:r>
              <a:rPr lang="en-US" altLang="en-US" sz="2800" dirty="0" smtClean="0"/>
              <a:t>ADR </a:t>
            </a:r>
            <a:r>
              <a:rPr lang="en-US" altLang="en-US" sz="2800" dirty="0"/>
              <a:t>for </a:t>
            </a:r>
            <a:r>
              <a:rPr lang="en-US" altLang="en-US" sz="2800" dirty="0" smtClean="0"/>
              <a:t>sports-related disputes</a:t>
            </a:r>
            <a:endParaRPr lang="en-US" altLang="en-US" sz="2800" dirty="0"/>
          </a:p>
        </p:txBody>
      </p:sp>
    </p:spTree>
    <p:extLst>
      <p:ext uri="{BB962C8B-B14F-4D97-AF65-F5344CB8AC3E}">
        <p14:creationId xmlns:p14="http://schemas.microsoft.com/office/powerpoint/2010/main" val="1712349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13</a:t>
            </a:fld>
            <a:endParaRPr lang="en-US" altLang="en-US" sz="1400"/>
          </a:p>
        </p:txBody>
      </p:sp>
      <p:sp>
        <p:nvSpPr>
          <p:cNvPr id="11267" name="Rectangle 2"/>
          <p:cNvSpPr>
            <a:spLocks noGrp="1" noChangeArrowheads="1"/>
          </p:cNvSpPr>
          <p:nvPr>
            <p:ph type="title"/>
          </p:nvPr>
        </p:nvSpPr>
        <p:spPr>
          <a:xfrm>
            <a:off x="254077" y="116632"/>
            <a:ext cx="5653430" cy="863600"/>
          </a:xfrm>
        </p:spPr>
        <p:txBody>
          <a:bodyPr>
            <a:normAutofit fontScale="90000"/>
          </a:bodyPr>
          <a:lstStyle/>
          <a:p>
            <a:pPr eaLnBrk="1" hangingPunct="1"/>
            <a:r>
              <a:rPr lang="en-US" altLang="en-US" sz="2800" dirty="0"/>
              <a:t>WIPO </a:t>
            </a:r>
            <a:r>
              <a:rPr lang="en-US" altLang="en-US" sz="2800" dirty="0" smtClean="0"/>
              <a:t>ADR </a:t>
            </a:r>
            <a:r>
              <a:rPr lang="en-US" altLang="en-US" sz="2800" dirty="0"/>
              <a:t>for </a:t>
            </a:r>
            <a:r>
              <a:rPr lang="en-US" altLang="en-US" sz="2800" dirty="0" smtClean="0"/>
              <a:t>sports-related disputes</a:t>
            </a:r>
            <a:endParaRPr lang="en-US" altLang="en-US" sz="2800" dirty="0"/>
          </a:p>
        </p:txBody>
      </p:sp>
      <p:sp>
        <p:nvSpPr>
          <p:cNvPr id="9220" name="Rectangle 3"/>
          <p:cNvSpPr>
            <a:spLocks noChangeArrowheads="1"/>
          </p:cNvSpPr>
          <p:nvPr/>
        </p:nvSpPr>
        <p:spPr bwMode="auto">
          <a:xfrm>
            <a:off x="272480" y="980232"/>
            <a:ext cx="5616624" cy="568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numCol="2" spcCol="0">
            <a:normAutofit/>
          </a:bodyPr>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r>
              <a:rPr lang="en-US" sz="1800" dirty="0" smtClean="0"/>
              <a:t>Parties involved</a:t>
            </a:r>
          </a:p>
          <a:p>
            <a:pPr marL="0" indent="0">
              <a:buNone/>
            </a:pPr>
            <a:endParaRPr lang="en-US" sz="1800" dirty="0" smtClean="0"/>
          </a:p>
          <a:p>
            <a:pPr lvl="1"/>
            <a:r>
              <a:rPr lang="en-US" sz="1800" dirty="0" smtClean="0"/>
              <a:t>agents</a:t>
            </a:r>
          </a:p>
          <a:p>
            <a:pPr lvl="1"/>
            <a:r>
              <a:rPr lang="en-US" sz="1800" dirty="0" smtClean="0"/>
              <a:t>athletes</a:t>
            </a:r>
          </a:p>
          <a:p>
            <a:pPr lvl="1"/>
            <a:r>
              <a:rPr lang="en-US" sz="1800" dirty="0" smtClean="0"/>
              <a:t>broadcasters</a:t>
            </a:r>
          </a:p>
          <a:p>
            <a:pPr lvl="1"/>
            <a:r>
              <a:rPr lang="en-US" sz="1800" dirty="0" smtClean="0"/>
              <a:t>clubs </a:t>
            </a:r>
          </a:p>
          <a:p>
            <a:pPr lvl="1"/>
            <a:r>
              <a:rPr lang="en-US" sz="1800" dirty="0" smtClean="0"/>
              <a:t>coaches</a:t>
            </a:r>
          </a:p>
          <a:p>
            <a:pPr lvl="1"/>
            <a:r>
              <a:rPr lang="en-US" sz="1800" dirty="0" smtClean="0"/>
              <a:t>event organizers</a:t>
            </a:r>
          </a:p>
          <a:p>
            <a:pPr lvl="1"/>
            <a:r>
              <a:rPr lang="en-US" sz="1800" dirty="0" smtClean="0"/>
              <a:t>inventors</a:t>
            </a:r>
          </a:p>
          <a:p>
            <a:pPr lvl="1"/>
            <a:r>
              <a:rPr lang="en-US" sz="1800" dirty="0" smtClean="0"/>
              <a:t>non-profit foundations</a:t>
            </a:r>
          </a:p>
          <a:p>
            <a:pPr lvl="1"/>
            <a:r>
              <a:rPr lang="en-US" sz="1800" dirty="0" smtClean="0"/>
              <a:t>service providers</a:t>
            </a:r>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r>
              <a:rPr lang="en-US" sz="1800" dirty="0" smtClean="0"/>
              <a:t>software developers</a:t>
            </a:r>
          </a:p>
          <a:p>
            <a:pPr lvl="1"/>
            <a:r>
              <a:rPr lang="en-US" sz="1800" dirty="0" smtClean="0"/>
              <a:t>sponsors</a:t>
            </a:r>
          </a:p>
          <a:p>
            <a:pPr lvl="1"/>
            <a:r>
              <a:rPr lang="en-US" sz="1800" dirty="0" smtClean="0"/>
              <a:t>sports </a:t>
            </a:r>
            <a:r>
              <a:rPr lang="en-US" sz="1800" dirty="0"/>
              <a:t>goods </a:t>
            </a:r>
            <a:r>
              <a:rPr lang="en-US" sz="1800" dirty="0" smtClean="0"/>
              <a:t>manufacturers </a:t>
            </a:r>
          </a:p>
          <a:p>
            <a:pPr lvl="1"/>
            <a:r>
              <a:rPr lang="en-US" sz="1800" dirty="0" smtClean="0"/>
              <a:t>sports </a:t>
            </a:r>
            <a:r>
              <a:rPr lang="en-US" sz="1800" dirty="0"/>
              <a:t>organizations and </a:t>
            </a:r>
            <a:r>
              <a:rPr lang="en-US" sz="1800" dirty="0" smtClean="0"/>
              <a:t>federations</a:t>
            </a:r>
          </a:p>
          <a:p>
            <a:pPr lvl="1"/>
            <a:r>
              <a:rPr lang="en-US" sz="1800" dirty="0" smtClean="0"/>
              <a:t>telecommunication providers</a:t>
            </a:r>
          </a:p>
          <a:p>
            <a:pPr lvl="1"/>
            <a:r>
              <a:rPr lang="en-US" sz="1800" dirty="0" smtClean="0"/>
              <a:t>television </a:t>
            </a:r>
            <a:r>
              <a:rPr lang="en-US" sz="1800" dirty="0"/>
              <a:t>and media companies</a:t>
            </a:r>
            <a:endParaRPr lang="en-US" altLang="en-US" sz="1800" dirty="0"/>
          </a:p>
        </p:txBody>
      </p:sp>
      <p:pic>
        <p:nvPicPr>
          <p:cNvPr id="9" name="Picture 2" descr="https://trello-attachments.s3.amazonaws.com/5c1ce863b4efd841824d1289/5c6eb1a20eb16a823af21039/822ded757ef9fd1a7737e78fde6bbf1e/IPday2019-Poster_template-landscap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13" t="3932" r="43969"/>
          <a:stretch/>
        </p:blipFill>
        <p:spPr bwMode="auto">
          <a:xfrm>
            <a:off x="5945560" y="8682"/>
            <a:ext cx="3960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6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14</a:t>
            </a:fld>
            <a:endParaRPr lang="en-US" altLang="en-US" sz="1400"/>
          </a:p>
        </p:txBody>
      </p:sp>
      <p:sp>
        <p:nvSpPr>
          <p:cNvPr id="11267" name="Rectangle 2"/>
          <p:cNvSpPr>
            <a:spLocks noGrp="1" noChangeArrowheads="1"/>
          </p:cNvSpPr>
          <p:nvPr>
            <p:ph type="title"/>
          </p:nvPr>
        </p:nvSpPr>
        <p:spPr>
          <a:xfrm>
            <a:off x="379690" y="116632"/>
            <a:ext cx="5509414" cy="863600"/>
          </a:xfrm>
        </p:spPr>
        <p:txBody>
          <a:bodyPr>
            <a:normAutofit fontScale="90000"/>
          </a:bodyPr>
          <a:lstStyle/>
          <a:p>
            <a:pPr eaLnBrk="1" hangingPunct="1"/>
            <a:r>
              <a:rPr lang="en-US" altLang="en-US" sz="2800" dirty="0" smtClean="0"/>
              <a:t>Case example: Broadcasting </a:t>
            </a:r>
            <a:r>
              <a:rPr lang="en-US" altLang="en-US" sz="2800" dirty="0"/>
              <a:t>dispute</a:t>
            </a:r>
          </a:p>
        </p:txBody>
      </p:sp>
      <p:sp>
        <p:nvSpPr>
          <p:cNvPr id="9220" name="Rectangle 3"/>
          <p:cNvSpPr>
            <a:spLocks noChangeArrowheads="1"/>
          </p:cNvSpPr>
          <p:nvPr/>
        </p:nvSpPr>
        <p:spPr bwMode="auto">
          <a:xfrm>
            <a:off x="19650" y="1268760"/>
            <a:ext cx="565343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eaLnBrk="1" hangingPunct="1"/>
            <a:r>
              <a:rPr lang="en-US" altLang="en-US" sz="2000" dirty="0" smtClean="0"/>
              <a:t>WIPO Arbitration</a:t>
            </a:r>
          </a:p>
          <a:p>
            <a:pPr lvl="1" eaLnBrk="1" hangingPunct="1"/>
            <a:r>
              <a:rPr lang="en-US" altLang="en-US" sz="2000" dirty="0" smtClean="0"/>
              <a:t>TV distribution company and international sports federation</a:t>
            </a:r>
          </a:p>
          <a:p>
            <a:pPr lvl="1" eaLnBrk="1" hangingPunct="1"/>
            <a:r>
              <a:rPr lang="en-US" altLang="en-US" sz="2000" dirty="0" smtClean="0"/>
              <a:t>Broadcast rights distribution agreement</a:t>
            </a:r>
          </a:p>
          <a:p>
            <a:pPr lvl="1" eaLnBrk="1" hangingPunct="1"/>
            <a:r>
              <a:rPr lang="en-US" altLang="en-US" sz="2000" dirty="0" smtClean="0"/>
              <a:t>Exclusive broadcast of sports competition to TV audiences in Asia-Pacific</a:t>
            </a:r>
          </a:p>
          <a:p>
            <a:pPr lvl="1" eaLnBrk="1" hangingPunct="1"/>
            <a:r>
              <a:rPr lang="en-US" altLang="en-US" sz="2000" dirty="0" smtClean="0"/>
              <a:t>Damages for breach of contract</a:t>
            </a:r>
            <a:endParaRPr lang="en-US" altLang="en-US" sz="20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170" r="51331"/>
          <a:stretch/>
        </p:blipFill>
        <p:spPr>
          <a:xfrm>
            <a:off x="5961112" y="0"/>
            <a:ext cx="3944888" cy="6858000"/>
          </a:xfrm>
          <a:prstGeom prst="rect">
            <a:avLst/>
          </a:prstGeom>
        </p:spPr>
      </p:pic>
    </p:spTree>
    <p:extLst>
      <p:ext uri="{BB962C8B-B14F-4D97-AF65-F5344CB8AC3E}">
        <p14:creationId xmlns:p14="http://schemas.microsoft.com/office/powerpoint/2010/main" val="188329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15</a:t>
            </a:fld>
            <a:endParaRPr lang="en-US" altLang="en-US" sz="1400"/>
          </a:p>
        </p:txBody>
      </p:sp>
      <p:sp>
        <p:nvSpPr>
          <p:cNvPr id="11267" name="Rectangle 2"/>
          <p:cNvSpPr>
            <a:spLocks noGrp="1" noChangeArrowheads="1"/>
          </p:cNvSpPr>
          <p:nvPr>
            <p:ph type="title"/>
          </p:nvPr>
        </p:nvSpPr>
        <p:spPr>
          <a:xfrm>
            <a:off x="379690" y="116632"/>
            <a:ext cx="5509414" cy="863600"/>
          </a:xfrm>
        </p:spPr>
        <p:txBody>
          <a:bodyPr>
            <a:normAutofit/>
          </a:bodyPr>
          <a:lstStyle/>
          <a:p>
            <a:pPr eaLnBrk="1" hangingPunct="1"/>
            <a:r>
              <a:rPr lang="en-US" altLang="en-US" sz="2500" dirty="0"/>
              <a:t>Case example: Patent dispute</a:t>
            </a:r>
          </a:p>
        </p:txBody>
      </p:sp>
      <p:sp>
        <p:nvSpPr>
          <p:cNvPr id="9220" name="Rectangle 3"/>
          <p:cNvSpPr>
            <a:spLocks noChangeArrowheads="1"/>
          </p:cNvSpPr>
          <p:nvPr/>
        </p:nvSpPr>
        <p:spPr bwMode="auto">
          <a:xfrm>
            <a:off x="19650" y="1268760"/>
            <a:ext cx="525658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eaLnBrk="1" hangingPunct="1"/>
            <a:r>
              <a:rPr lang="en-US" altLang="en-US" sz="2000" dirty="0" smtClean="0"/>
              <a:t>WIPO Expedited Arbitration</a:t>
            </a:r>
          </a:p>
          <a:p>
            <a:pPr lvl="1" eaLnBrk="1" hangingPunct="1"/>
            <a:r>
              <a:rPr lang="en-US" altLang="en-US" sz="2000" dirty="0" smtClean="0"/>
              <a:t>Asian inventor and US manufacturer</a:t>
            </a:r>
          </a:p>
          <a:p>
            <a:pPr lvl="1" eaLnBrk="1" hangingPunct="1"/>
            <a:r>
              <a:rPr lang="en-US" altLang="en-US" sz="2000" dirty="0" smtClean="0"/>
              <a:t>Exclusive licensing agreement</a:t>
            </a:r>
          </a:p>
          <a:p>
            <a:pPr lvl="1" eaLnBrk="1" hangingPunct="1"/>
            <a:r>
              <a:rPr lang="en-US" altLang="en-US" sz="2000" dirty="0" smtClean="0"/>
              <a:t>US and European patents for sports goods</a:t>
            </a:r>
          </a:p>
          <a:p>
            <a:pPr lvl="1" eaLnBrk="1" hangingPunct="1"/>
            <a:r>
              <a:rPr lang="en-US" altLang="en-US" sz="2000" dirty="0" smtClean="0"/>
              <a:t>Payment of royalties</a:t>
            </a:r>
          </a:p>
          <a:p>
            <a:pPr lvl="1" eaLnBrk="1" hangingPunct="1"/>
            <a:r>
              <a:rPr lang="en-US" altLang="en-US" sz="2000" dirty="0" smtClean="0"/>
              <a:t>Protection of business secrets</a:t>
            </a:r>
            <a:endParaRPr lang="en-US" altLang="en-US" sz="20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4114" r="27664"/>
          <a:stretch/>
        </p:blipFill>
        <p:spPr>
          <a:xfrm>
            <a:off x="5999563" y="0"/>
            <a:ext cx="3921991" cy="6858000"/>
          </a:xfrm>
          <a:prstGeom prst="rect">
            <a:avLst/>
          </a:prstGeom>
        </p:spPr>
      </p:pic>
    </p:spTree>
    <p:extLst>
      <p:ext uri="{BB962C8B-B14F-4D97-AF65-F5344CB8AC3E}">
        <p14:creationId xmlns:p14="http://schemas.microsoft.com/office/powerpoint/2010/main" val="217436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16</a:t>
            </a:fld>
            <a:endParaRPr lang="en-US" altLang="en-US" sz="1400"/>
          </a:p>
        </p:txBody>
      </p:sp>
      <p:sp>
        <p:nvSpPr>
          <p:cNvPr id="11267" name="Rectangle 2"/>
          <p:cNvSpPr>
            <a:spLocks noGrp="1" noChangeArrowheads="1"/>
          </p:cNvSpPr>
          <p:nvPr>
            <p:ph type="title"/>
          </p:nvPr>
        </p:nvSpPr>
        <p:spPr>
          <a:xfrm>
            <a:off x="379690" y="116632"/>
            <a:ext cx="5509414" cy="863600"/>
          </a:xfrm>
        </p:spPr>
        <p:txBody>
          <a:bodyPr>
            <a:normAutofit fontScale="90000"/>
          </a:bodyPr>
          <a:lstStyle/>
          <a:p>
            <a:pPr eaLnBrk="1" hangingPunct="1"/>
            <a:r>
              <a:rPr lang="en-US" altLang="en-US" sz="2800" dirty="0" smtClean="0"/>
              <a:t>Case example: </a:t>
            </a:r>
            <a:r>
              <a:rPr lang="en-US" altLang="en-US" sz="2800" dirty="0"/>
              <a:t>Trademark </a:t>
            </a:r>
            <a:r>
              <a:rPr lang="en-US" altLang="en-US" sz="2800" dirty="0" smtClean="0"/>
              <a:t>and copyright dispute </a:t>
            </a:r>
            <a:endParaRPr lang="en-US" altLang="en-US" sz="2800" dirty="0"/>
          </a:p>
        </p:txBody>
      </p:sp>
      <p:sp>
        <p:nvSpPr>
          <p:cNvPr id="9220" name="Rectangle 3"/>
          <p:cNvSpPr>
            <a:spLocks noChangeArrowheads="1"/>
          </p:cNvSpPr>
          <p:nvPr/>
        </p:nvSpPr>
        <p:spPr bwMode="auto">
          <a:xfrm>
            <a:off x="19650" y="1268760"/>
            <a:ext cx="525658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eaLnBrk="1" hangingPunct="1"/>
            <a:r>
              <a:rPr lang="en-US" altLang="en-US" sz="2000" dirty="0"/>
              <a:t>WIPO Mediation</a:t>
            </a:r>
          </a:p>
          <a:p>
            <a:pPr lvl="1" eaLnBrk="1" hangingPunct="1"/>
            <a:r>
              <a:rPr lang="en-US" altLang="en-US" sz="2000" dirty="0"/>
              <a:t>European companies</a:t>
            </a:r>
          </a:p>
          <a:p>
            <a:pPr lvl="1" eaLnBrk="1" hangingPunct="1"/>
            <a:r>
              <a:rPr lang="en-US" altLang="en-US" sz="2000" dirty="0"/>
              <a:t>Exclusive trademark </a:t>
            </a:r>
            <a:r>
              <a:rPr lang="en-US" altLang="en-US" sz="2000" dirty="0" smtClean="0"/>
              <a:t>and copyright licensing agreement for club sponsorship</a:t>
            </a:r>
            <a:endParaRPr lang="en-US" altLang="en-US" sz="2000" dirty="0"/>
          </a:p>
          <a:p>
            <a:pPr lvl="1" eaLnBrk="1" hangingPunct="1"/>
            <a:r>
              <a:rPr lang="en-US" altLang="en-US" sz="2000" dirty="0"/>
              <a:t>Breach of contract</a:t>
            </a:r>
          </a:p>
          <a:p>
            <a:pPr lvl="1" eaLnBrk="1" hangingPunct="1"/>
            <a:r>
              <a:rPr lang="en-US" altLang="en-US" sz="2000" dirty="0"/>
              <a:t>Lack of commercial use of the licensed trademark </a:t>
            </a:r>
          </a:p>
          <a:p>
            <a:pPr lvl="1" eaLnBrk="1" hangingPunct="1"/>
            <a:r>
              <a:rPr lang="en-US" altLang="en-US" sz="2000" dirty="0" smtClean="0"/>
              <a:t>Payment of royalties</a:t>
            </a:r>
            <a:endParaRPr lang="en-US" altLang="en-US" sz="20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1311"/>
          <a:stretch/>
        </p:blipFill>
        <p:spPr>
          <a:xfrm>
            <a:off x="5941600" y="0"/>
            <a:ext cx="3979952" cy="6858000"/>
          </a:xfrm>
          <a:prstGeom prst="rect">
            <a:avLst/>
          </a:prstGeom>
        </p:spPr>
      </p:pic>
    </p:spTree>
    <p:extLst>
      <p:ext uri="{BB962C8B-B14F-4D97-AF65-F5344CB8AC3E}">
        <p14:creationId xmlns:p14="http://schemas.microsoft.com/office/powerpoint/2010/main" val="324568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17</a:t>
            </a:fld>
            <a:endParaRPr lang="en-US" altLang="en-US" sz="1400"/>
          </a:p>
        </p:txBody>
      </p:sp>
      <p:sp>
        <p:nvSpPr>
          <p:cNvPr id="11267" name="Rectangle 2"/>
          <p:cNvSpPr>
            <a:spLocks noGrp="1" noChangeArrowheads="1"/>
          </p:cNvSpPr>
          <p:nvPr>
            <p:ph type="title"/>
          </p:nvPr>
        </p:nvSpPr>
        <p:spPr>
          <a:xfrm>
            <a:off x="560512" y="116632"/>
            <a:ext cx="8712968" cy="863600"/>
          </a:xfrm>
        </p:spPr>
        <p:txBody>
          <a:bodyPr>
            <a:normAutofit/>
          </a:bodyPr>
          <a:lstStyle/>
          <a:p>
            <a:pPr eaLnBrk="1" hangingPunct="1"/>
            <a:r>
              <a:rPr lang="en-US" altLang="en-US" sz="3400" dirty="0" smtClean="0"/>
              <a:t>WIPO eADR for America’s </a:t>
            </a:r>
            <a:r>
              <a:rPr lang="en-US" altLang="en-US" sz="3400" dirty="0"/>
              <a:t>Cup</a:t>
            </a:r>
          </a:p>
        </p:txBody>
      </p:sp>
      <p:sp>
        <p:nvSpPr>
          <p:cNvPr id="9220" name="Rectangle 3"/>
          <p:cNvSpPr>
            <a:spLocks noChangeArrowheads="1"/>
          </p:cNvSpPr>
          <p:nvPr/>
        </p:nvSpPr>
        <p:spPr bwMode="auto">
          <a:xfrm>
            <a:off x="200473" y="1268760"/>
            <a:ext cx="907300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eaLnBrk="1" hangingPunct="1"/>
            <a:r>
              <a:rPr lang="en-US" altLang="en-US" dirty="0"/>
              <a:t>36th edition of the America’s Cup sailing race series</a:t>
            </a:r>
          </a:p>
          <a:p>
            <a:pPr lvl="1" eaLnBrk="1" hangingPunct="1"/>
            <a:r>
              <a:rPr lang="en-US" altLang="en-US" dirty="0"/>
              <a:t>America’s Cup Arbitration Panel (ACAP)</a:t>
            </a:r>
          </a:p>
          <a:p>
            <a:pPr lvl="1" eaLnBrk="1" hangingPunct="1"/>
            <a:r>
              <a:rPr lang="en-US" altLang="en-US" dirty="0"/>
              <a:t>Tailored version of WIPO </a:t>
            </a:r>
            <a:r>
              <a:rPr lang="en-US" altLang="en-US" dirty="0" smtClean="0"/>
              <a:t>eADR </a:t>
            </a:r>
            <a:r>
              <a:rPr lang="en-US" dirty="0"/>
              <a:t>case administration platform</a:t>
            </a:r>
            <a:endParaRPr lang="en-US" altLang="en-US" dirty="0"/>
          </a:p>
          <a:p>
            <a:pPr lvl="1" eaLnBrk="1" hangingPunct="1"/>
            <a:endParaRPr lang="en-US" altLang="en-US" dirty="0"/>
          </a:p>
        </p:txBody>
      </p:sp>
    </p:spTree>
    <p:extLst>
      <p:ext uri="{BB962C8B-B14F-4D97-AF65-F5344CB8AC3E}">
        <p14:creationId xmlns:p14="http://schemas.microsoft.com/office/powerpoint/2010/main" val="88016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AF8AC03C-7617-478D-8C5E-F02506FDCB9E}" type="slidenum">
              <a:rPr lang="fr-FR" altLang="en-US" sz="1400"/>
              <a:pPr eaLnBrk="1" hangingPunct="1">
                <a:spcBef>
                  <a:spcPct val="0"/>
                </a:spcBef>
                <a:buFontTx/>
                <a:buNone/>
              </a:pPr>
              <a:t>18</a:t>
            </a:fld>
            <a:endParaRPr lang="fr-FR" altLang="en-US" sz="1400"/>
          </a:p>
        </p:txBody>
      </p:sp>
      <p:sp>
        <p:nvSpPr>
          <p:cNvPr id="19459" name="Rectangle 2"/>
          <p:cNvSpPr>
            <a:spLocks noGrp="1" noChangeArrowheads="1"/>
          </p:cNvSpPr>
          <p:nvPr>
            <p:ph type="title" idx="4294967295"/>
          </p:nvPr>
        </p:nvSpPr>
        <p:spPr>
          <a:xfrm>
            <a:off x="273052" y="260352"/>
            <a:ext cx="9432925" cy="1122363"/>
          </a:xfrm>
        </p:spPr>
        <p:txBody>
          <a:bodyPr/>
          <a:lstStyle/>
          <a:p>
            <a:pPr eaLnBrk="1" hangingPunct="1">
              <a:lnSpc>
                <a:spcPct val="90000"/>
              </a:lnSpc>
            </a:pPr>
            <a:r>
              <a:rPr lang="en-US" altLang="en-US" sz="3300" dirty="0"/>
              <a:t>Tackling cybersquatting: the Uniform Domain Name Dispute Resolution Policy (UDRP)</a:t>
            </a:r>
          </a:p>
        </p:txBody>
      </p:sp>
      <p:sp>
        <p:nvSpPr>
          <p:cNvPr id="19460" name="Rectangle 3"/>
          <p:cNvSpPr>
            <a:spLocks noGrp="1" noChangeArrowheads="1"/>
          </p:cNvSpPr>
          <p:nvPr>
            <p:ph type="body" idx="4294967295"/>
          </p:nvPr>
        </p:nvSpPr>
        <p:spPr>
          <a:xfrm>
            <a:off x="344491" y="1557338"/>
            <a:ext cx="8880475" cy="4679950"/>
          </a:xfrm>
        </p:spPr>
        <p:txBody>
          <a:bodyPr/>
          <a:lstStyle/>
          <a:p>
            <a:pPr eaLnBrk="1" hangingPunct="1">
              <a:spcBef>
                <a:spcPct val="0"/>
              </a:spcBef>
              <a:spcAft>
                <a:spcPts val="1200"/>
              </a:spcAft>
            </a:pPr>
            <a:r>
              <a:rPr lang="en-US" altLang="en-US" dirty="0" smtClean="0"/>
              <a:t>1999: WIPO-created international ADR procedure</a:t>
            </a:r>
          </a:p>
          <a:p>
            <a:pPr eaLnBrk="1" hangingPunct="1">
              <a:spcBef>
                <a:spcPct val="0"/>
              </a:spcBef>
              <a:spcAft>
                <a:spcPts val="1200"/>
              </a:spcAft>
            </a:pPr>
            <a:r>
              <a:rPr lang="en-US" altLang="en-US" dirty="0" smtClean="0"/>
              <a:t>Allows trademark owners to resolve "clear-cut" cases of abusive domain name registration and use ("cybersquatting")</a:t>
            </a:r>
          </a:p>
          <a:p>
            <a:pPr eaLnBrk="1" hangingPunct="1">
              <a:spcBef>
                <a:spcPct val="0"/>
              </a:spcBef>
              <a:spcAft>
                <a:spcPts val="1200"/>
              </a:spcAft>
            </a:pPr>
            <a:r>
              <a:rPr lang="en-US" altLang="en-US" dirty="0" smtClean="0"/>
              <a:t>Operates outside the courts, but preserves court option</a:t>
            </a:r>
          </a:p>
          <a:p>
            <a:pPr eaLnBrk="1" hangingPunct="1">
              <a:spcBef>
                <a:spcPct val="0"/>
              </a:spcBef>
              <a:spcAft>
                <a:spcPts val="1200"/>
              </a:spcAft>
            </a:pPr>
            <a:r>
              <a:rPr lang="en-US" altLang="en-US" dirty="0" smtClean="0"/>
              <a:t>Applies </a:t>
            </a:r>
            <a:r>
              <a:rPr lang="en-US" altLang="en-US" dirty="0"/>
              <a:t>via mandatory </a:t>
            </a:r>
            <a:r>
              <a:rPr lang="en-US" altLang="en-US" dirty="0" smtClean="0"/>
              <a:t>domain name registration conditions</a:t>
            </a:r>
            <a:endParaRPr lang="en-US" altLang="en-US" dirty="0"/>
          </a:p>
          <a:p>
            <a:pPr eaLnBrk="1" hangingPunct="1">
              <a:spcBef>
                <a:spcPct val="0"/>
              </a:spcBef>
              <a:spcAft>
                <a:spcPts val="1200"/>
              </a:spcAft>
            </a:pPr>
            <a:r>
              <a:rPr lang="en-US" altLang="en-US" dirty="0" smtClean="0"/>
              <a:t>Applies to all international domains "old" (.com, </a:t>
            </a:r>
            <a:r>
              <a:rPr lang="en-US" altLang="en-US" dirty="0" err="1" smtClean="0"/>
              <a:t>.net</a:t>
            </a:r>
            <a:r>
              <a:rPr lang="en-US" altLang="en-US" dirty="0" smtClean="0"/>
              <a:t>) and "new"  (.bike, .shop)</a:t>
            </a:r>
          </a:p>
          <a:p>
            <a:pPr eaLnBrk="1" hangingPunct="1">
              <a:spcBef>
                <a:spcPct val="0"/>
              </a:spcBef>
              <a:spcAft>
                <a:spcPts val="1200"/>
              </a:spcAft>
            </a:pPr>
            <a:r>
              <a:rPr lang="en-US" altLang="en-US" dirty="0" smtClean="0"/>
              <a:t>Also available for over 75 country-code domains</a:t>
            </a:r>
          </a:p>
        </p:txBody>
      </p:sp>
    </p:spTree>
    <p:extLst>
      <p:ext uri="{BB962C8B-B14F-4D97-AF65-F5344CB8AC3E}">
        <p14:creationId xmlns:p14="http://schemas.microsoft.com/office/powerpoint/2010/main" val="266185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922114"/>
          </a:xfrm>
        </p:spPr>
        <p:txBody>
          <a:bodyPr/>
          <a:lstStyle/>
          <a:p>
            <a:pPr lvl="1">
              <a:defRPr/>
            </a:pPr>
            <a:r>
              <a:rPr lang="en-US" altLang="en-US" dirty="0">
                <a:latin typeface="+mj-lt"/>
              </a:rPr>
              <a:t>Why do brand owners choose the UDRP?</a:t>
            </a:r>
            <a:endParaRPr lang="en-US" dirty="0">
              <a:latin typeface="+mj-lt"/>
            </a:endParaRPr>
          </a:p>
        </p:txBody>
      </p:sp>
      <p:sp>
        <p:nvSpPr>
          <p:cNvPr id="20483" name="Content Placeholder 2"/>
          <p:cNvSpPr>
            <a:spLocks noGrp="1"/>
          </p:cNvSpPr>
          <p:nvPr>
            <p:ph idx="1"/>
          </p:nvPr>
        </p:nvSpPr>
        <p:spPr>
          <a:xfrm>
            <a:off x="495300" y="1412777"/>
            <a:ext cx="8915400" cy="4824512"/>
          </a:xfrm>
        </p:spPr>
        <p:txBody>
          <a:bodyPr/>
          <a:lstStyle/>
          <a:p>
            <a:pPr marL="342908" lvl="1" indent="-342908"/>
            <a:r>
              <a:rPr lang="en-US" altLang="en-US" dirty="0" smtClean="0"/>
              <a:t>Significantly quicker and cheaper than court litigation</a:t>
            </a:r>
          </a:p>
          <a:p>
            <a:pPr marL="742969" lvl="2" indent="-342908">
              <a:spcAft>
                <a:spcPts val="1800"/>
              </a:spcAft>
            </a:pPr>
            <a:r>
              <a:rPr lang="en-US" altLang="en-US" dirty="0" smtClean="0"/>
              <a:t>Two-month average; fixed fees (USD 1,500)</a:t>
            </a:r>
          </a:p>
          <a:p>
            <a:pPr marL="342908" lvl="1" indent="-342908">
              <a:spcAft>
                <a:spcPts val="1800"/>
              </a:spcAft>
            </a:pPr>
            <a:r>
              <a:rPr lang="en-US" altLang="en-US" dirty="0" smtClean="0"/>
              <a:t>Predictable criteria and results</a:t>
            </a:r>
          </a:p>
          <a:p>
            <a:pPr marL="342908" lvl="1" indent="-342908">
              <a:spcAft>
                <a:spcPts val="1800"/>
              </a:spcAft>
            </a:pPr>
            <a:r>
              <a:rPr lang="en-US" altLang="en-US" dirty="0" smtClean="0"/>
              <a:t>Decision (transfer) implemented directly by registrar</a:t>
            </a:r>
          </a:p>
        </p:txBody>
      </p:sp>
      <p:sp>
        <p:nvSpPr>
          <p:cNvPr id="2048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69" indent="-285757" eaLnBrk="0" hangingPunct="0">
              <a:spcBef>
                <a:spcPct val="20000"/>
              </a:spcBef>
              <a:buBlip>
                <a:blip r:embed="rId2"/>
              </a:buBlip>
              <a:defRPr sz="2400">
                <a:solidFill>
                  <a:schemeClr val="tx1"/>
                </a:solidFill>
                <a:latin typeface="Arial" charset="0"/>
                <a:cs typeface="Arial" charset="0"/>
              </a:defRPr>
            </a:lvl2pPr>
            <a:lvl3pPr marL="1143028" indent="-228606" eaLnBrk="0" hangingPunct="0">
              <a:spcBef>
                <a:spcPct val="20000"/>
              </a:spcBef>
              <a:buBlip>
                <a:blip r:embed="rId2"/>
              </a:buBlip>
              <a:defRPr sz="2400">
                <a:solidFill>
                  <a:schemeClr val="tx1"/>
                </a:solidFill>
                <a:latin typeface="Arial" charset="0"/>
                <a:cs typeface="Arial" charset="0"/>
              </a:defRPr>
            </a:lvl3pPr>
            <a:lvl4pPr marL="1600240" indent="-228606" eaLnBrk="0" hangingPunct="0">
              <a:spcBef>
                <a:spcPct val="20000"/>
              </a:spcBef>
              <a:buBlip>
                <a:blip r:embed="rId2"/>
              </a:buBlip>
              <a:defRPr sz="2400">
                <a:solidFill>
                  <a:schemeClr val="tx1"/>
                </a:solidFill>
                <a:latin typeface="Arial" charset="0"/>
                <a:cs typeface="Arial" charset="0"/>
              </a:defRPr>
            </a:lvl4pPr>
            <a:lvl5pPr marL="2057452" indent="-228606" eaLnBrk="0" hangingPunct="0">
              <a:spcBef>
                <a:spcPct val="20000"/>
              </a:spcBef>
              <a:buBlip>
                <a:blip r:embed="rId2"/>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2"/>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2"/>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2"/>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6C0A345E-7050-4F78-9718-07D97B311E68}" type="slidenum">
              <a:rPr lang="en-US" altLang="en-US" sz="1400"/>
              <a:pPr eaLnBrk="1" hangingPunct="1">
                <a:spcBef>
                  <a:spcPct val="0"/>
                </a:spcBef>
                <a:buFontTx/>
                <a:buNone/>
              </a:pPr>
              <a:t>19</a:t>
            </a:fld>
            <a:endParaRPr lang="en-US" altLang="en-US" sz="1400"/>
          </a:p>
        </p:txBody>
      </p:sp>
    </p:spTree>
    <p:extLst>
      <p:ext uri="{BB962C8B-B14F-4D97-AF65-F5344CB8AC3E}">
        <p14:creationId xmlns:p14="http://schemas.microsoft.com/office/powerpoint/2010/main" val="111956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68623" y="2564904"/>
            <a:ext cx="8196089" cy="1368152"/>
          </a:xfrm>
        </p:spPr>
        <p:txBody>
          <a:bodyPr/>
          <a:lstStyle/>
          <a:p>
            <a:pPr eaLnBrk="1" hangingPunct="1"/>
            <a:r>
              <a:rPr lang="en-US" altLang="en-US" sz="2400" b="1" dirty="0" smtClean="0"/>
              <a:t>International Sports Disputes </a:t>
            </a:r>
            <a:br>
              <a:rPr lang="en-US" altLang="en-US" sz="2400" b="1" dirty="0" smtClean="0"/>
            </a:br>
            <a:r>
              <a:rPr lang="en-US" altLang="en-US" sz="2400" b="1" dirty="0" smtClean="0"/>
              <a:t>The Role of Mediation and Arbitration</a:t>
            </a:r>
          </a:p>
        </p:txBody>
      </p:sp>
      <p:sp>
        <p:nvSpPr>
          <p:cNvPr id="3075" name="Rectangle 3"/>
          <p:cNvSpPr>
            <a:spLocks noGrp="1" noChangeArrowheads="1"/>
          </p:cNvSpPr>
          <p:nvPr>
            <p:ph type="subTitle" idx="1"/>
          </p:nvPr>
        </p:nvSpPr>
        <p:spPr>
          <a:xfrm>
            <a:off x="5313040" y="4581127"/>
            <a:ext cx="4451673" cy="1008461"/>
          </a:xfrm>
        </p:spPr>
        <p:txBody>
          <a:bodyPr/>
          <a:lstStyle/>
          <a:p>
            <a:r>
              <a:rPr lang="en-US" altLang="en-US" sz="1400" dirty="0" smtClean="0">
                <a:solidFill>
                  <a:srgbClr val="990033"/>
                </a:solidFill>
                <a:latin typeface="Arial Black" pitchFamily="34" charset="0"/>
              </a:rPr>
              <a:t>Intellectual Property and Sports</a:t>
            </a:r>
          </a:p>
          <a:p>
            <a:r>
              <a:rPr lang="en-US" altLang="en-US" sz="1400" dirty="0" smtClean="0">
                <a:solidFill>
                  <a:srgbClr val="990033"/>
                </a:solidFill>
                <a:latin typeface="Arial Black" pitchFamily="34" charset="0"/>
              </a:rPr>
              <a:t>Ljubljana, Slovenia</a:t>
            </a:r>
          </a:p>
          <a:p>
            <a:r>
              <a:rPr lang="en-US" altLang="en-US" sz="1400" dirty="0" smtClean="0">
                <a:solidFill>
                  <a:srgbClr val="990033"/>
                </a:solidFill>
                <a:latin typeface="Arial Black" pitchFamily="34" charset="0"/>
              </a:rPr>
              <a:t>May 29, 2019</a:t>
            </a:r>
            <a:endParaRPr lang="en-US" altLang="en-US" sz="1400" dirty="0">
              <a:solidFill>
                <a:srgbClr val="990033"/>
              </a:solidFill>
              <a:latin typeface="Arial Black" pitchFamily="34" charset="0"/>
            </a:endParaRPr>
          </a:p>
          <a:p>
            <a:pPr eaLnBrk="1" hangingPunct="1">
              <a:lnSpc>
                <a:spcPct val="80000"/>
              </a:lnSpc>
            </a:pPr>
            <a:endParaRPr lang="en-US" altLang="en-US" sz="1400" dirty="0" smtClean="0">
              <a:solidFill>
                <a:srgbClr val="990033"/>
              </a:solidFill>
              <a:latin typeface="Arial Black" pitchFamily="34" charset="0"/>
            </a:endParaRPr>
          </a:p>
        </p:txBody>
      </p:sp>
      <p:pic>
        <p:nvPicPr>
          <p:cNvPr id="3076" name="Picture 5"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560" y="3068799"/>
            <a:ext cx="412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6"/>
          <p:cNvSpPr txBox="1">
            <a:spLocks noChangeArrowheads="1"/>
          </p:cNvSpPr>
          <p:nvPr/>
        </p:nvSpPr>
        <p:spPr bwMode="auto">
          <a:xfrm>
            <a:off x="418628" y="5516563"/>
            <a:ext cx="84228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600" dirty="0" smtClean="0">
                <a:solidFill>
                  <a:srgbClr val="70899B"/>
                </a:solidFill>
              </a:rPr>
              <a:t>Andrzej Gadkowski</a:t>
            </a:r>
          </a:p>
          <a:p>
            <a:pPr eaLnBrk="1" hangingPunct="1">
              <a:spcBef>
                <a:spcPct val="0"/>
              </a:spcBef>
              <a:buFontTx/>
              <a:buNone/>
            </a:pPr>
            <a:r>
              <a:rPr lang="en-US" altLang="en-US" sz="1600" dirty="0" smtClean="0">
                <a:solidFill>
                  <a:srgbClr val="70899B"/>
                </a:solidFill>
              </a:rPr>
              <a:t>WIPO Arbitration and Mediation Center</a:t>
            </a:r>
            <a:endParaRPr lang="en-US" altLang="en-US" sz="1600" dirty="0">
              <a:solidFill>
                <a:srgbClr val="70899B"/>
              </a:solidFill>
            </a:endParaRPr>
          </a:p>
        </p:txBody>
      </p:sp>
    </p:spTree>
    <p:extLst>
      <p:ext uri="{BB962C8B-B14F-4D97-AF65-F5344CB8AC3E}">
        <p14:creationId xmlns:p14="http://schemas.microsoft.com/office/powerpoint/2010/main" val="1314626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74D18C56-449A-4F3F-8537-101B9947AA45}" type="slidenum">
              <a:rPr lang="fr-FR" altLang="en-US" sz="1400"/>
              <a:pPr eaLnBrk="1" hangingPunct="1">
                <a:spcBef>
                  <a:spcPct val="0"/>
                </a:spcBef>
                <a:buFontTx/>
                <a:buNone/>
              </a:pPr>
              <a:t>20</a:t>
            </a:fld>
            <a:endParaRPr lang="fr-FR" altLang="en-US" sz="1400"/>
          </a:p>
        </p:txBody>
      </p:sp>
      <p:sp>
        <p:nvSpPr>
          <p:cNvPr id="22531" name="Rectangle 2"/>
          <p:cNvSpPr>
            <a:spLocks noGrp="1" noChangeArrowheads="1"/>
          </p:cNvSpPr>
          <p:nvPr>
            <p:ph type="title"/>
          </p:nvPr>
        </p:nvSpPr>
        <p:spPr>
          <a:xfrm>
            <a:off x="495300" y="274640"/>
            <a:ext cx="8915400" cy="922337"/>
          </a:xfrm>
        </p:spPr>
        <p:txBody>
          <a:bodyPr/>
          <a:lstStyle/>
          <a:p>
            <a:pPr eaLnBrk="1" hangingPunct="1"/>
            <a:r>
              <a:rPr lang="en-US" altLang="en-US" dirty="0"/>
              <a:t>WIPO domain name cases at a glance </a:t>
            </a:r>
            <a:endParaRPr lang="en-US" altLang="en-US" dirty="0" smtClean="0"/>
          </a:p>
        </p:txBody>
      </p:sp>
      <p:sp>
        <p:nvSpPr>
          <p:cNvPr id="22532" name="Rectangle 3"/>
          <p:cNvSpPr>
            <a:spLocks noGrp="1" noChangeArrowheads="1"/>
          </p:cNvSpPr>
          <p:nvPr>
            <p:ph type="body" idx="1"/>
          </p:nvPr>
        </p:nvSpPr>
        <p:spPr>
          <a:xfrm>
            <a:off x="488953" y="1341441"/>
            <a:ext cx="9288463" cy="4967287"/>
          </a:xfrm>
        </p:spPr>
        <p:txBody>
          <a:bodyPr/>
          <a:lstStyle/>
          <a:p>
            <a:pPr eaLnBrk="1" hangingPunct="1">
              <a:spcAft>
                <a:spcPts val="1200"/>
              </a:spcAft>
            </a:pPr>
            <a:r>
              <a:rPr lang="en-US" altLang="ko-KR" dirty="0" smtClean="0">
                <a:ea typeface="Gulim" pitchFamily="34" charset="-127"/>
              </a:rPr>
              <a:t>20 years’ experience as global leader</a:t>
            </a:r>
          </a:p>
          <a:p>
            <a:pPr eaLnBrk="1" hangingPunct="1"/>
            <a:r>
              <a:rPr lang="en-US" altLang="ko-KR" dirty="0" smtClean="0">
                <a:ea typeface="Gulim" pitchFamily="34" charset="-127"/>
              </a:rPr>
              <a:t>43,000+ cases covering 80,000+ domain names</a:t>
            </a:r>
          </a:p>
          <a:p>
            <a:pPr lvl="2" eaLnBrk="1" hangingPunct="1">
              <a:spcAft>
                <a:spcPts val="1200"/>
              </a:spcAft>
            </a:pPr>
            <a:r>
              <a:rPr lang="en-US" altLang="ko-KR" dirty="0" smtClean="0">
                <a:ea typeface="Gulim" pitchFamily="34" charset="-127"/>
              </a:rPr>
              <a:t> 2018 total: 3,447 cases </a:t>
            </a:r>
          </a:p>
          <a:p>
            <a:pPr eaLnBrk="1" hangingPunct="1">
              <a:spcAft>
                <a:spcPts val="1200"/>
              </a:spcAft>
            </a:pPr>
            <a:r>
              <a:rPr lang="en-US" altLang="ko-KR" dirty="0" smtClean="0">
                <a:ea typeface="Gulim" pitchFamily="34" charset="-127"/>
              </a:rPr>
              <a:t>Parties based in 177 countries</a:t>
            </a:r>
          </a:p>
          <a:p>
            <a:pPr eaLnBrk="1" hangingPunct="1">
              <a:spcAft>
                <a:spcPts val="1200"/>
              </a:spcAft>
            </a:pPr>
            <a:r>
              <a:rPr lang="en-US" altLang="ko-KR" dirty="0" smtClean="0">
                <a:ea typeface="Gulim" pitchFamily="34" charset="-127"/>
              </a:rPr>
              <a:t>Cases in 21 languages to date</a:t>
            </a:r>
          </a:p>
          <a:p>
            <a:pPr eaLnBrk="1" hangingPunct="1">
              <a:spcAft>
                <a:spcPts val="1200"/>
              </a:spcAft>
            </a:pPr>
            <a:r>
              <a:rPr lang="en-US" altLang="ko-KR" dirty="0" smtClean="0">
                <a:ea typeface="Gulim" pitchFamily="34" charset="-127"/>
              </a:rPr>
              <a:t>Paperless filing through WIPO </a:t>
            </a:r>
            <a:r>
              <a:rPr lang="en-US" altLang="ko-KR" dirty="0" err="1" smtClean="0">
                <a:ea typeface="Gulim" pitchFamily="34" charset="-127"/>
              </a:rPr>
              <a:t>eUDRP</a:t>
            </a:r>
            <a:endParaRPr lang="en-US" altLang="ko-KR" sz="2000" dirty="0">
              <a:ea typeface="Gulim" pitchFamily="34" charset="-127"/>
            </a:endParaRPr>
          </a:p>
          <a:p>
            <a:pPr eaLnBrk="1" hangingPunct="1"/>
            <a:endParaRPr lang="en-US" altLang="ko-KR" sz="2000" dirty="0">
              <a:ea typeface="Gulim" pitchFamily="34" charset="-127"/>
            </a:endParaRPr>
          </a:p>
          <a:p>
            <a:pPr eaLnBrk="1" hangingPunct="1">
              <a:buFontTx/>
              <a:buNone/>
            </a:pPr>
            <a:endParaRPr lang="en-US" altLang="ko-KR" sz="1800" b="1" dirty="0">
              <a:ea typeface="Gulim" pitchFamily="34" charset="-127"/>
            </a:endParaRPr>
          </a:p>
          <a:p>
            <a:pPr lvl="1" eaLnBrk="1" hangingPunct="1">
              <a:buFontTx/>
              <a:buNone/>
            </a:pPr>
            <a:endParaRPr lang="en-US" altLang="ko-KR" sz="2000" b="1" dirty="0">
              <a:ea typeface="Gulim" pitchFamily="34" charset="-127"/>
            </a:endParaRPr>
          </a:p>
          <a:p>
            <a:pPr eaLnBrk="1" hangingPunct="1">
              <a:buFontTx/>
              <a:buNone/>
            </a:pPr>
            <a:endParaRPr lang="en-US" altLang="en-US" sz="2600" dirty="0"/>
          </a:p>
        </p:txBody>
      </p:sp>
    </p:spTree>
    <p:extLst>
      <p:ext uri="{BB962C8B-B14F-4D97-AF65-F5344CB8AC3E}">
        <p14:creationId xmlns:p14="http://schemas.microsoft.com/office/powerpoint/2010/main" val="515512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74D18C56-449A-4F3F-8537-101B9947AA45}" type="slidenum">
              <a:rPr lang="fr-FR" altLang="en-US" sz="1400"/>
              <a:pPr eaLnBrk="1" hangingPunct="1">
                <a:spcBef>
                  <a:spcPct val="0"/>
                </a:spcBef>
                <a:buFontTx/>
                <a:buNone/>
              </a:pPr>
              <a:t>21</a:t>
            </a:fld>
            <a:endParaRPr lang="fr-FR" altLang="en-US" sz="1400"/>
          </a:p>
        </p:txBody>
      </p:sp>
      <p:sp>
        <p:nvSpPr>
          <p:cNvPr id="22531" name="Rectangle 2"/>
          <p:cNvSpPr>
            <a:spLocks noGrp="1" noChangeArrowheads="1"/>
          </p:cNvSpPr>
          <p:nvPr>
            <p:ph type="title"/>
          </p:nvPr>
        </p:nvSpPr>
        <p:spPr>
          <a:xfrm>
            <a:off x="495300" y="274640"/>
            <a:ext cx="8915400" cy="922337"/>
          </a:xfrm>
        </p:spPr>
        <p:txBody>
          <a:bodyPr/>
          <a:lstStyle/>
          <a:p>
            <a:pPr eaLnBrk="1" hangingPunct="1"/>
            <a:r>
              <a:rPr lang="en-US" altLang="en-US" dirty="0" smtClean="0"/>
              <a:t>Sports-related WIPO domain name cases</a:t>
            </a:r>
          </a:p>
        </p:txBody>
      </p:sp>
      <p:sp>
        <p:nvSpPr>
          <p:cNvPr id="22532" name="Rectangle 3"/>
          <p:cNvSpPr>
            <a:spLocks noGrp="1" noChangeArrowheads="1"/>
          </p:cNvSpPr>
          <p:nvPr>
            <p:ph type="body" idx="1"/>
          </p:nvPr>
        </p:nvSpPr>
        <p:spPr>
          <a:xfrm>
            <a:off x="416496" y="1341441"/>
            <a:ext cx="4248023" cy="4967287"/>
          </a:xfrm>
        </p:spPr>
        <p:txBody>
          <a:bodyPr/>
          <a:lstStyle/>
          <a:p>
            <a:pPr eaLnBrk="1" hangingPunct="1">
              <a:spcAft>
                <a:spcPts val="1200"/>
              </a:spcAft>
            </a:pPr>
            <a:r>
              <a:rPr lang="en-US" altLang="ko-KR" sz="2200" dirty="0">
                <a:ea typeface="Gulim" pitchFamily="34" charset="-127"/>
              </a:rPr>
              <a:t>International Olympic Committee, </a:t>
            </a:r>
            <a:r>
              <a:rPr lang="en-US" altLang="ko-KR" sz="2200" dirty="0" smtClean="0">
                <a:ea typeface="Gulim" pitchFamily="34" charset="-127"/>
              </a:rPr>
              <a:t>FIFA, UEFA, NBA, </a:t>
            </a:r>
            <a:r>
              <a:rPr lang="en-US" altLang="ko-KR" sz="2200" dirty="0">
                <a:ea typeface="Gulim" pitchFamily="34" charset="-127"/>
              </a:rPr>
              <a:t>FIBA, </a:t>
            </a:r>
            <a:r>
              <a:rPr lang="en-US" altLang="ko-KR" sz="2200" dirty="0" smtClean="0">
                <a:ea typeface="Gulim" pitchFamily="34" charset="-127"/>
              </a:rPr>
              <a:t>NFL, NCAA, PGA, Roland </a:t>
            </a:r>
            <a:r>
              <a:rPr lang="en-US" altLang="ko-KR" sz="2200" dirty="0" err="1" smtClean="0">
                <a:ea typeface="Gulim" pitchFamily="34" charset="-127"/>
              </a:rPr>
              <a:t>Garros</a:t>
            </a:r>
            <a:r>
              <a:rPr lang="en-US" altLang="ko-KR" sz="2200" dirty="0" smtClean="0">
                <a:ea typeface="Gulim" pitchFamily="34" charset="-127"/>
              </a:rPr>
              <a:t>, Wimbledon, Ryder Cup, Formula One, </a:t>
            </a:r>
            <a:r>
              <a:rPr lang="en-US" altLang="ko-KR" sz="2200" dirty="0" err="1" smtClean="0">
                <a:ea typeface="Gulim" pitchFamily="34" charset="-127"/>
              </a:rPr>
              <a:t>Wembley</a:t>
            </a:r>
            <a:r>
              <a:rPr lang="en-US" altLang="ko-KR" sz="2200" dirty="0" smtClean="0">
                <a:ea typeface="Gulim" pitchFamily="34" charset="-127"/>
              </a:rPr>
              <a:t> Stadium, London </a:t>
            </a:r>
            <a:r>
              <a:rPr lang="en-US" altLang="ko-KR" sz="2200" dirty="0">
                <a:ea typeface="Gulim" pitchFamily="34" charset="-127"/>
              </a:rPr>
              <a:t>Marathon</a:t>
            </a:r>
            <a:endParaRPr lang="en-US" altLang="ko-KR" sz="2200" dirty="0" smtClean="0">
              <a:ea typeface="Gulim" pitchFamily="34" charset="-127"/>
            </a:endParaRPr>
          </a:p>
          <a:p>
            <a:pPr eaLnBrk="1" hangingPunct="1">
              <a:spcAft>
                <a:spcPts val="1200"/>
              </a:spcAft>
            </a:pPr>
            <a:r>
              <a:rPr lang="en-US" altLang="ko-KR" sz="2200" dirty="0" smtClean="0">
                <a:ea typeface="Gulim" pitchFamily="34" charset="-127"/>
              </a:rPr>
              <a:t>Barcelona FC, Real Madrid, Juventus</a:t>
            </a:r>
            <a:r>
              <a:rPr lang="en-US" altLang="ko-KR" sz="2200" dirty="0">
                <a:ea typeface="Gulim" pitchFamily="34" charset="-127"/>
              </a:rPr>
              <a:t>, </a:t>
            </a:r>
            <a:r>
              <a:rPr lang="en-US" altLang="ko-KR" sz="2200" dirty="0" smtClean="0">
                <a:ea typeface="Gulim" pitchFamily="34" charset="-127"/>
              </a:rPr>
              <a:t>Manchester United, Liverpool, Bayern Munich, </a:t>
            </a:r>
            <a:r>
              <a:rPr lang="en-US" altLang="ko-KR" sz="2200" dirty="0" err="1" smtClean="0">
                <a:ea typeface="Gulim" pitchFamily="34" charset="-127"/>
              </a:rPr>
              <a:t>Benfica</a:t>
            </a:r>
            <a:endParaRPr lang="en-US" altLang="ko-KR" sz="2200" dirty="0" smtClean="0">
              <a:ea typeface="Gulim" pitchFamily="34" charset="-127"/>
            </a:endParaRPr>
          </a:p>
        </p:txBody>
      </p:sp>
      <p:sp>
        <p:nvSpPr>
          <p:cNvPr id="5" name="Rectangle 3"/>
          <p:cNvSpPr txBox="1">
            <a:spLocks noChangeArrowheads="1"/>
          </p:cNvSpPr>
          <p:nvPr/>
        </p:nvSpPr>
        <p:spPr bwMode="auto">
          <a:xfrm>
            <a:off x="4880544" y="1342033"/>
            <a:ext cx="4248472"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8" indent="-342908" algn="l" rtl="0" eaLnBrk="0" fontAlgn="base" hangingPunct="0">
              <a:spcBef>
                <a:spcPct val="20000"/>
              </a:spcBef>
              <a:spcAft>
                <a:spcPct val="0"/>
              </a:spcAft>
              <a:buBlip>
                <a:blip r:embed="rId3"/>
              </a:buBlip>
              <a:defRPr sz="2400">
                <a:solidFill>
                  <a:schemeClr val="tx1"/>
                </a:solidFill>
                <a:latin typeface="+mn-lt"/>
                <a:ea typeface="+mn-ea"/>
                <a:cs typeface="+mn-cs"/>
              </a:defRPr>
            </a:lvl1pPr>
            <a:lvl2pPr marL="742969" indent="-285757" algn="l" rtl="0" eaLnBrk="0" fontAlgn="base" hangingPunct="0">
              <a:spcBef>
                <a:spcPct val="20000"/>
              </a:spcBef>
              <a:spcAft>
                <a:spcPct val="0"/>
              </a:spcAft>
              <a:buBlip>
                <a:blip r:embed="rId3"/>
              </a:buBlip>
              <a:defRPr sz="2400">
                <a:solidFill>
                  <a:schemeClr val="tx1"/>
                </a:solidFill>
                <a:latin typeface="+mn-lt"/>
                <a:cs typeface="+mn-cs"/>
              </a:defRPr>
            </a:lvl2pPr>
            <a:lvl3pPr marL="1143028" indent="-228606" algn="l" rtl="0" eaLnBrk="0" fontAlgn="base" hangingPunct="0">
              <a:spcBef>
                <a:spcPct val="20000"/>
              </a:spcBef>
              <a:spcAft>
                <a:spcPct val="0"/>
              </a:spcAft>
              <a:buBlip>
                <a:blip r:embed="rId3"/>
              </a:buBlip>
              <a:defRPr sz="2400">
                <a:solidFill>
                  <a:schemeClr val="tx1"/>
                </a:solidFill>
                <a:latin typeface="+mn-lt"/>
                <a:cs typeface="+mn-cs"/>
              </a:defRPr>
            </a:lvl3pPr>
            <a:lvl4pPr marL="1600240" indent="-228606" algn="l" rtl="0" eaLnBrk="0" fontAlgn="base" hangingPunct="0">
              <a:spcBef>
                <a:spcPct val="20000"/>
              </a:spcBef>
              <a:spcAft>
                <a:spcPct val="0"/>
              </a:spcAft>
              <a:buBlip>
                <a:blip r:embed="rId3"/>
              </a:buBlip>
              <a:defRPr sz="2400">
                <a:solidFill>
                  <a:schemeClr val="tx1"/>
                </a:solidFill>
                <a:latin typeface="+mn-lt"/>
                <a:cs typeface="+mn-cs"/>
              </a:defRPr>
            </a:lvl4pPr>
            <a:lvl5pPr marL="2057452" indent="-228606" algn="l" rtl="0" eaLnBrk="0" fontAlgn="base" hangingPunct="0">
              <a:spcBef>
                <a:spcPct val="20000"/>
              </a:spcBef>
              <a:spcAft>
                <a:spcPct val="0"/>
              </a:spcAft>
              <a:buBlip>
                <a:blip r:embed="rId3"/>
              </a:buBlip>
              <a:defRPr sz="2400">
                <a:solidFill>
                  <a:schemeClr val="tx1"/>
                </a:solidFill>
                <a:latin typeface="+mn-lt"/>
                <a:cs typeface="+mn-cs"/>
              </a:defRPr>
            </a:lvl5pPr>
            <a:lvl6pPr marL="2514663" indent="-228606" algn="l" rtl="0" fontAlgn="base">
              <a:spcBef>
                <a:spcPct val="20000"/>
              </a:spcBef>
              <a:spcAft>
                <a:spcPct val="0"/>
              </a:spcAft>
              <a:buBlip>
                <a:blip r:embed="rId3"/>
              </a:buBlip>
              <a:defRPr sz="2400">
                <a:solidFill>
                  <a:schemeClr val="tx1"/>
                </a:solidFill>
                <a:latin typeface="+mn-lt"/>
                <a:cs typeface="+mn-cs"/>
              </a:defRPr>
            </a:lvl6pPr>
            <a:lvl7pPr marL="2971874" indent="-228606" algn="l" rtl="0" fontAlgn="base">
              <a:spcBef>
                <a:spcPct val="20000"/>
              </a:spcBef>
              <a:spcAft>
                <a:spcPct val="0"/>
              </a:spcAft>
              <a:buBlip>
                <a:blip r:embed="rId3"/>
              </a:buBlip>
              <a:defRPr sz="2400">
                <a:solidFill>
                  <a:schemeClr val="tx1"/>
                </a:solidFill>
                <a:latin typeface="+mn-lt"/>
                <a:cs typeface="+mn-cs"/>
              </a:defRPr>
            </a:lvl7pPr>
            <a:lvl8pPr marL="3429086" indent="-228606" algn="l" rtl="0" fontAlgn="base">
              <a:spcBef>
                <a:spcPct val="20000"/>
              </a:spcBef>
              <a:spcAft>
                <a:spcPct val="0"/>
              </a:spcAft>
              <a:buBlip>
                <a:blip r:embed="rId3"/>
              </a:buBlip>
              <a:defRPr sz="2400">
                <a:solidFill>
                  <a:schemeClr val="tx1"/>
                </a:solidFill>
                <a:latin typeface="+mn-lt"/>
                <a:cs typeface="+mn-cs"/>
              </a:defRPr>
            </a:lvl8pPr>
            <a:lvl9pPr marL="3886297" indent="-228606" algn="l" rtl="0" fontAlgn="base">
              <a:spcBef>
                <a:spcPct val="20000"/>
              </a:spcBef>
              <a:spcAft>
                <a:spcPct val="0"/>
              </a:spcAft>
              <a:buBlip>
                <a:blip r:embed="rId3"/>
              </a:buBlip>
              <a:defRPr sz="2400">
                <a:solidFill>
                  <a:schemeClr val="tx1"/>
                </a:solidFill>
                <a:latin typeface="+mn-lt"/>
                <a:cs typeface="+mn-cs"/>
              </a:defRPr>
            </a:lvl9pPr>
          </a:lstStyle>
          <a:p>
            <a:pPr eaLnBrk="1" hangingPunct="1">
              <a:spcAft>
                <a:spcPts val="1200"/>
              </a:spcAft>
            </a:pPr>
            <a:r>
              <a:rPr lang="en-US" altLang="ko-KR" sz="2200" kern="0" dirty="0" smtClean="0">
                <a:ea typeface="Gulim" pitchFamily="34" charset="-127"/>
              </a:rPr>
              <a:t>New York Knicks, Houston Rockets, Arizona Cardinals, Green Bay Packers, Kansas City Chiefs, Carolina Panthers</a:t>
            </a:r>
          </a:p>
          <a:p>
            <a:pPr eaLnBrk="1" hangingPunct="1">
              <a:spcAft>
                <a:spcPts val="1200"/>
              </a:spcAft>
            </a:pPr>
            <a:r>
              <a:rPr lang="en-US" altLang="ko-KR" sz="2200" kern="0" dirty="0" smtClean="0">
                <a:ea typeface="Gulim" pitchFamily="34" charset="-127"/>
              </a:rPr>
              <a:t>Lionel Messi, Ronaldinho, Pele, Wayne Rooney, Serena and Venus Williams, Mika </a:t>
            </a:r>
            <a:r>
              <a:rPr lang="en-US" altLang="ko-KR" sz="2200" kern="0" dirty="0" err="1" smtClean="0">
                <a:ea typeface="Gulim" pitchFamily="34" charset="-127"/>
              </a:rPr>
              <a:t>Häkkinen</a:t>
            </a:r>
            <a:endParaRPr lang="en-US" altLang="ko-KR" sz="2200" kern="0" dirty="0" smtClean="0">
              <a:ea typeface="Gulim" pitchFamily="34" charset="-127"/>
            </a:endParaRPr>
          </a:p>
          <a:p>
            <a:pPr eaLnBrk="1" hangingPunct="1">
              <a:spcAft>
                <a:spcPts val="1200"/>
              </a:spcAft>
            </a:pPr>
            <a:r>
              <a:rPr lang="en-US" altLang="ko-KR" sz="2200" kern="0" dirty="0" smtClean="0">
                <a:ea typeface="Gulim" pitchFamily="34" charset="-127"/>
              </a:rPr>
              <a:t>Adidas, Columbia, Mizuno, Nike, Rebook, Salomon</a:t>
            </a:r>
            <a:endParaRPr lang="en-US" altLang="en-US" sz="2200" kern="0" dirty="0"/>
          </a:p>
        </p:txBody>
      </p:sp>
    </p:spTree>
    <p:extLst>
      <p:ext uri="{BB962C8B-B14F-4D97-AF65-F5344CB8AC3E}">
        <p14:creationId xmlns:p14="http://schemas.microsoft.com/office/powerpoint/2010/main" val="393699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44488" y="274638"/>
            <a:ext cx="5249788" cy="1143000"/>
          </a:xfrm>
        </p:spPr>
        <p:txBody>
          <a:bodyPr/>
          <a:lstStyle/>
          <a:p>
            <a:r>
              <a:rPr lang="en-US" altLang="en-US" sz="3200" dirty="0" smtClean="0"/>
              <a:t>Key WIPO UDRP resources</a:t>
            </a:r>
          </a:p>
        </p:txBody>
      </p:sp>
      <p:sp>
        <p:nvSpPr>
          <p:cNvPr id="3" name="Content Placeholder 2"/>
          <p:cNvSpPr>
            <a:spLocks noGrp="1"/>
          </p:cNvSpPr>
          <p:nvPr>
            <p:ph idx="1"/>
          </p:nvPr>
        </p:nvSpPr>
        <p:spPr>
          <a:xfrm>
            <a:off x="344488" y="1484786"/>
            <a:ext cx="4745732" cy="4641379"/>
          </a:xfrm>
        </p:spPr>
        <p:txBody>
          <a:bodyPr>
            <a:normAutofit/>
          </a:bodyPr>
          <a:lstStyle/>
          <a:p>
            <a:pPr eaLnBrk="1" hangingPunct="1">
              <a:defRPr/>
            </a:pPr>
            <a:r>
              <a:rPr lang="en-US" altLang="en-US" sz="2200" dirty="0" smtClean="0"/>
              <a:t>WIPO Guide to the UDRP</a:t>
            </a:r>
          </a:p>
          <a:p>
            <a:pPr marL="0" indent="0" eaLnBrk="1" hangingPunct="1">
              <a:spcBef>
                <a:spcPts val="0"/>
              </a:spcBef>
              <a:buNone/>
              <a:defRPr/>
            </a:pPr>
            <a:endParaRPr lang="en-US" altLang="en-US" sz="2200" dirty="0"/>
          </a:p>
          <a:p>
            <a:pPr eaLnBrk="1" hangingPunct="1">
              <a:spcBef>
                <a:spcPts val="0"/>
              </a:spcBef>
              <a:defRPr/>
            </a:pPr>
            <a:r>
              <a:rPr lang="en-US" altLang="ko-KR" sz="2200" dirty="0" smtClean="0">
                <a:ea typeface="Gulim" pitchFamily="34" charset="-127"/>
              </a:rPr>
              <a:t>Model pleadings (complaint and response)</a:t>
            </a:r>
          </a:p>
          <a:p>
            <a:pPr marL="0" indent="0" eaLnBrk="1" hangingPunct="1">
              <a:buNone/>
              <a:defRPr/>
            </a:pPr>
            <a:endParaRPr lang="en-US" altLang="ko-KR" sz="2200" dirty="0">
              <a:ea typeface="Gulim" pitchFamily="34" charset="-127"/>
            </a:endParaRPr>
          </a:p>
          <a:p>
            <a:pPr eaLnBrk="1" hangingPunct="1">
              <a:lnSpc>
                <a:spcPct val="90000"/>
              </a:lnSpc>
              <a:spcBef>
                <a:spcPts val="0"/>
              </a:spcBef>
              <a:defRPr/>
            </a:pPr>
            <a:r>
              <a:rPr lang="en-US" altLang="en-US" sz="2200" dirty="0"/>
              <a:t>Legal Index of UDRP Decisions</a:t>
            </a:r>
          </a:p>
          <a:p>
            <a:pPr eaLnBrk="1" hangingPunct="1">
              <a:lnSpc>
                <a:spcPct val="90000"/>
              </a:lnSpc>
              <a:defRPr/>
            </a:pPr>
            <a:endParaRPr lang="en-US" altLang="en-US" sz="2200" dirty="0" smtClean="0"/>
          </a:p>
          <a:p>
            <a:pPr eaLnBrk="1" hangingPunct="1">
              <a:lnSpc>
                <a:spcPct val="90000"/>
              </a:lnSpc>
              <a:spcBef>
                <a:spcPts val="0"/>
              </a:spcBef>
              <a:defRPr/>
            </a:pPr>
            <a:r>
              <a:rPr lang="en-US" altLang="en-US" sz="2200" dirty="0" smtClean="0"/>
              <a:t>WIPO Jurisprudential Overview of Selected UDRP Questions</a:t>
            </a:r>
          </a:p>
          <a:p>
            <a:pPr marL="0" indent="0" eaLnBrk="1" hangingPunct="1">
              <a:lnSpc>
                <a:spcPct val="90000"/>
              </a:lnSpc>
              <a:buNone/>
              <a:defRPr/>
            </a:pPr>
            <a:endParaRPr lang="en-US" altLang="en-US" sz="2200" i="1" dirty="0" smtClean="0"/>
          </a:p>
          <a:p>
            <a:pPr>
              <a:defRPr/>
            </a:pPr>
            <a:endParaRPr lang="en-US" sz="2200" dirty="0"/>
          </a:p>
        </p:txBody>
      </p:sp>
      <p:sp>
        <p:nvSpPr>
          <p:cNvPr id="2458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69" indent="-285757" eaLnBrk="0" hangingPunct="0">
              <a:spcBef>
                <a:spcPct val="20000"/>
              </a:spcBef>
              <a:buBlip>
                <a:blip r:embed="rId2"/>
              </a:buBlip>
              <a:defRPr sz="2400">
                <a:solidFill>
                  <a:schemeClr val="tx1"/>
                </a:solidFill>
                <a:latin typeface="Arial" charset="0"/>
                <a:cs typeface="Arial" charset="0"/>
              </a:defRPr>
            </a:lvl2pPr>
            <a:lvl3pPr marL="1143028" indent="-228606" eaLnBrk="0" hangingPunct="0">
              <a:spcBef>
                <a:spcPct val="20000"/>
              </a:spcBef>
              <a:buBlip>
                <a:blip r:embed="rId2"/>
              </a:buBlip>
              <a:defRPr sz="2400">
                <a:solidFill>
                  <a:schemeClr val="tx1"/>
                </a:solidFill>
                <a:latin typeface="Arial" charset="0"/>
                <a:cs typeface="Arial" charset="0"/>
              </a:defRPr>
            </a:lvl3pPr>
            <a:lvl4pPr marL="1600240" indent="-228606" eaLnBrk="0" hangingPunct="0">
              <a:spcBef>
                <a:spcPct val="20000"/>
              </a:spcBef>
              <a:buBlip>
                <a:blip r:embed="rId2"/>
              </a:buBlip>
              <a:defRPr sz="2400">
                <a:solidFill>
                  <a:schemeClr val="tx1"/>
                </a:solidFill>
                <a:latin typeface="Arial" charset="0"/>
                <a:cs typeface="Arial" charset="0"/>
              </a:defRPr>
            </a:lvl4pPr>
            <a:lvl5pPr marL="2057452" indent="-228606" eaLnBrk="0" hangingPunct="0">
              <a:spcBef>
                <a:spcPct val="20000"/>
              </a:spcBef>
              <a:buBlip>
                <a:blip r:embed="rId2"/>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2"/>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2"/>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2"/>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447B423B-332C-45B5-9D85-814617D2B4B0}" type="slidenum">
              <a:rPr lang="en-US" altLang="en-US" sz="1400"/>
              <a:pPr eaLnBrk="1" hangingPunct="1">
                <a:spcBef>
                  <a:spcPct val="0"/>
                </a:spcBef>
                <a:buFontTx/>
                <a:buNone/>
              </a:pPr>
              <a:t>22</a:t>
            </a:fld>
            <a:endParaRPr lang="en-US" altLang="en-US" sz="1400"/>
          </a:p>
        </p:txBody>
      </p:sp>
      <p:pic>
        <p:nvPicPr>
          <p:cNvPr id="2" name="Picture 1"/>
          <p:cNvPicPr>
            <a:picLocks noChangeAspect="1"/>
          </p:cNvPicPr>
          <p:nvPr/>
        </p:nvPicPr>
        <p:blipFill rotWithShape="1">
          <a:blip r:embed="rId3"/>
          <a:srcRect l="10750" r="5694"/>
          <a:stretch/>
        </p:blipFill>
        <p:spPr>
          <a:xfrm>
            <a:off x="5889104" y="-1"/>
            <a:ext cx="4032448" cy="6858001"/>
          </a:xfrm>
          <a:prstGeom prst="rect">
            <a:avLst/>
          </a:prstGeom>
          <a:ln>
            <a:solidFill>
              <a:schemeClr val="bg1">
                <a:lumMod val="95000"/>
              </a:schemeClr>
            </a:solidFill>
          </a:ln>
        </p:spPr>
      </p:pic>
    </p:spTree>
    <p:extLst>
      <p:ext uri="{BB962C8B-B14F-4D97-AF65-F5344CB8AC3E}">
        <p14:creationId xmlns:p14="http://schemas.microsoft.com/office/powerpoint/2010/main" val="3459800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23</a:t>
            </a:fld>
            <a:endParaRPr lang="en-US" altLang="en-US" sz="1400"/>
          </a:p>
        </p:txBody>
      </p:sp>
      <p:grpSp>
        <p:nvGrpSpPr>
          <p:cNvPr id="7" name="Group 6"/>
          <p:cNvGrpSpPr/>
          <p:nvPr/>
        </p:nvGrpSpPr>
        <p:grpSpPr>
          <a:xfrm>
            <a:off x="6551984" y="2975527"/>
            <a:ext cx="2755428" cy="2998186"/>
            <a:chOff x="6551984" y="2975527"/>
            <a:chExt cx="2755428" cy="299818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802" y="2975527"/>
              <a:ext cx="1872208" cy="1872208"/>
            </a:xfrm>
            <a:prstGeom prst="rect">
              <a:avLst/>
            </a:prstGeom>
          </p:spPr>
        </p:pic>
        <p:sp>
          <p:nvSpPr>
            <p:cNvPr id="8" name="Rectangle 3"/>
            <p:cNvSpPr>
              <a:spLocks noChangeArrowheads="1"/>
            </p:cNvSpPr>
            <p:nvPr/>
          </p:nvSpPr>
          <p:spPr bwMode="auto">
            <a:xfrm>
              <a:off x="6551984" y="5023917"/>
              <a:ext cx="2755428" cy="94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457200" lvl="1" indent="0" eaLnBrk="1" hangingPunct="1">
                <a:buNone/>
                <a:defRPr/>
              </a:pPr>
              <a:r>
                <a:rPr lang="en-US" altLang="en-US" sz="2200" dirty="0" smtClean="0"/>
                <a:t>Join the Pledge!</a:t>
              </a:r>
              <a:endParaRPr lang="en-US" altLang="en-US" sz="2200" dirty="0"/>
            </a:p>
            <a:p>
              <a:pPr marL="914400" lvl="2" indent="0" eaLnBrk="1" hangingPunct="1">
                <a:buNone/>
                <a:defRPr/>
              </a:pPr>
              <a:endParaRPr lang="en-US" altLang="en-US" sz="2200" dirty="0"/>
            </a:p>
            <a:p>
              <a:pPr marL="914423" lvl="2" indent="0" eaLnBrk="1" hangingPunct="1">
                <a:buNone/>
                <a:defRPr/>
              </a:pPr>
              <a:endParaRPr lang="en-US" altLang="en-US" sz="2200" dirty="0"/>
            </a:p>
          </p:txBody>
        </p:sp>
      </p:grpSp>
      <p:sp>
        <p:nvSpPr>
          <p:cNvPr id="9" name="Rectangle 3"/>
          <p:cNvSpPr>
            <a:spLocks noChangeArrowheads="1"/>
          </p:cNvSpPr>
          <p:nvPr/>
        </p:nvSpPr>
        <p:spPr bwMode="auto">
          <a:xfrm>
            <a:off x="6105128" y="1700808"/>
            <a:ext cx="3488642" cy="94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457200" lvl="1" indent="0" algn="ctr" eaLnBrk="1" hangingPunct="1">
              <a:buNone/>
              <a:defRPr/>
            </a:pPr>
            <a:r>
              <a:rPr lang="en-US" altLang="en-US" sz="2200" b="1" dirty="0" smtClean="0">
                <a:solidFill>
                  <a:srgbClr val="990033"/>
                </a:solidFill>
              </a:rPr>
              <a:t>300+ signatories from over </a:t>
            </a:r>
          </a:p>
          <a:p>
            <a:pPr marL="457200" lvl="1" indent="0" algn="ctr" eaLnBrk="1" hangingPunct="1">
              <a:buNone/>
              <a:defRPr/>
            </a:pPr>
            <a:r>
              <a:rPr lang="en-US" altLang="en-US" sz="2200" b="1" dirty="0" smtClean="0">
                <a:solidFill>
                  <a:srgbClr val="990033"/>
                </a:solidFill>
              </a:rPr>
              <a:t>80 countries</a:t>
            </a:r>
            <a:endParaRPr lang="en-US" altLang="en-US" sz="2200" b="1" dirty="0">
              <a:solidFill>
                <a:srgbClr val="990033"/>
              </a:solidFill>
            </a:endParaRPr>
          </a:p>
          <a:p>
            <a:pPr marL="914400" lvl="2" indent="0" algn="ctr" eaLnBrk="1" hangingPunct="1">
              <a:buNone/>
              <a:defRPr/>
            </a:pPr>
            <a:endParaRPr lang="en-US" altLang="en-US" sz="2200" b="1" dirty="0">
              <a:solidFill>
                <a:srgbClr val="990033"/>
              </a:solidFill>
            </a:endParaRPr>
          </a:p>
          <a:p>
            <a:pPr marL="914423" lvl="2" indent="0" algn="ctr" eaLnBrk="1" hangingPunct="1">
              <a:buNone/>
              <a:defRPr/>
            </a:pPr>
            <a:endParaRPr lang="en-US" altLang="en-US" sz="2200" b="1" dirty="0">
              <a:solidFill>
                <a:srgbClr val="990033"/>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4648" y="188640"/>
            <a:ext cx="4514547" cy="6381750"/>
          </a:xfrm>
          <a:prstGeom prst="rect">
            <a:avLst/>
          </a:prstGeom>
          <a:ln>
            <a:solidFill>
              <a:schemeClr val="bg1">
                <a:lumMod val="50000"/>
              </a:schemeClr>
            </a:solidFill>
          </a:ln>
        </p:spPr>
      </p:pic>
    </p:spTree>
    <p:extLst>
      <p:ext uri="{BB962C8B-B14F-4D97-AF65-F5344CB8AC3E}">
        <p14:creationId xmlns:p14="http://schemas.microsoft.com/office/powerpoint/2010/main" val="173757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CF375FD8-C6CD-41BF-8042-06F0B7D9FA94}" type="slidenum">
              <a:rPr lang="en-US" altLang="en-US" sz="1200"/>
              <a:pPr eaLnBrk="1" hangingPunct="1">
                <a:spcBef>
                  <a:spcPct val="0"/>
                </a:spcBef>
                <a:buFontTx/>
                <a:buNone/>
              </a:pPr>
              <a:t>24</a:t>
            </a:fld>
            <a:endParaRPr lang="en-US" altLang="en-US" sz="1200" dirty="0"/>
          </a:p>
        </p:txBody>
      </p:sp>
      <p:sp>
        <p:nvSpPr>
          <p:cNvPr id="5123" name="Rectangle 2"/>
          <p:cNvSpPr>
            <a:spLocks noGrp="1" noChangeArrowheads="1"/>
          </p:cNvSpPr>
          <p:nvPr>
            <p:ph type="title"/>
          </p:nvPr>
        </p:nvSpPr>
        <p:spPr>
          <a:xfrm>
            <a:off x="344488" y="404666"/>
            <a:ext cx="8420100" cy="73501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en-US" sz="3200" dirty="0" smtClean="0"/>
              <a:t>Further Information</a:t>
            </a:r>
            <a:endParaRPr lang="en-US" altLang="en-US" sz="3200" dirty="0"/>
          </a:p>
        </p:txBody>
      </p:sp>
      <p:sp>
        <p:nvSpPr>
          <p:cNvPr id="5124" name="Rectangle 3"/>
          <p:cNvSpPr>
            <a:spLocks noChangeArrowheads="1"/>
          </p:cNvSpPr>
          <p:nvPr/>
        </p:nvSpPr>
        <p:spPr bwMode="auto">
          <a:xfrm>
            <a:off x="337862" y="1484784"/>
            <a:ext cx="540722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80000"/>
              </a:lnSpc>
              <a:defRPr/>
            </a:pPr>
            <a:r>
              <a:rPr lang="en-US" sz="2000" dirty="0" smtClean="0"/>
              <a:t>Queries </a:t>
            </a:r>
            <a:r>
              <a:rPr lang="en-US" sz="2000" dirty="0"/>
              <a:t>and case filing: </a:t>
            </a:r>
            <a:r>
              <a:rPr lang="en-US" sz="2000" dirty="0">
                <a:hlinkClick r:id="rId4"/>
              </a:rPr>
              <a:t>arbiter.mail@wipo.int</a:t>
            </a:r>
            <a:endParaRPr lang="en-US" sz="2000" dirty="0"/>
          </a:p>
          <a:p>
            <a:pPr eaLnBrk="1" hangingPunct="1">
              <a:lnSpc>
                <a:spcPct val="80000"/>
              </a:lnSpc>
              <a:defRPr/>
            </a:pPr>
            <a:endParaRPr lang="en-US" sz="2000" dirty="0"/>
          </a:p>
          <a:p>
            <a:pPr eaLnBrk="1" hangingPunct="1">
              <a:lnSpc>
                <a:spcPct val="80000"/>
              </a:lnSpc>
              <a:defRPr/>
            </a:pPr>
            <a:r>
              <a:rPr lang="en-US" sz="2000" dirty="0"/>
              <a:t>Model clauses: </a:t>
            </a:r>
            <a:r>
              <a:rPr lang="en-US" sz="2000" dirty="0">
                <a:hlinkClick r:id="rId5"/>
              </a:rPr>
              <a:t>www.wipo.int/amc/en/clauses</a:t>
            </a:r>
            <a:endParaRPr lang="en-US" sz="2000" dirty="0"/>
          </a:p>
          <a:p>
            <a:pPr marL="0" indent="346075" eaLnBrk="1" hangingPunct="1">
              <a:lnSpc>
                <a:spcPct val="80000"/>
              </a:lnSpc>
              <a:buFontTx/>
              <a:buNone/>
              <a:defRPr/>
            </a:pPr>
            <a:endParaRPr lang="en-US" sz="2000" dirty="0"/>
          </a:p>
          <a:p>
            <a:pPr eaLnBrk="1" hangingPunct="1">
              <a:lnSpc>
                <a:spcPct val="80000"/>
              </a:lnSpc>
              <a:defRPr/>
            </a:pPr>
            <a:r>
              <a:rPr lang="en-US" sz="2000" dirty="0"/>
              <a:t>Domain names: </a:t>
            </a:r>
            <a:r>
              <a:rPr lang="en-US" sz="2000" dirty="0">
                <a:hlinkClick r:id="rId6"/>
              </a:rPr>
              <a:t>www.wipo.int/amc/en/domains</a:t>
            </a:r>
            <a:r>
              <a:rPr lang="en-US" sz="2000" dirty="0"/>
              <a:t> </a:t>
            </a:r>
          </a:p>
          <a:p>
            <a:pPr marL="0" indent="346075" eaLnBrk="1" hangingPunct="1">
              <a:lnSpc>
                <a:spcPct val="80000"/>
              </a:lnSpc>
              <a:buFontTx/>
              <a:buNone/>
              <a:defRPr/>
            </a:pPr>
            <a:endParaRPr lang="en-US" sz="2000" dirty="0"/>
          </a:p>
          <a:p>
            <a:pPr eaLnBrk="1" hangingPunct="1">
              <a:lnSpc>
                <a:spcPct val="80000"/>
              </a:lnSpc>
              <a:defRPr/>
            </a:pPr>
            <a:r>
              <a:rPr lang="en-US" sz="2000" dirty="0"/>
              <a:t>Info on procedures, neutrals and case examples: </a:t>
            </a:r>
            <a:r>
              <a:rPr lang="en-US" sz="2000" dirty="0">
                <a:hlinkClick r:id="rId7"/>
              </a:rPr>
              <a:t>www.wipo.int/amc</a:t>
            </a:r>
            <a:endParaRPr lang="en-US" altLang="en-US" sz="2000" dirty="0"/>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40550" r="22197" b="4974"/>
          <a:stretch/>
        </p:blipFill>
        <p:spPr>
          <a:xfrm>
            <a:off x="5889355" y="-1"/>
            <a:ext cx="4032201" cy="6858001"/>
          </a:xfrm>
          <a:prstGeom prst="rect">
            <a:avLst/>
          </a:prstGeom>
        </p:spPr>
      </p:pic>
    </p:spTree>
    <p:extLst>
      <p:ext uri="{BB962C8B-B14F-4D97-AF65-F5344CB8AC3E}">
        <p14:creationId xmlns:p14="http://schemas.microsoft.com/office/powerpoint/2010/main" val="324024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CF375FD8-C6CD-41BF-8042-06F0B7D9FA94}" type="slidenum">
              <a:rPr lang="en-US" altLang="en-US" sz="1200"/>
              <a:pPr eaLnBrk="1" hangingPunct="1">
                <a:spcBef>
                  <a:spcPct val="0"/>
                </a:spcBef>
                <a:buFontTx/>
                <a:buNone/>
              </a:pPr>
              <a:t>3</a:t>
            </a:fld>
            <a:endParaRPr lang="en-US" altLang="en-US" sz="1200" dirty="0"/>
          </a:p>
        </p:txBody>
      </p:sp>
      <p:sp>
        <p:nvSpPr>
          <p:cNvPr id="5123" name="Rectangle 2"/>
          <p:cNvSpPr>
            <a:spLocks noGrp="1" noChangeArrowheads="1"/>
          </p:cNvSpPr>
          <p:nvPr>
            <p:ph type="title"/>
          </p:nvPr>
        </p:nvSpPr>
        <p:spPr>
          <a:xfrm>
            <a:off x="344488" y="404666"/>
            <a:ext cx="8420100" cy="73501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en-US" sz="3200" dirty="0"/>
              <a:t>WIPO Arbitration </a:t>
            </a:r>
            <a:br>
              <a:rPr lang="en-US" altLang="en-US" sz="3200" dirty="0"/>
            </a:br>
            <a:r>
              <a:rPr lang="en-US" altLang="en-US" sz="3200" dirty="0"/>
              <a:t>and Mediation Center</a:t>
            </a:r>
          </a:p>
        </p:txBody>
      </p:sp>
      <p:sp>
        <p:nvSpPr>
          <p:cNvPr id="5124" name="Rectangle 3"/>
          <p:cNvSpPr>
            <a:spLocks noChangeArrowheads="1"/>
          </p:cNvSpPr>
          <p:nvPr/>
        </p:nvSpPr>
        <p:spPr bwMode="auto">
          <a:xfrm>
            <a:off x="337862" y="1484784"/>
            <a:ext cx="540722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r>
              <a:rPr lang="en-US" altLang="en-US" sz="2000" dirty="0"/>
              <a:t>Facilitates the resolution of commercial disputes between private parties involving IP, through procedures other than court litigation, including mediation and arbitration</a:t>
            </a:r>
          </a:p>
          <a:p>
            <a:pPr lvl="1" eaLnBrk="1" hangingPunct="1">
              <a:spcAft>
                <a:spcPts val="0"/>
              </a:spcAft>
            </a:pPr>
            <a:r>
              <a:rPr lang="en-US" altLang="en-US" sz="2000" dirty="0"/>
              <a:t>Offices in Geneva and Singapore</a:t>
            </a:r>
          </a:p>
          <a:p>
            <a:pPr lvl="1" eaLnBrk="1" hangingPunct="1">
              <a:spcAft>
                <a:spcPts val="1200"/>
              </a:spcAft>
            </a:pPr>
            <a:r>
              <a:rPr lang="en-US" altLang="en-US" sz="2000" dirty="0"/>
              <a:t>Users around the world  </a:t>
            </a:r>
          </a:p>
          <a:p>
            <a:pPr eaLnBrk="1" hangingPunct="1">
              <a:lnSpc>
                <a:spcPct val="90000"/>
              </a:lnSpc>
              <a:spcAft>
                <a:spcPts val="1200"/>
              </a:spcAft>
            </a:pPr>
            <a:r>
              <a:rPr lang="en-US" altLang="en-US" sz="2000" dirty="0"/>
              <a:t>ADR provider specialized in IP disputes, including sports-related disputes </a:t>
            </a:r>
          </a:p>
          <a:p>
            <a:pPr lvl="1" eaLnBrk="1" hangingPunct="1">
              <a:lnSpc>
                <a:spcPct val="90000"/>
              </a:lnSpc>
              <a:spcAft>
                <a:spcPts val="1200"/>
              </a:spcAft>
            </a:pPr>
            <a:r>
              <a:rPr lang="en-US" altLang="en-US" sz="2000" dirty="0"/>
              <a:t>WIPO mediators, arbitrators and experts experienced in IP - able to deliver informed results efficiently</a:t>
            </a:r>
          </a:p>
          <a:p>
            <a:pPr eaLnBrk="1" hangingPunct="1">
              <a:lnSpc>
                <a:spcPct val="90000"/>
              </a:lnSpc>
              <a:spcAft>
                <a:spcPts val="1200"/>
              </a:spcAft>
            </a:pPr>
            <a:r>
              <a:rPr lang="en-US" altLang="en-US" sz="2000" dirty="0"/>
              <a:t>International neutrality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0550" r="22197" b="4974"/>
          <a:stretch/>
        </p:blipFill>
        <p:spPr>
          <a:xfrm>
            <a:off x="5889355" y="-1"/>
            <a:ext cx="4032201" cy="68580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69" indent="-285757" eaLnBrk="0" hangingPunct="0">
              <a:spcBef>
                <a:spcPct val="20000"/>
              </a:spcBef>
              <a:buBlip>
                <a:blip r:embed="rId2"/>
              </a:buBlip>
              <a:defRPr sz="2400">
                <a:solidFill>
                  <a:schemeClr val="tx1"/>
                </a:solidFill>
                <a:latin typeface="Arial" charset="0"/>
                <a:cs typeface="Arial" charset="0"/>
              </a:defRPr>
            </a:lvl2pPr>
            <a:lvl3pPr marL="1143028" indent="-228606" eaLnBrk="0" hangingPunct="0">
              <a:spcBef>
                <a:spcPct val="20000"/>
              </a:spcBef>
              <a:buBlip>
                <a:blip r:embed="rId2"/>
              </a:buBlip>
              <a:defRPr sz="2400">
                <a:solidFill>
                  <a:schemeClr val="tx1"/>
                </a:solidFill>
                <a:latin typeface="Arial" charset="0"/>
                <a:cs typeface="Arial" charset="0"/>
              </a:defRPr>
            </a:lvl3pPr>
            <a:lvl4pPr marL="1600240" indent="-228606" eaLnBrk="0" hangingPunct="0">
              <a:spcBef>
                <a:spcPct val="20000"/>
              </a:spcBef>
              <a:buBlip>
                <a:blip r:embed="rId2"/>
              </a:buBlip>
              <a:defRPr sz="2400">
                <a:solidFill>
                  <a:schemeClr val="tx1"/>
                </a:solidFill>
                <a:latin typeface="Arial" charset="0"/>
                <a:cs typeface="Arial" charset="0"/>
              </a:defRPr>
            </a:lvl4pPr>
            <a:lvl5pPr marL="2057452" indent="-228606" eaLnBrk="0" hangingPunct="0">
              <a:spcBef>
                <a:spcPct val="20000"/>
              </a:spcBef>
              <a:buBlip>
                <a:blip r:embed="rId2"/>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2"/>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2"/>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2"/>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6ED1245-C210-47B3-BD86-5EA639254F05}" type="slidenum">
              <a:rPr lang="en-US" altLang="en-US" sz="1400"/>
              <a:pPr eaLnBrk="1" hangingPunct="1">
                <a:spcBef>
                  <a:spcPct val="0"/>
                </a:spcBef>
                <a:buFontTx/>
                <a:buNone/>
              </a:pPr>
              <a:t>4</a:t>
            </a:fld>
            <a:endParaRPr lang="en-US" altLang="en-US" sz="1400"/>
          </a:p>
        </p:txBody>
      </p:sp>
      <p:sp>
        <p:nvSpPr>
          <p:cNvPr id="6147" name="Rectangle 2"/>
          <p:cNvSpPr>
            <a:spLocks noGrp="1" noChangeArrowheads="1"/>
          </p:cNvSpPr>
          <p:nvPr>
            <p:ph type="title"/>
          </p:nvPr>
        </p:nvSpPr>
        <p:spPr>
          <a:xfrm>
            <a:off x="416496" y="-100013"/>
            <a:ext cx="9145017" cy="1152525"/>
          </a:xfrm>
        </p:spPr>
        <p:txBody>
          <a:bodyPr>
            <a:normAutofit/>
          </a:bodyPr>
          <a:lstStyle/>
          <a:p>
            <a:pPr eaLnBrk="1" hangingPunct="1"/>
            <a:r>
              <a:rPr lang="fr-CH" altLang="en-US" sz="3200" dirty="0" smtClean="0"/>
              <a:t>Mediation</a:t>
            </a:r>
            <a:endParaRPr lang="en-US" altLang="en-US" sz="3200" dirty="0"/>
          </a:p>
        </p:txBody>
      </p:sp>
      <p:sp>
        <p:nvSpPr>
          <p:cNvPr id="6148" name="Rectangle 3"/>
          <p:cNvSpPr>
            <a:spLocks noGrp="1" noChangeArrowheads="1"/>
          </p:cNvSpPr>
          <p:nvPr>
            <p:ph type="body" idx="1"/>
          </p:nvPr>
        </p:nvSpPr>
        <p:spPr>
          <a:xfrm>
            <a:off x="344488" y="980728"/>
            <a:ext cx="4392488" cy="5399930"/>
          </a:xfrm>
        </p:spPr>
        <p:txBody>
          <a:bodyPr/>
          <a:lstStyle/>
          <a:p>
            <a:pPr eaLnBrk="1" hangingPunct="1">
              <a:spcAft>
                <a:spcPts val="1200"/>
              </a:spcAft>
            </a:pPr>
            <a:r>
              <a:rPr lang="en-US" altLang="en-US" sz="2000" dirty="0" smtClean="0"/>
              <a:t>Informal </a:t>
            </a:r>
            <a:r>
              <a:rPr lang="en-US" altLang="en-US" sz="2000" dirty="0"/>
              <a:t>consensual process </a:t>
            </a:r>
          </a:p>
          <a:p>
            <a:pPr eaLnBrk="1" hangingPunct="1">
              <a:spcAft>
                <a:spcPts val="1200"/>
              </a:spcAft>
            </a:pPr>
            <a:r>
              <a:rPr lang="en-US" altLang="en-US" sz="2000" dirty="0"/>
              <a:t>Neutral intermediary – mediator</a:t>
            </a:r>
          </a:p>
          <a:p>
            <a:pPr lvl="1" eaLnBrk="1" hangingPunct="1">
              <a:spcAft>
                <a:spcPts val="1200"/>
              </a:spcAft>
            </a:pPr>
            <a:r>
              <a:rPr lang="en-US" altLang="en-US" sz="2000" dirty="0" smtClean="0"/>
              <a:t>assists </a:t>
            </a:r>
            <a:r>
              <a:rPr lang="en-US" altLang="en-US" sz="2000" dirty="0"/>
              <a:t>parties in reaching settlement of their dispute</a:t>
            </a:r>
          </a:p>
          <a:p>
            <a:pPr lvl="1" eaLnBrk="1" hangingPunct="1">
              <a:spcAft>
                <a:spcPts val="1200"/>
              </a:spcAft>
            </a:pPr>
            <a:r>
              <a:rPr lang="en-US" altLang="en-US" sz="2000" dirty="0" smtClean="0"/>
              <a:t>based </a:t>
            </a:r>
            <a:r>
              <a:rPr lang="en-US" altLang="en-US" sz="2000" dirty="0"/>
              <a:t>on parties’ respective interests</a:t>
            </a:r>
          </a:p>
          <a:p>
            <a:pPr lvl="1" eaLnBrk="1" hangingPunct="1">
              <a:spcAft>
                <a:spcPts val="1200"/>
              </a:spcAft>
            </a:pPr>
            <a:r>
              <a:rPr lang="en-US" altLang="en-US" sz="2000" dirty="0" smtClean="0"/>
              <a:t>cannot </a:t>
            </a:r>
            <a:r>
              <a:rPr lang="en-US" altLang="en-US" sz="2000" dirty="0"/>
              <a:t>impose a decision</a:t>
            </a:r>
          </a:p>
          <a:p>
            <a:pPr eaLnBrk="1" hangingPunct="1">
              <a:spcAft>
                <a:spcPts val="1200"/>
              </a:spcAft>
            </a:pPr>
            <a:r>
              <a:rPr lang="en-US" altLang="en-US" sz="2000" dirty="0"/>
              <a:t>Settlement agreement has force of </a:t>
            </a:r>
            <a:r>
              <a:rPr lang="en-US" altLang="en-US" sz="2000" dirty="0" smtClean="0"/>
              <a:t>a contract</a:t>
            </a:r>
            <a:endParaRPr lang="en-US" altLang="en-US" sz="2000" dirty="0"/>
          </a:p>
          <a:p>
            <a:pPr eaLnBrk="1" hangingPunct="1">
              <a:spcAft>
                <a:spcPts val="1200"/>
              </a:spcAft>
            </a:pPr>
            <a:r>
              <a:rPr lang="en-US" altLang="en-US" sz="2000" dirty="0"/>
              <a:t>Leaves open court or arbitration </a:t>
            </a:r>
            <a:r>
              <a:rPr lang="en-US" altLang="en-US" sz="2000" dirty="0" smtClean="0"/>
              <a:t>options</a:t>
            </a:r>
            <a:endParaRPr lang="en-US" altLang="en-US" sz="2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951" r="31668"/>
          <a:stretch/>
        </p:blipFill>
        <p:spPr>
          <a:xfrm>
            <a:off x="5297488" y="0"/>
            <a:ext cx="4608512" cy="6858000"/>
          </a:xfrm>
          <a:prstGeom prst="rect">
            <a:avLst/>
          </a:prstGeom>
        </p:spPr>
      </p:pic>
    </p:spTree>
    <p:extLst>
      <p:ext uri="{BB962C8B-B14F-4D97-AF65-F5344CB8AC3E}">
        <p14:creationId xmlns:p14="http://schemas.microsoft.com/office/powerpoint/2010/main" val="1003409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69" indent="-285757" eaLnBrk="0" hangingPunct="0">
              <a:spcBef>
                <a:spcPct val="20000"/>
              </a:spcBef>
              <a:buBlip>
                <a:blip r:embed="rId2"/>
              </a:buBlip>
              <a:defRPr sz="2400">
                <a:solidFill>
                  <a:schemeClr val="tx1"/>
                </a:solidFill>
                <a:latin typeface="Arial" charset="0"/>
                <a:cs typeface="Arial" charset="0"/>
              </a:defRPr>
            </a:lvl2pPr>
            <a:lvl3pPr marL="1143028" indent="-228606" eaLnBrk="0" hangingPunct="0">
              <a:spcBef>
                <a:spcPct val="20000"/>
              </a:spcBef>
              <a:buBlip>
                <a:blip r:embed="rId2"/>
              </a:buBlip>
              <a:defRPr sz="2400">
                <a:solidFill>
                  <a:schemeClr val="tx1"/>
                </a:solidFill>
                <a:latin typeface="Arial" charset="0"/>
                <a:cs typeface="Arial" charset="0"/>
              </a:defRPr>
            </a:lvl3pPr>
            <a:lvl4pPr marL="1600240" indent="-228606" eaLnBrk="0" hangingPunct="0">
              <a:spcBef>
                <a:spcPct val="20000"/>
              </a:spcBef>
              <a:buBlip>
                <a:blip r:embed="rId2"/>
              </a:buBlip>
              <a:defRPr sz="2400">
                <a:solidFill>
                  <a:schemeClr val="tx1"/>
                </a:solidFill>
                <a:latin typeface="Arial" charset="0"/>
                <a:cs typeface="Arial" charset="0"/>
              </a:defRPr>
            </a:lvl4pPr>
            <a:lvl5pPr marL="2057452" indent="-228606" eaLnBrk="0" hangingPunct="0">
              <a:spcBef>
                <a:spcPct val="20000"/>
              </a:spcBef>
              <a:buBlip>
                <a:blip r:embed="rId2"/>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2"/>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2"/>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2"/>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6ED1245-C210-47B3-BD86-5EA639254F05}" type="slidenum">
              <a:rPr lang="en-US" altLang="en-US" sz="1400"/>
              <a:pPr eaLnBrk="1" hangingPunct="1">
                <a:spcBef>
                  <a:spcPct val="0"/>
                </a:spcBef>
                <a:buFontTx/>
                <a:buNone/>
              </a:pPr>
              <a:t>5</a:t>
            </a:fld>
            <a:endParaRPr lang="en-US" altLang="en-US" sz="1400"/>
          </a:p>
        </p:txBody>
      </p:sp>
      <p:sp>
        <p:nvSpPr>
          <p:cNvPr id="6147" name="Rectangle 2"/>
          <p:cNvSpPr>
            <a:spLocks noGrp="1" noChangeArrowheads="1"/>
          </p:cNvSpPr>
          <p:nvPr>
            <p:ph type="title"/>
          </p:nvPr>
        </p:nvSpPr>
        <p:spPr>
          <a:xfrm>
            <a:off x="416496" y="-100013"/>
            <a:ext cx="9145017" cy="1152525"/>
          </a:xfrm>
        </p:spPr>
        <p:txBody>
          <a:bodyPr>
            <a:normAutofit/>
          </a:bodyPr>
          <a:lstStyle/>
          <a:p>
            <a:pPr eaLnBrk="1" hangingPunct="1"/>
            <a:r>
              <a:rPr lang="fr-CH" altLang="en-US" sz="3200" dirty="0" smtClean="0"/>
              <a:t>Arbitration</a:t>
            </a:r>
            <a:endParaRPr lang="en-US" altLang="en-US" sz="3200" dirty="0"/>
          </a:p>
        </p:txBody>
      </p:sp>
      <p:sp>
        <p:nvSpPr>
          <p:cNvPr id="6148" name="Rectangle 3"/>
          <p:cNvSpPr>
            <a:spLocks noGrp="1" noChangeArrowheads="1"/>
          </p:cNvSpPr>
          <p:nvPr>
            <p:ph type="body" idx="1"/>
          </p:nvPr>
        </p:nvSpPr>
        <p:spPr>
          <a:xfrm>
            <a:off x="344488" y="980728"/>
            <a:ext cx="4392488" cy="5399930"/>
          </a:xfrm>
        </p:spPr>
        <p:txBody>
          <a:bodyPr/>
          <a:lstStyle/>
          <a:p>
            <a:pPr eaLnBrk="1" hangingPunct="1">
              <a:spcAft>
                <a:spcPts val="1200"/>
              </a:spcAft>
            </a:pPr>
            <a:r>
              <a:rPr lang="en-US" altLang="en-US" sz="2000" dirty="0" smtClean="0"/>
              <a:t>Consensual </a:t>
            </a:r>
            <a:r>
              <a:rPr lang="en-US" altLang="en-US" sz="2000" dirty="0"/>
              <a:t>procedure </a:t>
            </a:r>
          </a:p>
          <a:p>
            <a:pPr eaLnBrk="1" hangingPunct="1">
              <a:spcAft>
                <a:spcPts val="1200"/>
              </a:spcAft>
            </a:pPr>
            <a:r>
              <a:rPr lang="en-US" altLang="en-US" sz="2000" dirty="0"/>
              <a:t>Parties submit dispute to one or more chosen arbitrators</a:t>
            </a:r>
          </a:p>
          <a:p>
            <a:pPr eaLnBrk="1" hangingPunct="1">
              <a:spcAft>
                <a:spcPts val="1200"/>
              </a:spcAft>
            </a:pPr>
            <a:r>
              <a:rPr lang="en-US" altLang="en-US" sz="2000" dirty="0"/>
              <a:t>Binding and final decision (award) </a:t>
            </a:r>
          </a:p>
          <a:p>
            <a:pPr lvl="1" eaLnBrk="1" hangingPunct="1">
              <a:spcAft>
                <a:spcPts val="1200"/>
              </a:spcAft>
            </a:pPr>
            <a:r>
              <a:rPr lang="en-US" altLang="en-US" sz="2000" dirty="0" smtClean="0"/>
              <a:t>based </a:t>
            </a:r>
            <a:r>
              <a:rPr lang="en-US" altLang="en-US" sz="2000" dirty="0"/>
              <a:t>on parties’ rights and obligations </a:t>
            </a:r>
          </a:p>
          <a:p>
            <a:pPr lvl="1" eaLnBrk="1" hangingPunct="1">
              <a:spcAft>
                <a:spcPts val="1200"/>
              </a:spcAft>
            </a:pPr>
            <a:r>
              <a:rPr lang="en-US" altLang="en-US" sz="2000" dirty="0" smtClean="0"/>
              <a:t>enforceable </a:t>
            </a:r>
            <a:r>
              <a:rPr lang="en-US" altLang="en-US" sz="2000" dirty="0"/>
              <a:t>internationally</a:t>
            </a:r>
          </a:p>
          <a:p>
            <a:pPr eaLnBrk="1" hangingPunct="1">
              <a:spcAft>
                <a:spcPts val="1200"/>
              </a:spcAft>
            </a:pPr>
            <a:r>
              <a:rPr lang="en-US" altLang="en-US" sz="2000" dirty="0"/>
              <a:t>Normally forecloses court options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06" r="7796"/>
          <a:stretch/>
        </p:blipFill>
        <p:spPr>
          <a:xfrm>
            <a:off x="5297488" y="0"/>
            <a:ext cx="4608512" cy="6858000"/>
          </a:xfrm>
          <a:prstGeom prst="rect">
            <a:avLst/>
          </a:prstGeom>
        </p:spPr>
      </p:pic>
    </p:spTree>
    <p:extLst>
      <p:ext uri="{BB962C8B-B14F-4D97-AF65-F5344CB8AC3E}">
        <p14:creationId xmlns:p14="http://schemas.microsoft.com/office/powerpoint/2010/main" val="1124312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69" indent="-285757" eaLnBrk="0" hangingPunct="0">
              <a:spcBef>
                <a:spcPct val="20000"/>
              </a:spcBef>
              <a:buBlip>
                <a:blip r:embed="rId2"/>
              </a:buBlip>
              <a:defRPr sz="2400">
                <a:solidFill>
                  <a:schemeClr val="tx1"/>
                </a:solidFill>
                <a:latin typeface="Arial" charset="0"/>
                <a:cs typeface="Arial" charset="0"/>
              </a:defRPr>
            </a:lvl2pPr>
            <a:lvl3pPr marL="1143028" indent="-228606" eaLnBrk="0" hangingPunct="0">
              <a:spcBef>
                <a:spcPct val="20000"/>
              </a:spcBef>
              <a:buBlip>
                <a:blip r:embed="rId2"/>
              </a:buBlip>
              <a:defRPr sz="2400">
                <a:solidFill>
                  <a:schemeClr val="tx1"/>
                </a:solidFill>
                <a:latin typeface="Arial" charset="0"/>
                <a:cs typeface="Arial" charset="0"/>
              </a:defRPr>
            </a:lvl3pPr>
            <a:lvl4pPr marL="1600240" indent="-228606" eaLnBrk="0" hangingPunct="0">
              <a:spcBef>
                <a:spcPct val="20000"/>
              </a:spcBef>
              <a:buBlip>
                <a:blip r:embed="rId2"/>
              </a:buBlip>
              <a:defRPr sz="2400">
                <a:solidFill>
                  <a:schemeClr val="tx1"/>
                </a:solidFill>
                <a:latin typeface="Arial" charset="0"/>
                <a:cs typeface="Arial" charset="0"/>
              </a:defRPr>
            </a:lvl4pPr>
            <a:lvl5pPr marL="2057452" indent="-228606" eaLnBrk="0" hangingPunct="0">
              <a:spcBef>
                <a:spcPct val="20000"/>
              </a:spcBef>
              <a:buBlip>
                <a:blip r:embed="rId2"/>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2"/>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2"/>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2"/>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6ED1245-C210-47B3-BD86-5EA639254F05}" type="slidenum">
              <a:rPr lang="en-US" altLang="en-US" sz="1400"/>
              <a:pPr eaLnBrk="1" hangingPunct="1">
                <a:spcBef>
                  <a:spcPct val="0"/>
                </a:spcBef>
                <a:buFontTx/>
                <a:buNone/>
              </a:pPr>
              <a:t>6</a:t>
            </a:fld>
            <a:endParaRPr lang="en-US" altLang="en-US" sz="1400"/>
          </a:p>
        </p:txBody>
      </p:sp>
      <p:sp>
        <p:nvSpPr>
          <p:cNvPr id="6147" name="Rectangle 2"/>
          <p:cNvSpPr>
            <a:spLocks noGrp="1" noChangeArrowheads="1"/>
          </p:cNvSpPr>
          <p:nvPr>
            <p:ph type="title"/>
          </p:nvPr>
        </p:nvSpPr>
        <p:spPr>
          <a:xfrm>
            <a:off x="488506" y="154857"/>
            <a:ext cx="9072563" cy="825872"/>
          </a:xfrm>
        </p:spPr>
        <p:txBody>
          <a:bodyPr/>
          <a:lstStyle/>
          <a:p>
            <a:pPr eaLnBrk="1" hangingPunct="1"/>
            <a:r>
              <a:rPr lang="es-AR" altLang="en-US" dirty="0" smtClean="0"/>
              <a:t>WIPO ADR </a:t>
            </a:r>
            <a:r>
              <a:rPr lang="es-AR" altLang="en-US" dirty="0" err="1" smtClean="0"/>
              <a:t>options</a:t>
            </a:r>
            <a:endParaRPr lang="es-AR" altLang="en-US" dirty="0" smtClean="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216696" y="1052736"/>
            <a:ext cx="5252321" cy="5521858"/>
          </a:xfrm>
          <a:prstGeom prst="rect">
            <a:avLst/>
          </a:prstGeom>
        </p:spPr>
      </p:pic>
    </p:spTree>
    <p:extLst>
      <p:ext uri="{BB962C8B-B14F-4D97-AF65-F5344CB8AC3E}">
        <p14:creationId xmlns:p14="http://schemas.microsoft.com/office/powerpoint/2010/main" val="257751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69" indent="-285757" eaLnBrk="0" hangingPunct="0">
              <a:spcBef>
                <a:spcPct val="20000"/>
              </a:spcBef>
              <a:buBlip>
                <a:blip r:embed="rId2"/>
              </a:buBlip>
              <a:defRPr sz="2400">
                <a:solidFill>
                  <a:schemeClr val="tx1"/>
                </a:solidFill>
                <a:latin typeface="Arial" charset="0"/>
                <a:cs typeface="Arial" charset="0"/>
              </a:defRPr>
            </a:lvl2pPr>
            <a:lvl3pPr marL="1143028" indent="-228606" eaLnBrk="0" hangingPunct="0">
              <a:spcBef>
                <a:spcPct val="20000"/>
              </a:spcBef>
              <a:buBlip>
                <a:blip r:embed="rId2"/>
              </a:buBlip>
              <a:defRPr sz="2400">
                <a:solidFill>
                  <a:schemeClr val="tx1"/>
                </a:solidFill>
                <a:latin typeface="Arial" charset="0"/>
                <a:cs typeface="Arial" charset="0"/>
              </a:defRPr>
            </a:lvl3pPr>
            <a:lvl4pPr marL="1600240" indent="-228606" eaLnBrk="0" hangingPunct="0">
              <a:spcBef>
                <a:spcPct val="20000"/>
              </a:spcBef>
              <a:buBlip>
                <a:blip r:embed="rId2"/>
              </a:buBlip>
              <a:defRPr sz="2400">
                <a:solidFill>
                  <a:schemeClr val="tx1"/>
                </a:solidFill>
                <a:latin typeface="Arial" charset="0"/>
                <a:cs typeface="Arial" charset="0"/>
              </a:defRPr>
            </a:lvl4pPr>
            <a:lvl5pPr marL="2057452" indent="-228606" eaLnBrk="0" hangingPunct="0">
              <a:spcBef>
                <a:spcPct val="20000"/>
              </a:spcBef>
              <a:buBlip>
                <a:blip r:embed="rId2"/>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2"/>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2"/>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2"/>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6ED1245-C210-47B3-BD86-5EA639254F05}" type="slidenum">
              <a:rPr lang="en-US" altLang="en-US" sz="1400"/>
              <a:pPr eaLnBrk="1" hangingPunct="1">
                <a:spcBef>
                  <a:spcPct val="0"/>
                </a:spcBef>
                <a:buFontTx/>
                <a:buNone/>
              </a:pPr>
              <a:t>7</a:t>
            </a:fld>
            <a:endParaRPr lang="en-US" altLang="en-US" sz="1400"/>
          </a:p>
        </p:txBody>
      </p:sp>
      <p:sp>
        <p:nvSpPr>
          <p:cNvPr id="6147" name="Rectangle 2"/>
          <p:cNvSpPr>
            <a:spLocks noGrp="1" noChangeArrowheads="1"/>
          </p:cNvSpPr>
          <p:nvPr>
            <p:ph type="title"/>
          </p:nvPr>
        </p:nvSpPr>
        <p:spPr>
          <a:xfrm>
            <a:off x="488506" y="226864"/>
            <a:ext cx="9072563" cy="825872"/>
          </a:xfrm>
        </p:spPr>
        <p:txBody>
          <a:bodyPr>
            <a:normAutofit fontScale="90000"/>
          </a:bodyPr>
          <a:lstStyle/>
          <a:p>
            <a:pPr eaLnBrk="1" hangingPunct="1"/>
            <a:r>
              <a:rPr lang="en-US" altLang="en-US" dirty="0"/>
              <a:t>Clause example for your contract:    </a:t>
            </a:r>
            <a:r>
              <a:rPr lang="en-US" altLang="en-US" dirty="0" smtClean="0"/>
              <a:t/>
            </a:r>
            <a:br>
              <a:rPr lang="en-US" altLang="en-US" dirty="0" smtClean="0"/>
            </a:br>
            <a:r>
              <a:rPr lang="en-US" altLang="en-US" dirty="0" smtClean="0"/>
              <a:t>mediation </a:t>
            </a:r>
            <a:r>
              <a:rPr lang="en-US" altLang="en-US" dirty="0"/>
              <a:t>followed by expedited </a:t>
            </a:r>
            <a:r>
              <a:rPr lang="en-US" altLang="en-US" dirty="0" smtClean="0"/>
              <a:t>arbitration</a:t>
            </a:r>
          </a:p>
        </p:txBody>
      </p:sp>
      <p:grpSp>
        <p:nvGrpSpPr>
          <p:cNvPr id="6" name="Group 5"/>
          <p:cNvGrpSpPr/>
          <p:nvPr/>
        </p:nvGrpSpPr>
        <p:grpSpPr>
          <a:xfrm>
            <a:off x="488506" y="1332046"/>
            <a:ext cx="8712966" cy="5049282"/>
            <a:chOff x="635302" y="1412875"/>
            <a:chExt cx="8216417" cy="5049282"/>
          </a:xfrm>
        </p:grpSpPr>
        <p:grpSp>
          <p:nvGrpSpPr>
            <p:cNvPr id="7" name="Group 6"/>
            <p:cNvGrpSpPr/>
            <p:nvPr/>
          </p:nvGrpSpPr>
          <p:grpSpPr>
            <a:xfrm>
              <a:off x="661807" y="1412875"/>
              <a:ext cx="8189912" cy="4608413"/>
              <a:chOff x="703263" y="1412875"/>
              <a:chExt cx="8189912" cy="4608413"/>
            </a:xfrm>
          </p:grpSpPr>
          <p:sp>
            <p:nvSpPr>
              <p:cNvPr id="9" name="Rectangle 4"/>
              <p:cNvSpPr>
                <a:spLocks noChangeArrowheads="1"/>
              </p:cNvSpPr>
              <p:nvPr/>
            </p:nvSpPr>
            <p:spPr bwMode="auto">
              <a:xfrm>
                <a:off x="703263" y="1412875"/>
                <a:ext cx="8189912" cy="1656086"/>
              </a:xfrm>
              <a:prstGeom prst="rect">
                <a:avLst/>
              </a:prstGeom>
              <a:solidFill>
                <a:schemeClr val="bg1"/>
              </a:solidFill>
              <a:ln w="9525">
                <a:solidFill>
                  <a:schemeClr val="bg1"/>
                </a:solidFill>
                <a:miter lim="800000"/>
                <a:headEnd/>
                <a:tailEnd/>
              </a:ln>
              <a:effectLst/>
              <a:extLst/>
            </p:spPr>
            <p:txBody>
              <a:bodyPr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just" eaLnBrk="1" hangingPunct="1">
                  <a:lnSpc>
                    <a:spcPct val="120000"/>
                  </a:lnSpc>
                  <a:spcBef>
                    <a:spcPts val="0"/>
                  </a:spcBef>
                  <a:buFontTx/>
                  <a:buNone/>
                </a:pPr>
                <a:r>
                  <a:rPr lang="en-US" altLang="en-US" sz="1400" b="1" u="sng" dirty="0" smtClean="0">
                    <a:solidFill>
                      <a:srgbClr val="405176"/>
                    </a:solidFill>
                  </a:rPr>
                  <a:t>Any </a:t>
                </a:r>
                <a:r>
                  <a:rPr lang="en-US" altLang="en-US" sz="1400" b="1" u="sng" dirty="0">
                    <a:solidFill>
                      <a:srgbClr val="405176"/>
                    </a:solidFill>
                  </a:rPr>
                  <a:t>dispute</a:t>
                </a:r>
                <a:r>
                  <a:rPr lang="en-US" altLang="en-US" sz="1400" dirty="0">
                    <a:solidFill>
                      <a:srgbClr val="405176"/>
                    </a:solidFill>
                  </a:rPr>
                  <a:t>, controversy or claim arising under, out of or relating to this contract and any subsequent amendments of this contract, including, without limitation, its formation, validity, binding effect, interpretation, performance, breach or termination, as well as non-contractual claims, </a:t>
                </a:r>
                <a:r>
                  <a:rPr lang="en-US" altLang="en-US" sz="1400" b="1" u="sng" dirty="0" smtClean="0">
                    <a:solidFill>
                      <a:srgbClr val="405176"/>
                    </a:solidFill>
                  </a:rPr>
                  <a:t>shall be submitted to mediation in accordance with the WIPO Mediation Rules</a:t>
                </a:r>
                <a:r>
                  <a:rPr lang="en-US" altLang="en-US" sz="1400" dirty="0" smtClean="0">
                    <a:solidFill>
                      <a:srgbClr val="405176"/>
                    </a:solidFill>
                  </a:rPr>
                  <a:t>. </a:t>
                </a:r>
                <a:r>
                  <a:rPr lang="en-US" altLang="en-US" sz="1400" dirty="0">
                    <a:solidFill>
                      <a:srgbClr val="405176"/>
                    </a:solidFill>
                  </a:rPr>
                  <a:t>The place of mediation shall be [</a:t>
                </a:r>
                <a:r>
                  <a:rPr lang="en-US" altLang="en-US" sz="1400" b="1" u="sng" dirty="0">
                    <a:solidFill>
                      <a:srgbClr val="405176"/>
                    </a:solidFill>
                  </a:rPr>
                  <a:t>specify place</a:t>
                </a:r>
                <a:r>
                  <a:rPr lang="en-US" altLang="en-US" sz="1400" dirty="0">
                    <a:solidFill>
                      <a:srgbClr val="405176"/>
                    </a:solidFill>
                  </a:rPr>
                  <a:t>]. The language to be used in the mediation shall be [</a:t>
                </a:r>
                <a:r>
                  <a:rPr lang="en-US" altLang="en-US" sz="1400" b="1" u="sng" dirty="0">
                    <a:solidFill>
                      <a:srgbClr val="405176"/>
                    </a:solidFill>
                  </a:rPr>
                  <a:t>specify language</a:t>
                </a:r>
                <a:r>
                  <a:rPr lang="en-US" altLang="en-US" sz="1400" dirty="0" smtClean="0">
                    <a:solidFill>
                      <a:srgbClr val="405176"/>
                    </a:solidFill>
                  </a:rPr>
                  <a:t>].</a:t>
                </a:r>
                <a:endParaRPr lang="en-US" altLang="en-US" sz="1400" dirty="0">
                  <a:solidFill>
                    <a:srgbClr val="405176"/>
                  </a:solidFill>
                </a:endParaRPr>
              </a:p>
            </p:txBody>
          </p:sp>
          <p:sp>
            <p:nvSpPr>
              <p:cNvPr id="10" name="Rectangle 5"/>
              <p:cNvSpPr>
                <a:spLocks noChangeArrowheads="1"/>
              </p:cNvSpPr>
              <p:nvPr/>
            </p:nvSpPr>
            <p:spPr bwMode="auto">
              <a:xfrm>
                <a:off x="703263" y="3140298"/>
                <a:ext cx="8189912" cy="2880990"/>
              </a:xfrm>
              <a:prstGeom prst="rect">
                <a:avLst/>
              </a:prstGeom>
              <a:solidFill>
                <a:schemeClr val="bg1"/>
              </a:solidFill>
              <a:ln w="9525">
                <a:solidFill>
                  <a:schemeClr val="bg1"/>
                </a:solidFill>
                <a:miter lim="800000"/>
                <a:headEnd/>
                <a:tailEnd/>
              </a:ln>
            </p:spPr>
            <p:txBody>
              <a:bodyPr lIns="92075" tIns="46038" rIns="92075" bIns="46038"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just" eaLnBrk="1" hangingPunct="1">
                  <a:lnSpc>
                    <a:spcPct val="120000"/>
                  </a:lnSpc>
                  <a:spcBef>
                    <a:spcPts val="0"/>
                  </a:spcBef>
                  <a:buFontTx/>
                  <a:buNone/>
                </a:pPr>
                <a:r>
                  <a:rPr lang="en-US" altLang="en-US" sz="1400" dirty="0">
                    <a:solidFill>
                      <a:srgbClr val="405176"/>
                    </a:solidFill>
                  </a:rPr>
                  <a:t>If, and to the extent that, </a:t>
                </a:r>
                <a:r>
                  <a:rPr lang="en-US" altLang="en-US" sz="1400" b="1" u="sng" dirty="0">
                    <a:solidFill>
                      <a:srgbClr val="405176"/>
                    </a:solidFill>
                  </a:rPr>
                  <a:t>any such dispute</a:t>
                </a:r>
                <a:r>
                  <a:rPr lang="en-US" altLang="en-US" sz="1400" dirty="0">
                    <a:solidFill>
                      <a:srgbClr val="405176"/>
                    </a:solidFill>
                  </a:rPr>
                  <a:t>, controversy or claim </a:t>
                </a:r>
                <a:r>
                  <a:rPr lang="en-US" altLang="en-US" sz="1400" b="1" u="sng" dirty="0">
                    <a:solidFill>
                      <a:srgbClr val="405176"/>
                    </a:solidFill>
                  </a:rPr>
                  <a:t>has not been settled pursuant to the mediation within [60][90] days of the commencement of the mediation</a:t>
                </a:r>
                <a:r>
                  <a:rPr lang="en-US" altLang="en-US" sz="1400" dirty="0">
                    <a:solidFill>
                      <a:srgbClr val="405176"/>
                    </a:solidFill>
                  </a:rPr>
                  <a:t>, it shall, </a:t>
                </a:r>
                <a:r>
                  <a:rPr lang="en-US" altLang="en-US" sz="1400" b="1" u="sng" dirty="0">
                    <a:solidFill>
                      <a:srgbClr val="405176"/>
                    </a:solidFill>
                  </a:rPr>
                  <a:t>upon the filing of a Request for Arbitration by either party, be referred to and finally determined by arbitration in accordance with the WIPO Expedited Arbitration Rules</a:t>
                </a:r>
                <a:r>
                  <a:rPr lang="en-US" altLang="en-US" sz="1400" dirty="0">
                    <a:solidFill>
                      <a:srgbClr val="405176"/>
                    </a:solidFill>
                  </a:rPr>
                  <a:t>. Alternatively, if, before the expiration of the said period of [60][90] days, either party fails to participate or to continue to participate in the mediation, the dispute, controversy or claim shall, upon the filing of a Request for Arbitration by the other party, be referred to and finally determined by arbitration in accordance with the WIPO Expedited Arbitration Rules. The place of arbitration shall be </a:t>
                </a:r>
                <a:r>
                  <a:rPr lang="en-US" altLang="en-US" sz="1400" dirty="0" smtClean="0">
                    <a:solidFill>
                      <a:srgbClr val="405176"/>
                    </a:solidFill>
                  </a:rPr>
                  <a:t>[</a:t>
                </a:r>
                <a:r>
                  <a:rPr lang="en-US" altLang="en-US" sz="1400" b="1" u="sng" dirty="0" smtClean="0">
                    <a:solidFill>
                      <a:srgbClr val="405176"/>
                    </a:solidFill>
                  </a:rPr>
                  <a:t>specify place</a:t>
                </a:r>
                <a:r>
                  <a:rPr lang="en-US" altLang="en-US" sz="1400" dirty="0" smtClean="0">
                    <a:solidFill>
                      <a:srgbClr val="405176"/>
                    </a:solidFill>
                  </a:rPr>
                  <a:t>]. </a:t>
                </a:r>
                <a:r>
                  <a:rPr lang="en-US" altLang="en-US" sz="1400" dirty="0">
                    <a:solidFill>
                      <a:srgbClr val="405176"/>
                    </a:solidFill>
                  </a:rPr>
                  <a:t>The language to be used in the arbitral proceedings shall be [</a:t>
                </a:r>
                <a:r>
                  <a:rPr lang="en-US" altLang="en-US" sz="1400" b="1" u="sng" dirty="0">
                    <a:solidFill>
                      <a:srgbClr val="405176"/>
                    </a:solidFill>
                  </a:rPr>
                  <a:t>specify language</a:t>
                </a:r>
                <a:r>
                  <a:rPr lang="en-US" altLang="en-US" sz="1400" dirty="0">
                    <a:solidFill>
                      <a:srgbClr val="405176"/>
                    </a:solidFill>
                  </a:rPr>
                  <a:t>]. The dispute, controversy or claim referred to arbitration shall be decided in accordance with [</a:t>
                </a:r>
                <a:r>
                  <a:rPr lang="en-US" altLang="en-US" sz="1400" b="1" u="sng" dirty="0">
                    <a:solidFill>
                      <a:srgbClr val="405176"/>
                    </a:solidFill>
                  </a:rPr>
                  <a:t>specify jurisdiction</a:t>
                </a:r>
                <a:r>
                  <a:rPr lang="en-US" altLang="en-US" sz="1400" dirty="0">
                    <a:solidFill>
                      <a:srgbClr val="405176"/>
                    </a:solidFill>
                  </a:rPr>
                  <a:t>] law</a:t>
                </a:r>
                <a:r>
                  <a:rPr lang="en-US" altLang="en-US" sz="1400" dirty="0" smtClean="0">
                    <a:solidFill>
                      <a:srgbClr val="405176"/>
                    </a:solidFill>
                  </a:rPr>
                  <a:t>.</a:t>
                </a:r>
                <a:endParaRPr lang="en-US" altLang="en-US" sz="1400" dirty="0">
                  <a:solidFill>
                    <a:srgbClr val="405176"/>
                  </a:solidFill>
                </a:endParaRPr>
              </a:p>
            </p:txBody>
          </p:sp>
        </p:grpSp>
        <p:sp>
          <p:nvSpPr>
            <p:cNvPr id="8" name="Rectangle 7"/>
            <p:cNvSpPr>
              <a:spLocks noChangeArrowheads="1"/>
            </p:cNvSpPr>
            <p:nvPr/>
          </p:nvSpPr>
          <p:spPr bwMode="auto">
            <a:xfrm>
              <a:off x="635302" y="6092825"/>
              <a:ext cx="4680520"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SG" altLang="en-US" sz="1800" b="1" dirty="0" smtClean="0">
                  <a:solidFill>
                    <a:schemeClr val="bg1"/>
                  </a:solidFill>
                </a:rPr>
                <a:t>www.wipo.int/amc/en/clauses</a:t>
              </a:r>
              <a:endParaRPr lang="en-SG" altLang="en-US" sz="1800" b="1" dirty="0">
                <a:solidFill>
                  <a:schemeClr val="bg1"/>
                </a:solidFill>
              </a:endParaRPr>
            </a:p>
          </p:txBody>
        </p:sp>
      </p:grpSp>
    </p:spTree>
    <p:extLst>
      <p:ext uri="{BB962C8B-B14F-4D97-AF65-F5344CB8AC3E}">
        <p14:creationId xmlns:p14="http://schemas.microsoft.com/office/powerpoint/2010/main" val="293409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69" indent="-285757" algn="l" eaLnBrk="0" hangingPunct="0">
              <a:spcBef>
                <a:spcPct val="20000"/>
              </a:spcBef>
              <a:buBlip>
                <a:blip r:embed="rId3"/>
              </a:buBlip>
              <a:defRPr sz="2400">
                <a:solidFill>
                  <a:schemeClr val="tx1"/>
                </a:solidFill>
                <a:latin typeface="Arial" charset="0"/>
                <a:cs typeface="Arial" charset="0"/>
              </a:defRPr>
            </a:lvl2pPr>
            <a:lvl3pPr marL="1143028" indent="-228606" algn="l" eaLnBrk="0" hangingPunct="0">
              <a:spcBef>
                <a:spcPct val="20000"/>
              </a:spcBef>
              <a:buBlip>
                <a:blip r:embed="rId3"/>
              </a:buBlip>
              <a:defRPr sz="2400">
                <a:solidFill>
                  <a:schemeClr val="tx1"/>
                </a:solidFill>
                <a:latin typeface="Arial" charset="0"/>
                <a:cs typeface="Arial" charset="0"/>
              </a:defRPr>
            </a:lvl3pPr>
            <a:lvl4pPr marL="1600240" indent="-228606" algn="l" eaLnBrk="0" hangingPunct="0">
              <a:spcBef>
                <a:spcPct val="20000"/>
              </a:spcBef>
              <a:buBlip>
                <a:blip r:embed="rId3"/>
              </a:buBlip>
              <a:defRPr sz="2400">
                <a:solidFill>
                  <a:schemeClr val="tx1"/>
                </a:solidFill>
                <a:latin typeface="Arial" charset="0"/>
                <a:cs typeface="Arial" charset="0"/>
              </a:defRPr>
            </a:lvl4pPr>
            <a:lvl5pPr marL="2057452" indent="-228606" algn="l"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B0386F6C-86A5-44BB-9C56-5A4CFF05CF8D}" type="slidenum">
              <a:rPr lang="en-US" altLang="en-US" sz="1400"/>
              <a:pPr algn="r" eaLnBrk="1" hangingPunct="1">
                <a:spcBef>
                  <a:spcPct val="0"/>
                </a:spcBef>
                <a:buFontTx/>
                <a:buNone/>
              </a:pPr>
              <a:t>8</a:t>
            </a:fld>
            <a:endParaRPr lang="en-US" altLang="en-US" sz="1400"/>
          </a:p>
        </p:txBody>
      </p:sp>
      <p:sp>
        <p:nvSpPr>
          <p:cNvPr id="9219" name="Rectangle 2"/>
          <p:cNvSpPr>
            <a:spLocks noGrp="1" noChangeArrowheads="1"/>
          </p:cNvSpPr>
          <p:nvPr>
            <p:ph type="title"/>
          </p:nvPr>
        </p:nvSpPr>
        <p:spPr>
          <a:xfrm>
            <a:off x="528638" y="163513"/>
            <a:ext cx="8420100" cy="7350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dirty="0" smtClean="0"/>
              <a:t>WIPO ADR </a:t>
            </a:r>
            <a:r>
              <a:rPr lang="fr-CH" altLang="en-US" dirty="0" err="1" smtClean="0"/>
              <a:t>Rules</a:t>
            </a:r>
            <a:endParaRPr lang="en-US" altLang="en-US" dirty="0" smtClean="0"/>
          </a:p>
        </p:txBody>
      </p:sp>
      <p:sp>
        <p:nvSpPr>
          <p:cNvPr id="9220" name="Rectangle 3"/>
          <p:cNvSpPr>
            <a:spLocks noChangeArrowheads="1"/>
          </p:cNvSpPr>
          <p:nvPr/>
        </p:nvSpPr>
        <p:spPr bwMode="auto">
          <a:xfrm>
            <a:off x="539750" y="1125538"/>
            <a:ext cx="5637386" cy="505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r>
              <a:rPr lang="en-US" altLang="en-US" sz="2000" dirty="0"/>
              <a:t>IP-specific elements</a:t>
            </a:r>
          </a:p>
          <a:p>
            <a:pPr lvl="1" eaLnBrk="1" hangingPunct="1"/>
            <a:r>
              <a:rPr lang="en-US" altLang="en-US" sz="2000" dirty="0"/>
              <a:t>e.g., confidentiality, technical evidence, interim relief</a:t>
            </a:r>
          </a:p>
          <a:p>
            <a:pPr eaLnBrk="1" hangingPunct="1"/>
            <a:r>
              <a:rPr lang="en-US" altLang="en-US" sz="2000" dirty="0" smtClean="0"/>
              <a:t>Applicable </a:t>
            </a:r>
            <a:r>
              <a:rPr lang="en-US" altLang="en-US" sz="2000" dirty="0"/>
              <a:t>to all commercial disputes</a:t>
            </a:r>
          </a:p>
          <a:p>
            <a:pPr eaLnBrk="1" hangingPunct="1"/>
            <a:r>
              <a:rPr lang="en-US" altLang="en-US" sz="2000" dirty="0" smtClean="0"/>
              <a:t>Flexibility</a:t>
            </a:r>
            <a:endParaRPr lang="en-US" altLang="en-US" sz="2000" dirty="0"/>
          </a:p>
          <a:p>
            <a:pPr lvl="1" eaLnBrk="1" hangingPunct="1"/>
            <a:r>
              <a:rPr lang="en-US" altLang="en-US" sz="2000" dirty="0"/>
              <a:t>Pre-structure entire proceeding</a:t>
            </a:r>
          </a:p>
          <a:p>
            <a:pPr lvl="1" eaLnBrk="1" hangingPunct="1"/>
            <a:r>
              <a:rPr lang="en-US" altLang="en-US" sz="2000" dirty="0"/>
              <a:t>For most part can be modified by arrangement between </a:t>
            </a:r>
            <a:r>
              <a:rPr lang="en-US" altLang="en-US" sz="2000" dirty="0" smtClean="0"/>
              <a:t>mediator or arbitrator </a:t>
            </a:r>
            <a:r>
              <a:rPr lang="en-US" altLang="en-US" sz="2000" dirty="0"/>
              <a:t>and parties</a:t>
            </a:r>
          </a:p>
          <a:p>
            <a:pPr eaLnBrk="1" hangingPunct="1"/>
            <a:r>
              <a:rPr lang="en-US" altLang="en-US" sz="2000" dirty="0" smtClean="0"/>
              <a:t>For </a:t>
            </a:r>
            <a:r>
              <a:rPr lang="en-US" altLang="en-US" sz="2000" dirty="0"/>
              <a:t>domestic and international disputes</a:t>
            </a:r>
          </a:p>
          <a:p>
            <a:pPr lvl="1" eaLnBrk="1" hangingPunct="1"/>
            <a:r>
              <a:rPr lang="en-US" altLang="en-US" sz="2000" dirty="0"/>
              <a:t>Accommodating different legal/procedural traditions</a:t>
            </a:r>
          </a:p>
          <a:p>
            <a:pPr eaLnBrk="1" hangingPunct="1">
              <a:buFontTx/>
              <a:buNone/>
            </a:pPr>
            <a:endParaRPr lang="en-US" altLang="en-US" sz="2000" dirty="0"/>
          </a:p>
        </p:txBody>
      </p:sp>
      <p:grpSp>
        <p:nvGrpSpPr>
          <p:cNvPr id="4" name="Group 3"/>
          <p:cNvGrpSpPr/>
          <p:nvPr/>
        </p:nvGrpSpPr>
        <p:grpSpPr>
          <a:xfrm>
            <a:off x="6338164" y="794"/>
            <a:ext cx="3567836" cy="6857206"/>
            <a:chOff x="6338164" y="794"/>
            <a:chExt cx="3567836" cy="6857206"/>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38164" y="794"/>
              <a:ext cx="3567836" cy="6857206"/>
            </a:xfrm>
            <a:prstGeom prst="rect">
              <a:avLst/>
            </a:prstGeom>
          </p:spPr>
        </p:pic>
        <p:pic>
          <p:nvPicPr>
            <p:cNvPr id="3" name="Picture 2"/>
            <p:cNvPicPr>
              <a:picLocks noChangeAspect="1"/>
            </p:cNvPicPr>
            <p:nvPr/>
          </p:nvPicPr>
          <p:blipFill>
            <a:blip r:embed="rId6"/>
            <a:stretch>
              <a:fillRect/>
            </a:stretch>
          </p:blipFill>
          <p:spPr>
            <a:xfrm>
              <a:off x="7041232" y="6176962"/>
              <a:ext cx="742950" cy="409575"/>
            </a:xfrm>
            <a:prstGeom prst="rect">
              <a:avLst/>
            </a:prstGeom>
          </p:spPr>
        </p:pic>
      </p:grpSp>
    </p:spTree>
    <p:extLst>
      <p:ext uri="{BB962C8B-B14F-4D97-AF65-F5344CB8AC3E}">
        <p14:creationId xmlns:p14="http://schemas.microsoft.com/office/powerpoint/2010/main" val="1501396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69" indent="-285757" eaLnBrk="0" hangingPunct="0">
              <a:spcBef>
                <a:spcPct val="20000"/>
              </a:spcBef>
              <a:buBlip>
                <a:blip r:embed="rId3"/>
              </a:buBlip>
              <a:defRPr sz="2400">
                <a:solidFill>
                  <a:schemeClr val="tx1"/>
                </a:solidFill>
                <a:latin typeface="Arial" charset="0"/>
                <a:cs typeface="Arial" charset="0"/>
              </a:defRPr>
            </a:lvl2pPr>
            <a:lvl3pPr marL="1143028" indent="-228606" eaLnBrk="0" hangingPunct="0">
              <a:spcBef>
                <a:spcPct val="20000"/>
              </a:spcBef>
              <a:buBlip>
                <a:blip r:embed="rId3"/>
              </a:buBlip>
              <a:defRPr sz="2400">
                <a:solidFill>
                  <a:schemeClr val="tx1"/>
                </a:solidFill>
                <a:latin typeface="Arial" charset="0"/>
                <a:cs typeface="Arial" charset="0"/>
              </a:defRPr>
            </a:lvl3pPr>
            <a:lvl4pPr marL="1600240" indent="-228606" eaLnBrk="0" hangingPunct="0">
              <a:spcBef>
                <a:spcPct val="20000"/>
              </a:spcBef>
              <a:buBlip>
                <a:blip r:embed="rId3"/>
              </a:buBlip>
              <a:defRPr sz="2400">
                <a:solidFill>
                  <a:schemeClr val="tx1"/>
                </a:solidFill>
                <a:latin typeface="Arial" charset="0"/>
                <a:cs typeface="Arial" charset="0"/>
              </a:defRPr>
            </a:lvl4pPr>
            <a:lvl5pPr marL="2057452" indent="-228606" eaLnBrk="0" hangingPunct="0">
              <a:spcBef>
                <a:spcPct val="20000"/>
              </a:spcBef>
              <a:buBlip>
                <a:blip r:embed="rId3"/>
              </a:buBlip>
              <a:defRPr sz="2400">
                <a:solidFill>
                  <a:schemeClr val="tx1"/>
                </a:solidFill>
                <a:latin typeface="Arial" charset="0"/>
                <a:cs typeface="Arial" charset="0"/>
              </a:defRPr>
            </a:lvl5pPr>
            <a:lvl6pPr marL="2514663" indent="-228606" eaLnBrk="0" fontAlgn="base" hangingPunct="0">
              <a:spcBef>
                <a:spcPct val="20000"/>
              </a:spcBef>
              <a:spcAft>
                <a:spcPct val="0"/>
              </a:spcAft>
              <a:buBlip>
                <a:blip r:embed="rId3"/>
              </a:buBlip>
              <a:defRPr sz="2400">
                <a:solidFill>
                  <a:schemeClr val="tx1"/>
                </a:solidFill>
                <a:latin typeface="Arial" charset="0"/>
                <a:cs typeface="Arial" charset="0"/>
              </a:defRPr>
            </a:lvl6pPr>
            <a:lvl7pPr marL="2971874" indent="-228606" eaLnBrk="0" fontAlgn="base" hangingPunct="0">
              <a:spcBef>
                <a:spcPct val="20000"/>
              </a:spcBef>
              <a:spcAft>
                <a:spcPct val="0"/>
              </a:spcAft>
              <a:buBlip>
                <a:blip r:embed="rId3"/>
              </a:buBlip>
              <a:defRPr sz="2400">
                <a:solidFill>
                  <a:schemeClr val="tx1"/>
                </a:solidFill>
                <a:latin typeface="Arial" charset="0"/>
                <a:cs typeface="Arial" charset="0"/>
              </a:defRPr>
            </a:lvl7pPr>
            <a:lvl8pPr marL="3429086" indent="-228606" eaLnBrk="0" fontAlgn="base" hangingPunct="0">
              <a:spcBef>
                <a:spcPct val="20000"/>
              </a:spcBef>
              <a:spcAft>
                <a:spcPct val="0"/>
              </a:spcAft>
              <a:buBlip>
                <a:blip r:embed="rId3"/>
              </a:buBlip>
              <a:defRPr sz="2400">
                <a:solidFill>
                  <a:schemeClr val="tx1"/>
                </a:solidFill>
                <a:latin typeface="Arial" charset="0"/>
                <a:cs typeface="Arial" charset="0"/>
              </a:defRPr>
            </a:lvl8pPr>
            <a:lvl9pPr marL="3886297" indent="-228606"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a:pPr eaLnBrk="1" hangingPunct="1">
                <a:spcBef>
                  <a:spcPct val="0"/>
                </a:spcBef>
                <a:buFontTx/>
                <a:buNone/>
              </a:pPr>
              <a:t>9</a:t>
            </a:fld>
            <a:endParaRPr lang="en-US" altLang="en-US" sz="1400"/>
          </a:p>
        </p:txBody>
      </p:sp>
      <p:sp>
        <p:nvSpPr>
          <p:cNvPr id="11267" name="Rectangle 2"/>
          <p:cNvSpPr>
            <a:spLocks noGrp="1" noChangeArrowheads="1"/>
          </p:cNvSpPr>
          <p:nvPr>
            <p:ph type="title"/>
          </p:nvPr>
        </p:nvSpPr>
        <p:spPr>
          <a:xfrm>
            <a:off x="560388" y="33017"/>
            <a:ext cx="8609012" cy="863600"/>
          </a:xfrm>
        </p:spPr>
        <p:txBody>
          <a:bodyPr/>
          <a:lstStyle/>
          <a:p>
            <a:pPr eaLnBrk="1" hangingPunct="1"/>
            <a:r>
              <a:rPr lang="en-US" altLang="en-US" dirty="0" smtClean="0"/>
              <a:t>Principal steps in a WIPO Mediation</a:t>
            </a:r>
          </a:p>
        </p:txBody>
      </p:sp>
      <p:grpSp>
        <p:nvGrpSpPr>
          <p:cNvPr id="64" name="Group 63"/>
          <p:cNvGrpSpPr/>
          <p:nvPr/>
        </p:nvGrpSpPr>
        <p:grpSpPr>
          <a:xfrm>
            <a:off x="776536" y="1052736"/>
            <a:ext cx="7933076" cy="5379131"/>
            <a:chOff x="719420" y="908720"/>
            <a:chExt cx="8594166" cy="5827392"/>
          </a:xfrm>
        </p:grpSpPr>
        <p:sp>
          <p:nvSpPr>
            <p:cNvPr id="65" name="Rectangle 64"/>
            <p:cNvSpPr/>
            <p:nvPr/>
          </p:nvSpPr>
          <p:spPr>
            <a:xfrm>
              <a:off x="3782870" y="908720"/>
              <a:ext cx="2340260" cy="505605"/>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Filling </a:t>
              </a:r>
              <a:r>
                <a:rPr lang="en-US" sz="900" dirty="0" smtClean="0">
                  <a:solidFill>
                    <a:schemeClr val="tx1"/>
                  </a:solidFill>
                  <a:latin typeface="+mj-lt"/>
                  <a:cs typeface="Arial" panose="020B0604020202020204" pitchFamily="34" charset="0"/>
                </a:rPr>
                <a:t>of </a:t>
              </a:r>
              <a:r>
                <a:rPr lang="en-US" sz="900" dirty="0">
                  <a:solidFill>
                    <a:schemeClr val="tx1"/>
                  </a:solidFill>
                  <a:latin typeface="+mj-lt"/>
                  <a:cs typeface="Arial" panose="020B0604020202020204" pitchFamily="34" charset="0"/>
                </a:rPr>
                <a:t>Request for WIPO Mediation</a:t>
              </a:r>
            </a:p>
          </p:txBody>
        </p:sp>
        <p:sp>
          <p:nvSpPr>
            <p:cNvPr id="66" name="Rectangle 65"/>
            <p:cNvSpPr/>
            <p:nvPr/>
          </p:nvSpPr>
          <p:spPr>
            <a:xfrm>
              <a:off x="756510" y="1556792"/>
              <a:ext cx="2960188" cy="505605"/>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Mediation Agreement (Article 3 of the WIPO Mediation Rules)</a:t>
              </a:r>
            </a:p>
          </p:txBody>
        </p:sp>
        <p:sp>
          <p:nvSpPr>
            <p:cNvPr id="67" name="Rectangle 66"/>
            <p:cNvSpPr/>
            <p:nvPr/>
          </p:nvSpPr>
          <p:spPr>
            <a:xfrm>
              <a:off x="5425195" y="1556792"/>
              <a:ext cx="2804169" cy="505605"/>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Unilateral Request </a:t>
              </a:r>
              <a:endParaRPr lang="en-US" sz="900" dirty="0" smtClean="0">
                <a:solidFill>
                  <a:schemeClr val="tx1"/>
                </a:solidFill>
                <a:latin typeface="+mj-lt"/>
                <a:cs typeface="Arial" panose="020B0604020202020204" pitchFamily="34" charset="0"/>
              </a:endParaRPr>
            </a:p>
            <a:p>
              <a:pPr algn="ctr"/>
              <a:r>
                <a:rPr lang="en-US" sz="900" dirty="0" smtClean="0">
                  <a:solidFill>
                    <a:schemeClr val="tx1"/>
                  </a:solidFill>
                  <a:latin typeface="+mj-lt"/>
                  <a:cs typeface="Arial" panose="020B0604020202020204" pitchFamily="34" charset="0"/>
                </a:rPr>
                <a:t>(</a:t>
              </a:r>
              <a:r>
                <a:rPr lang="en-US" sz="900" dirty="0">
                  <a:solidFill>
                    <a:schemeClr val="tx1"/>
                  </a:solidFill>
                  <a:latin typeface="+mj-lt"/>
                  <a:cs typeface="Arial" panose="020B0604020202020204" pitchFamily="34" charset="0"/>
                </a:rPr>
                <a:t>Article 4 of the WIPO Mediation Rules)</a:t>
              </a:r>
            </a:p>
          </p:txBody>
        </p:sp>
        <p:sp>
          <p:nvSpPr>
            <p:cNvPr id="68" name="Rectangle 67"/>
            <p:cNvSpPr/>
            <p:nvPr/>
          </p:nvSpPr>
          <p:spPr>
            <a:xfrm>
              <a:off x="740532" y="2966449"/>
              <a:ext cx="5555440" cy="361071"/>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Appointment of </a:t>
              </a:r>
              <a:r>
                <a:rPr lang="en-US" sz="900" dirty="0" smtClean="0">
                  <a:solidFill>
                    <a:schemeClr val="tx1"/>
                  </a:solidFill>
                  <a:latin typeface="+mj-lt"/>
                  <a:cs typeface="Arial" panose="020B0604020202020204" pitchFamily="34" charset="0"/>
                </a:rPr>
                <a:t>Mediator</a:t>
              </a:r>
              <a:endParaRPr lang="en-US" sz="900" dirty="0">
                <a:solidFill>
                  <a:schemeClr val="tx1"/>
                </a:solidFill>
                <a:latin typeface="+mj-lt"/>
                <a:cs typeface="Arial" panose="020B0604020202020204" pitchFamily="34" charset="0"/>
              </a:endParaRPr>
            </a:p>
          </p:txBody>
        </p:sp>
        <p:sp>
          <p:nvSpPr>
            <p:cNvPr id="69" name="Rectangle 68"/>
            <p:cNvSpPr/>
            <p:nvPr/>
          </p:nvSpPr>
          <p:spPr>
            <a:xfrm>
              <a:off x="4269760" y="2241641"/>
              <a:ext cx="2007113" cy="505605"/>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Parties conclude Mediation Agreement</a:t>
              </a:r>
            </a:p>
          </p:txBody>
        </p:sp>
        <p:sp>
          <p:nvSpPr>
            <p:cNvPr id="70" name="Rectangle 69"/>
            <p:cNvSpPr/>
            <p:nvPr/>
          </p:nvSpPr>
          <p:spPr>
            <a:xfrm>
              <a:off x="7605296" y="2241641"/>
              <a:ext cx="1708290" cy="505605"/>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Parties do not conclude Mediation Agreement</a:t>
              </a:r>
            </a:p>
          </p:txBody>
        </p:sp>
        <p:sp>
          <p:nvSpPr>
            <p:cNvPr id="71" name="Rectangle 70"/>
            <p:cNvSpPr/>
            <p:nvPr/>
          </p:nvSpPr>
          <p:spPr>
            <a:xfrm>
              <a:off x="740532" y="3546722"/>
              <a:ext cx="5555440" cy="752648"/>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900" dirty="0">
                  <a:solidFill>
                    <a:schemeClr val="tx1"/>
                  </a:solidFill>
                  <a:latin typeface="+mj-lt"/>
                  <a:cs typeface="Arial" panose="020B0604020202020204" pitchFamily="34" charset="0"/>
                </a:rPr>
                <a:t>Initial </a:t>
              </a:r>
              <a:r>
                <a:rPr lang="en-US" sz="900" dirty="0" smtClean="0">
                  <a:solidFill>
                    <a:schemeClr val="tx1"/>
                  </a:solidFill>
                  <a:latin typeface="+mj-lt"/>
                  <a:cs typeface="Arial" panose="020B0604020202020204" pitchFamily="34" charset="0"/>
                </a:rPr>
                <a:t>contacts </a:t>
              </a:r>
              <a:r>
                <a:rPr lang="en-US" sz="900" dirty="0">
                  <a:solidFill>
                    <a:schemeClr val="tx1"/>
                  </a:solidFill>
                  <a:latin typeface="+mj-lt"/>
                  <a:cs typeface="Arial" panose="020B0604020202020204" pitchFamily="34" charset="0"/>
                </a:rPr>
                <a:t>between </a:t>
              </a:r>
              <a:r>
                <a:rPr lang="en-US" sz="900" dirty="0" smtClean="0">
                  <a:solidFill>
                    <a:schemeClr val="tx1"/>
                  </a:solidFill>
                  <a:latin typeface="+mj-lt"/>
                  <a:cs typeface="Arial" panose="020B0604020202020204" pitchFamily="34" charset="0"/>
                </a:rPr>
                <a:t>Mediator </a:t>
              </a:r>
              <a:r>
                <a:rPr lang="en-US" sz="900" dirty="0">
                  <a:solidFill>
                    <a:schemeClr val="tx1"/>
                  </a:solidFill>
                  <a:latin typeface="+mj-lt"/>
                  <a:cs typeface="Arial" panose="020B0604020202020204" pitchFamily="34" charset="0"/>
                </a:rPr>
                <a:t>and </a:t>
              </a:r>
              <a:r>
                <a:rPr lang="en-US" sz="900" dirty="0" smtClean="0">
                  <a:solidFill>
                    <a:schemeClr val="tx1"/>
                  </a:solidFill>
                  <a:latin typeface="+mj-lt"/>
                  <a:cs typeface="Arial" panose="020B0604020202020204" pitchFamily="34" charset="0"/>
                </a:rPr>
                <a:t>parties</a:t>
              </a:r>
              <a:endParaRPr lang="en-US" sz="900" dirty="0">
                <a:solidFill>
                  <a:schemeClr val="tx1"/>
                </a:solidFill>
                <a:latin typeface="+mj-lt"/>
                <a:cs typeface="Arial" panose="020B0604020202020204" pitchFamily="34" charset="0"/>
              </a:endParaRPr>
            </a:p>
            <a:p>
              <a:pPr algn="ctr">
                <a:spcBef>
                  <a:spcPts val="0"/>
                </a:spcBef>
              </a:pPr>
              <a:endParaRPr lang="en-US" sz="900" dirty="0">
                <a:solidFill>
                  <a:schemeClr val="tx1"/>
                </a:solidFill>
                <a:latin typeface="+mj-lt"/>
                <a:cs typeface="Arial" panose="020B0604020202020204" pitchFamily="34" charset="0"/>
              </a:endParaRPr>
            </a:p>
            <a:p>
              <a:pPr algn="ctr">
                <a:spcBef>
                  <a:spcPts val="0"/>
                </a:spcBef>
              </a:pPr>
              <a:r>
                <a:rPr lang="en-US" sz="900" dirty="0">
                  <a:solidFill>
                    <a:schemeClr val="tx1"/>
                  </a:solidFill>
                  <a:latin typeface="+mj-lt"/>
                  <a:cs typeface="Arial" panose="020B0604020202020204" pitchFamily="34" charset="0"/>
                </a:rPr>
                <a:t>Set up </a:t>
              </a:r>
              <a:r>
                <a:rPr lang="en-US" sz="900" dirty="0" smtClean="0">
                  <a:solidFill>
                    <a:schemeClr val="tx1"/>
                  </a:solidFill>
                  <a:latin typeface="+mj-lt"/>
                  <a:cs typeface="Arial" panose="020B0604020202020204" pitchFamily="34" charset="0"/>
                </a:rPr>
                <a:t>mediation </a:t>
              </a:r>
              <a:r>
                <a:rPr lang="en-US" sz="900" dirty="0">
                  <a:solidFill>
                    <a:schemeClr val="tx1"/>
                  </a:solidFill>
                  <a:latin typeface="+mj-lt"/>
                  <a:cs typeface="Arial" panose="020B0604020202020204" pitchFamily="34" charset="0"/>
                </a:rPr>
                <a:t>meeting </a:t>
              </a:r>
            </a:p>
            <a:p>
              <a:pPr algn="ctr">
                <a:spcBef>
                  <a:spcPts val="0"/>
                </a:spcBef>
              </a:pPr>
              <a:r>
                <a:rPr lang="en-US" sz="900" dirty="0">
                  <a:solidFill>
                    <a:schemeClr val="tx1"/>
                  </a:solidFill>
                  <a:latin typeface="+mj-lt"/>
                  <a:cs typeface="Arial" panose="020B0604020202020204" pitchFamily="34" charset="0"/>
                </a:rPr>
                <a:t>Agree on preliminary </a:t>
              </a:r>
              <a:r>
                <a:rPr lang="en-US" sz="900" dirty="0" smtClean="0">
                  <a:solidFill>
                    <a:schemeClr val="tx1"/>
                  </a:solidFill>
                  <a:latin typeface="+mj-lt"/>
                  <a:cs typeface="Arial" panose="020B0604020202020204" pitchFamily="34" charset="0"/>
                </a:rPr>
                <a:t>exchange </a:t>
              </a:r>
              <a:r>
                <a:rPr lang="en-US" sz="900" dirty="0">
                  <a:solidFill>
                    <a:schemeClr val="tx1"/>
                  </a:solidFill>
                  <a:latin typeface="+mj-lt"/>
                  <a:cs typeface="Arial" panose="020B0604020202020204" pitchFamily="34" charset="0"/>
                </a:rPr>
                <a:t>of documents, if any</a:t>
              </a:r>
            </a:p>
          </p:txBody>
        </p:sp>
        <p:sp>
          <p:nvSpPr>
            <p:cNvPr id="72" name="Rectangle 71"/>
            <p:cNvSpPr/>
            <p:nvPr/>
          </p:nvSpPr>
          <p:spPr>
            <a:xfrm>
              <a:off x="740269" y="4518573"/>
              <a:ext cx="5555441" cy="1108408"/>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900" dirty="0">
                  <a:solidFill>
                    <a:schemeClr val="tx1"/>
                  </a:solidFill>
                  <a:latin typeface="+mj-lt"/>
                  <a:cs typeface="Arial" panose="020B0604020202020204" pitchFamily="34" charset="0"/>
                </a:rPr>
                <a:t>Mediation </a:t>
              </a:r>
              <a:r>
                <a:rPr lang="en-US" sz="900" dirty="0" smtClean="0">
                  <a:solidFill>
                    <a:schemeClr val="tx1"/>
                  </a:solidFill>
                  <a:latin typeface="+mj-lt"/>
                  <a:cs typeface="Arial" panose="020B0604020202020204" pitchFamily="34" charset="0"/>
                </a:rPr>
                <a:t>meeting</a:t>
              </a:r>
              <a:endParaRPr lang="en-US" sz="900" dirty="0">
                <a:solidFill>
                  <a:schemeClr val="tx1"/>
                </a:solidFill>
                <a:latin typeface="+mj-lt"/>
                <a:cs typeface="Arial" panose="020B0604020202020204" pitchFamily="34" charset="0"/>
              </a:endParaRPr>
            </a:p>
            <a:p>
              <a:pPr algn="ctr">
                <a:spcBef>
                  <a:spcPts val="0"/>
                </a:spcBef>
              </a:pPr>
              <a:endParaRPr lang="en-US" sz="900" dirty="0">
                <a:solidFill>
                  <a:schemeClr val="tx1"/>
                </a:solidFill>
                <a:latin typeface="+mj-lt"/>
                <a:cs typeface="Arial" panose="020B0604020202020204" pitchFamily="34" charset="0"/>
              </a:endParaRPr>
            </a:p>
            <a:p>
              <a:pPr algn="ctr">
                <a:spcBef>
                  <a:spcPts val="0"/>
                </a:spcBef>
              </a:pPr>
              <a:r>
                <a:rPr lang="en-US" sz="900" dirty="0">
                  <a:solidFill>
                    <a:schemeClr val="tx1"/>
                  </a:solidFill>
                  <a:latin typeface="+mj-lt"/>
                  <a:cs typeface="Arial" panose="020B0604020202020204" pitchFamily="34" charset="0"/>
                </a:rPr>
                <a:t>Agree on ground rules of the process</a:t>
              </a:r>
            </a:p>
            <a:p>
              <a:pPr algn="ctr">
                <a:spcBef>
                  <a:spcPts val="0"/>
                </a:spcBef>
              </a:pPr>
              <a:r>
                <a:rPr lang="en-US" sz="900" dirty="0">
                  <a:solidFill>
                    <a:schemeClr val="tx1"/>
                  </a:solidFill>
                  <a:latin typeface="+mj-lt"/>
                  <a:cs typeface="Arial" panose="020B0604020202020204" pitchFamily="34" charset="0"/>
                </a:rPr>
                <a:t>Gather information and identify issues</a:t>
              </a:r>
            </a:p>
            <a:p>
              <a:pPr algn="ctr">
                <a:spcBef>
                  <a:spcPts val="0"/>
                </a:spcBef>
              </a:pPr>
              <a:r>
                <a:rPr lang="en-US" sz="900" dirty="0">
                  <a:solidFill>
                    <a:schemeClr val="tx1"/>
                  </a:solidFill>
                  <a:latin typeface="+mj-lt"/>
                  <a:cs typeface="Arial" panose="020B0604020202020204" pitchFamily="34" charset="0"/>
                </a:rPr>
                <a:t>Explore the interests of the parties</a:t>
              </a:r>
            </a:p>
            <a:p>
              <a:pPr algn="ctr">
                <a:spcBef>
                  <a:spcPts val="0"/>
                </a:spcBef>
              </a:pPr>
              <a:r>
                <a:rPr lang="en-US" sz="900" dirty="0">
                  <a:solidFill>
                    <a:schemeClr val="tx1"/>
                  </a:solidFill>
                  <a:latin typeface="+mj-lt"/>
                  <a:cs typeface="Arial" panose="020B0604020202020204" pitchFamily="34" charset="0"/>
                </a:rPr>
                <a:t>Develop options for settlement</a:t>
              </a:r>
            </a:p>
            <a:p>
              <a:pPr algn="ctr">
                <a:spcBef>
                  <a:spcPts val="0"/>
                </a:spcBef>
              </a:pPr>
              <a:r>
                <a:rPr lang="en-US" sz="900" dirty="0">
                  <a:solidFill>
                    <a:schemeClr val="tx1"/>
                  </a:solidFill>
                  <a:latin typeface="+mj-lt"/>
                  <a:cs typeface="Arial" panose="020B0604020202020204" pitchFamily="34" charset="0"/>
                </a:rPr>
                <a:t>Evaluate options</a:t>
              </a:r>
            </a:p>
          </p:txBody>
        </p:sp>
        <p:sp>
          <p:nvSpPr>
            <p:cNvPr id="73" name="Rectangle 72"/>
            <p:cNvSpPr/>
            <p:nvPr/>
          </p:nvSpPr>
          <p:spPr>
            <a:xfrm>
              <a:off x="729413" y="5894009"/>
              <a:ext cx="5577151" cy="325059"/>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Conclusion of </a:t>
              </a:r>
              <a:r>
                <a:rPr lang="en-US" sz="900" dirty="0" smtClean="0">
                  <a:solidFill>
                    <a:schemeClr val="tx1"/>
                  </a:solidFill>
                  <a:latin typeface="+mj-lt"/>
                  <a:cs typeface="Arial" panose="020B0604020202020204" pitchFamily="34" charset="0"/>
                </a:rPr>
                <a:t>Mediation</a:t>
              </a:r>
              <a:endParaRPr lang="en-US" sz="900" dirty="0">
                <a:solidFill>
                  <a:schemeClr val="tx1"/>
                </a:solidFill>
                <a:latin typeface="+mj-lt"/>
                <a:cs typeface="Arial" panose="020B0604020202020204" pitchFamily="34" charset="0"/>
              </a:endParaRPr>
            </a:p>
          </p:txBody>
        </p:sp>
        <p:sp>
          <p:nvSpPr>
            <p:cNvPr id="74" name="Rectangle 73"/>
            <p:cNvSpPr/>
            <p:nvPr/>
          </p:nvSpPr>
          <p:spPr>
            <a:xfrm>
              <a:off x="719420" y="6407129"/>
              <a:ext cx="2652295" cy="325059"/>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Settlement Agreement</a:t>
              </a:r>
            </a:p>
          </p:txBody>
        </p:sp>
        <p:sp>
          <p:nvSpPr>
            <p:cNvPr id="75" name="Rectangle 74"/>
            <p:cNvSpPr/>
            <p:nvPr/>
          </p:nvSpPr>
          <p:spPr>
            <a:xfrm>
              <a:off x="3812561" y="6411053"/>
              <a:ext cx="2494003" cy="325059"/>
            </a:xfrm>
            <a:prstGeom prst="rect">
              <a:avLst/>
            </a:prstGeom>
            <a:solidFill>
              <a:schemeClr val="bg1"/>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mj-lt"/>
                  <a:cs typeface="Arial" panose="020B0604020202020204" pitchFamily="34" charset="0"/>
                </a:rPr>
                <a:t>Termination of Mediation</a:t>
              </a:r>
            </a:p>
          </p:txBody>
        </p:sp>
        <p:cxnSp>
          <p:nvCxnSpPr>
            <p:cNvPr id="76" name="Elbow Connector 75"/>
            <p:cNvCxnSpPr>
              <a:stCxn id="65" idx="1"/>
              <a:endCxn id="66" idx="0"/>
            </p:cNvCxnSpPr>
            <p:nvPr/>
          </p:nvCxnSpPr>
          <p:spPr>
            <a:xfrm rot="10800000" flipV="1">
              <a:off x="2236604" y="1161522"/>
              <a:ext cx="1546266" cy="395269"/>
            </a:xfrm>
            <a:prstGeom prst="bentConnector2">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65" idx="3"/>
              <a:endCxn id="67" idx="0"/>
            </p:cNvCxnSpPr>
            <p:nvPr/>
          </p:nvCxnSpPr>
          <p:spPr>
            <a:xfrm>
              <a:off x="6123130" y="1161523"/>
              <a:ext cx="782158" cy="395269"/>
            </a:xfrm>
            <a:prstGeom prst="bentConnector2">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67" idx="1"/>
              <a:endCxn id="69" idx="0"/>
            </p:cNvCxnSpPr>
            <p:nvPr/>
          </p:nvCxnSpPr>
          <p:spPr>
            <a:xfrm rot="10800000" flipV="1">
              <a:off x="5273318" y="1809595"/>
              <a:ext cx="151877" cy="432046"/>
            </a:xfrm>
            <a:prstGeom prst="bentConnector2">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67" idx="3"/>
            </p:cNvCxnSpPr>
            <p:nvPr/>
          </p:nvCxnSpPr>
          <p:spPr>
            <a:xfrm>
              <a:off x="8229364" y="1809594"/>
              <a:ext cx="230077" cy="432047"/>
            </a:xfrm>
            <a:prstGeom prst="bentConnector2">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70" idx="2"/>
              <a:endCxn id="75" idx="3"/>
            </p:cNvCxnSpPr>
            <p:nvPr/>
          </p:nvCxnSpPr>
          <p:spPr>
            <a:xfrm rot="5400000">
              <a:off x="5469835" y="3583976"/>
              <a:ext cx="3826337" cy="2152877"/>
            </a:xfrm>
            <a:prstGeom prst="bentConnector2">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66" idx="2"/>
            </p:cNvCxnSpPr>
            <p:nvPr/>
          </p:nvCxnSpPr>
          <p:spPr>
            <a:xfrm>
              <a:off x="2236604" y="2062397"/>
              <a:ext cx="1" cy="904052"/>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8" idx="2"/>
              <a:endCxn id="71" idx="0"/>
            </p:cNvCxnSpPr>
            <p:nvPr/>
          </p:nvCxnSpPr>
          <p:spPr>
            <a:xfrm>
              <a:off x="3518252" y="3327520"/>
              <a:ext cx="0" cy="219202"/>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1" idx="2"/>
              <a:endCxn id="72" idx="0"/>
            </p:cNvCxnSpPr>
            <p:nvPr/>
          </p:nvCxnSpPr>
          <p:spPr>
            <a:xfrm flipH="1">
              <a:off x="3517990" y="4299370"/>
              <a:ext cx="262" cy="219203"/>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2" idx="2"/>
              <a:endCxn id="73" idx="0"/>
            </p:cNvCxnSpPr>
            <p:nvPr/>
          </p:nvCxnSpPr>
          <p:spPr>
            <a:xfrm flipH="1">
              <a:off x="3517989" y="5626981"/>
              <a:ext cx="1" cy="267028"/>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74" idx="0"/>
            </p:cNvCxnSpPr>
            <p:nvPr/>
          </p:nvCxnSpPr>
          <p:spPr>
            <a:xfrm flipH="1">
              <a:off x="2045567" y="6219067"/>
              <a:ext cx="1" cy="188061"/>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75" idx="0"/>
            </p:cNvCxnSpPr>
            <p:nvPr/>
          </p:nvCxnSpPr>
          <p:spPr>
            <a:xfrm>
              <a:off x="5059563" y="6219067"/>
              <a:ext cx="0" cy="191986"/>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5273317" y="2747247"/>
              <a:ext cx="1" cy="219202"/>
            </a:xfrm>
            <a:prstGeom prst="straightConnector1">
              <a:avLst/>
            </a:prstGeom>
            <a:ln w="635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410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DR PowerPoint template EN">
  <a:themeElements>
    <a:clrScheme name="Custom 1">
      <a:dk1>
        <a:sysClr val="windowText" lastClr="000000"/>
      </a:dk1>
      <a:lt1>
        <a:sysClr val="window" lastClr="FFFFFF"/>
      </a:lt1>
      <a:dk2>
        <a:srgbClr val="405176"/>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R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899B">
            <a:alpha val="39999"/>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rgbClr val="D4DBE3"/>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70899B">
            <a:alpha val="39999"/>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rgbClr val="D4DBE3"/>
            </a:solidFill>
            <a:effectLst/>
            <a:latin typeface="Arial" pitchFamily="34" charset="0"/>
            <a:cs typeface="Arial" pitchFamily="34" charset="0"/>
          </a:defRPr>
        </a:defPPr>
      </a:lstStyle>
    </a:lnDef>
  </a:objectDefaults>
  <a:extraClrSchemeLst>
    <a:extraClrScheme>
      <a:clrScheme name="ADR PowerPoint template 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DR PowerPoint template 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DR PowerPoint template 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DR PowerPoint template 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DR PowerPoint template 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DR PowerPoint template 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DR PowerPoint template 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DR PowerPoint template 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DR PowerPoint template 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DR PowerPoint template 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DR PowerPoint template 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DR PowerPoint template 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DR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62011</TotalTime>
  <Words>1255</Words>
  <Application>Microsoft Office PowerPoint</Application>
  <PresentationFormat>A4 Paper (210x297 mm)</PresentationFormat>
  <Paragraphs>251</Paragraphs>
  <Slides>24</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Black</vt:lpstr>
      <vt:lpstr>Gulim</vt:lpstr>
      <vt:lpstr>Microsoft Sans Serif</vt:lpstr>
      <vt:lpstr>ADR PowerPoint template EN</vt:lpstr>
      <vt:lpstr>  </vt:lpstr>
      <vt:lpstr>International Sports Disputes  The Role of Mediation and Arbitration</vt:lpstr>
      <vt:lpstr>WIPO Arbitration  and Mediation Center</vt:lpstr>
      <vt:lpstr>Mediation</vt:lpstr>
      <vt:lpstr>Arbitration</vt:lpstr>
      <vt:lpstr>WIPO ADR options</vt:lpstr>
      <vt:lpstr>Clause example for your contract:     mediation followed by expedited arbitration</vt:lpstr>
      <vt:lpstr>WIPO ADR Rules</vt:lpstr>
      <vt:lpstr>Principal steps in a WIPO Mediation</vt:lpstr>
      <vt:lpstr>Principal steps in a WIPO Arbitration</vt:lpstr>
      <vt:lpstr>WIPO Center’s ADR cases</vt:lpstr>
      <vt:lpstr>WIPO ADR for sports-related disputes</vt:lpstr>
      <vt:lpstr>WIPO ADR for sports-related disputes</vt:lpstr>
      <vt:lpstr>Case example: Broadcasting dispute</vt:lpstr>
      <vt:lpstr>Case example: Patent dispute</vt:lpstr>
      <vt:lpstr>Case example: Trademark and copyright dispute </vt:lpstr>
      <vt:lpstr>WIPO eADR for America’s Cup</vt:lpstr>
      <vt:lpstr>Tackling cybersquatting: the Uniform Domain Name Dispute Resolution Policy (UDRP)</vt:lpstr>
      <vt:lpstr>Why do brand owners choose the UDRP?</vt:lpstr>
      <vt:lpstr>WIPO domain name cases at a glance </vt:lpstr>
      <vt:lpstr>Sports-related WIPO domain name cases</vt:lpstr>
      <vt:lpstr>Key WIPO UDRP resources</vt:lpstr>
      <vt:lpstr>PowerPoint Presentation</vt:lpstr>
      <vt:lpstr>Further Information</vt:lpstr>
    </vt:vector>
  </TitlesOfParts>
  <Company>WIPO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Presentation Subtitle and/or Conference Name</dc:title>
  <dc:creator>Regarda</dc:creator>
  <cp:keywords>FOR OFFICIAL USE ONLY</cp:keywords>
  <cp:lastModifiedBy>GOUMAZ Margaux</cp:lastModifiedBy>
  <cp:revision>653</cp:revision>
  <cp:lastPrinted>2019-05-24T14:13:37Z</cp:lastPrinted>
  <dcterms:created xsi:type="dcterms:W3CDTF">2011-09-01T13:13:57Z</dcterms:created>
  <dcterms:modified xsi:type="dcterms:W3CDTF">2019-10-03T08:27:12Z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ede78dc2-771a-4ce3-ab26-2f8beab977a3</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ies>
</file>