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60" r:id="rId13"/>
    <p:sldId id="272" r:id="rId14"/>
    <p:sldId id="259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49F9ED-871E-4DE1-A12E-00B82395A6A5}" type="datetimeFigureOut">
              <a:rPr lang="id-ID" smtClean="0"/>
              <a:t>18/06/2015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7AA6F-808E-4A55-A2CD-5879442A847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863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7AA6F-808E-4A55-A2CD-5879442A8479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4398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7BD1723-7829-421E-921B-BAFAC732D292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A80B1AE-83D5-4780-A19E-B3E18B8490E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b="1" i="1" dirty="0"/>
              <a:t>WIPO Green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i="1" dirty="0"/>
              <a:t>The Market Place for Sustainable Technology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1800" cy="211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10200" y="6211669"/>
            <a:ext cx="3733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Ir. Rudy Abdul </a:t>
            </a:r>
            <a:r>
              <a:rPr lang="en-US" dirty="0" err="1" smtClean="0"/>
              <a:t>Rahman</a:t>
            </a:r>
            <a:endParaRPr lang="en-US" dirty="0" smtClean="0"/>
          </a:p>
          <a:p>
            <a:pPr algn="r"/>
            <a:r>
              <a:rPr lang="id-ID" dirty="0" smtClean="0"/>
              <a:t>+62</a:t>
            </a:r>
            <a:r>
              <a:rPr lang="en-US" dirty="0" smtClean="0"/>
              <a:t>811 220 1011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24168" y="4302204"/>
            <a:ext cx="381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6600" b="1" dirty="0" smtClean="0"/>
              <a:t>Indonesia</a:t>
            </a:r>
            <a:endParaRPr lang="id-ID" sz="6600" b="1" dirty="0"/>
          </a:p>
        </p:txBody>
      </p:sp>
    </p:spTree>
    <p:extLst>
      <p:ext uri="{BB962C8B-B14F-4D97-AF65-F5344CB8AC3E}">
        <p14:creationId xmlns:p14="http://schemas.microsoft.com/office/powerpoint/2010/main" val="367879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518160"/>
            <a:ext cx="7520940" cy="548640"/>
          </a:xfrm>
        </p:spPr>
        <p:txBody>
          <a:bodyPr/>
          <a:lstStyle/>
          <a:p>
            <a:r>
              <a:rPr lang="id-ID" dirty="0" smtClean="0"/>
              <a:t>Balikpapan work shop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1143000"/>
            <a:ext cx="7520940" cy="4233372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Every Work Shop requires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Contaminate resource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Oil from Washing machine</a:t>
            </a:r>
            <a:endParaRPr lang="id-ID" dirty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Oil from over flow activities area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Existing plant: The result has not been satisfied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Need </a:t>
            </a:r>
            <a:r>
              <a:rPr lang="id-ID" dirty="0"/>
              <a:t>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</a:t>
            </a:r>
            <a:r>
              <a:rPr lang="id-ID" dirty="0" smtClean="0"/>
              <a:t>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Special Need: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Revitalization teatment plant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Biologcal Patent Technology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Minimize energy, chemical, time and space</a:t>
            </a:r>
          </a:p>
          <a:p>
            <a:pPr marL="0" indent="0"/>
            <a:endParaRPr lang="id-ID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228600"/>
            <a:ext cx="1828800" cy="2438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0" y="3657600"/>
            <a:ext cx="1562100" cy="2082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7"/>
          <a:stretch/>
        </p:blipFill>
        <p:spPr>
          <a:xfrm>
            <a:off x="5312492" y="2286000"/>
            <a:ext cx="2743200" cy="17157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57" y="4854575"/>
            <a:ext cx="23622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1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518160"/>
            <a:ext cx="7520940" cy="548640"/>
          </a:xfrm>
        </p:spPr>
        <p:txBody>
          <a:bodyPr/>
          <a:lstStyle/>
          <a:p>
            <a:r>
              <a:rPr lang="id-ID" dirty="0" smtClean="0"/>
              <a:t>Balikpapan </a:t>
            </a:r>
            <a:r>
              <a:rPr lang="id-ID" dirty="0"/>
              <a:t>Tofu and Tempeh </a:t>
            </a:r>
            <a:r>
              <a:rPr lang="id-ID" dirty="0" smtClean="0"/>
              <a:t>Industry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1143000"/>
            <a:ext cx="7520940" cy="4233372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Every  the </a:t>
            </a:r>
            <a:r>
              <a:rPr lang="id-ID" dirty="0" smtClean="0"/>
              <a:t>activities requires</a:t>
            </a:r>
            <a:endParaRPr lang="id-ID" dirty="0"/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Contaminate </a:t>
            </a:r>
            <a:r>
              <a:rPr lang="id-ID" dirty="0"/>
              <a:t>resource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Waste water from making of Tofu </a:t>
            </a:r>
            <a:endParaRPr lang="id-ID" dirty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water from making of </a:t>
            </a:r>
            <a:r>
              <a:rPr lang="id-ID" dirty="0" smtClean="0"/>
              <a:t>Tempeh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Existing plant: The result has not been satisfied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Need </a:t>
            </a:r>
            <a:r>
              <a:rPr lang="id-ID" dirty="0"/>
              <a:t>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</a:t>
            </a:r>
            <a:r>
              <a:rPr lang="id-ID" dirty="0" smtClean="0"/>
              <a:t>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Special Need: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Biologcal Patent Technology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Minimize energy, time and space</a:t>
            </a:r>
          </a:p>
          <a:p>
            <a:pPr marL="0" indent="0"/>
            <a:endParaRPr lang="id-ID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9"/>
          <a:stretch/>
        </p:blipFill>
        <p:spPr>
          <a:xfrm>
            <a:off x="6172200" y="1143000"/>
            <a:ext cx="2590800" cy="16260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2769010"/>
            <a:ext cx="2235200" cy="1676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4"/>
          <a:stretch/>
        </p:blipFill>
        <p:spPr>
          <a:xfrm>
            <a:off x="5569954" y="4445410"/>
            <a:ext cx="3193046" cy="172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8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2209800"/>
            <a:ext cx="7848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Safety to remove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Recovery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Recycle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Reform </a:t>
            </a:r>
            <a:r>
              <a:rPr lang="id-ID" dirty="0" smtClean="0"/>
              <a:t>to Energy or something useful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Revitalization treatment to minimize </a:t>
            </a:r>
            <a:r>
              <a:rPr lang="id-ID" dirty="0"/>
              <a:t>energy, chemical, time and space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2960" y="1066800"/>
            <a:ext cx="7520940" cy="548640"/>
          </a:xfrm>
        </p:spPr>
        <p:txBody>
          <a:bodyPr/>
          <a:lstStyle/>
          <a:p>
            <a:r>
              <a:rPr lang="id-ID" dirty="0" smtClean="0"/>
              <a:t>General Result need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0522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Huge market in indonesia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914400"/>
            <a:ext cx="7520940" cy="4233372"/>
          </a:xfrm>
        </p:spPr>
        <p:txBody>
          <a:bodyPr>
            <a:normAutofit fontScale="85000" lnSpcReduction="20000"/>
          </a:bodyPr>
          <a:lstStyle/>
          <a:p>
            <a:pPr>
              <a:buFont typeface="+mj-lt"/>
              <a:buAutoNum type="arabicPeriod"/>
            </a:pPr>
            <a:r>
              <a:rPr lang="id-ID" dirty="0" smtClean="0"/>
              <a:t>11 big contaminate rivers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514 cities </a:t>
            </a:r>
            <a:r>
              <a:rPr lang="id-ID" dirty="0"/>
              <a:t>in </a:t>
            </a:r>
            <a:r>
              <a:rPr lang="id-ID" dirty="0" smtClean="0"/>
              <a:t>Indonesia</a:t>
            </a:r>
          </a:p>
          <a:p>
            <a:pPr marL="725488">
              <a:buFont typeface="Arial" pitchFamily="34" charset="0"/>
              <a:buChar char="•"/>
            </a:pPr>
            <a:r>
              <a:rPr lang="id-ID" dirty="0" smtClean="0"/>
              <a:t>Domestic </a:t>
            </a:r>
            <a:r>
              <a:rPr lang="id-ID" dirty="0"/>
              <a:t>Waste Water Treatment </a:t>
            </a:r>
            <a:r>
              <a:rPr lang="id-ID" dirty="0" smtClean="0"/>
              <a:t>Plant</a:t>
            </a:r>
          </a:p>
          <a:p>
            <a:pPr marL="725488">
              <a:buFont typeface="Arial" pitchFamily="34" charset="0"/>
              <a:buChar char="•"/>
            </a:pPr>
            <a:r>
              <a:rPr lang="id-ID" dirty="0" smtClean="0"/>
              <a:t>Sanitary </a:t>
            </a:r>
            <a:r>
              <a:rPr lang="id-ID" dirty="0"/>
              <a:t>Landfill </a:t>
            </a:r>
            <a:r>
              <a:rPr lang="id-ID" dirty="0" smtClean="0"/>
              <a:t>Leacheate, </a:t>
            </a:r>
            <a:r>
              <a:rPr lang="id-ID" dirty="0"/>
              <a:t>every city in </a:t>
            </a:r>
            <a:r>
              <a:rPr lang="id-ID" dirty="0" smtClean="0"/>
              <a:t>Indonesia</a:t>
            </a:r>
          </a:p>
          <a:p>
            <a:pPr marL="725488">
              <a:buFont typeface="Arial" pitchFamily="34" charset="0"/>
              <a:buChar char="•"/>
            </a:pPr>
            <a:r>
              <a:rPr lang="id-ID" dirty="0"/>
              <a:t>Hotel </a:t>
            </a:r>
            <a:endParaRPr lang="id-ID" dirty="0" smtClean="0"/>
          </a:p>
          <a:p>
            <a:pPr marL="725488">
              <a:buFont typeface="Arial" pitchFamily="34" charset="0"/>
              <a:buChar char="•"/>
            </a:pPr>
            <a:r>
              <a:rPr lang="id-ID" dirty="0"/>
              <a:t>Shopping </a:t>
            </a:r>
            <a:r>
              <a:rPr lang="id-ID" dirty="0" smtClean="0"/>
              <a:t>Center</a:t>
            </a:r>
          </a:p>
          <a:p>
            <a:pPr marL="725488">
              <a:buFont typeface="Arial" pitchFamily="34" charset="0"/>
              <a:buChar char="•"/>
            </a:pPr>
            <a:r>
              <a:rPr lang="id-ID" dirty="0" smtClean="0"/>
              <a:t>Workshop</a:t>
            </a:r>
          </a:p>
          <a:p>
            <a:pPr marL="725488">
              <a:buFont typeface="Arial" pitchFamily="34" charset="0"/>
              <a:buChar char="•"/>
            </a:pPr>
            <a:r>
              <a:rPr lang="id-ID" dirty="0" smtClean="0"/>
              <a:t>Apartment</a:t>
            </a:r>
          </a:p>
          <a:p>
            <a:pPr marL="725488">
              <a:buFont typeface="Arial" pitchFamily="34" charset="0"/>
              <a:buChar char="•"/>
            </a:pPr>
            <a:r>
              <a:rPr lang="id-ID" dirty="0" smtClean="0"/>
              <a:t>Office building</a:t>
            </a:r>
            <a:endParaRPr lang="id-ID" dirty="0"/>
          </a:p>
          <a:p>
            <a:pPr>
              <a:buFont typeface="+mj-lt"/>
              <a:buAutoNum type="arabicPeriod" startAt="3"/>
            </a:pPr>
            <a:r>
              <a:rPr lang="id-ID" dirty="0" smtClean="0"/>
              <a:t>Palm Oil Refinery, 600 mills</a:t>
            </a:r>
          </a:p>
          <a:p>
            <a:pPr>
              <a:buFont typeface="+mj-lt"/>
              <a:buAutoNum type="arabicPeriod" startAt="3"/>
            </a:pPr>
            <a:r>
              <a:rPr lang="id-ID" dirty="0" smtClean="0"/>
              <a:t>Rubber Refinery, 400 mills</a:t>
            </a:r>
          </a:p>
          <a:p>
            <a:pPr>
              <a:buFont typeface="+mj-lt"/>
              <a:buAutoNum type="arabicPeriod" startAt="3"/>
            </a:pPr>
            <a:r>
              <a:rPr lang="id-ID" dirty="0" smtClean="0"/>
              <a:t>Comunal Cow Farm/livestock, 25 big farms</a:t>
            </a:r>
          </a:p>
          <a:p>
            <a:pPr>
              <a:buFont typeface="+mj-lt"/>
              <a:buAutoNum type="arabicPeriod" startAt="3"/>
            </a:pPr>
            <a:r>
              <a:rPr lang="id-ID" dirty="0" smtClean="0"/>
              <a:t>Elevated Domitory  Building, 100</a:t>
            </a:r>
          </a:p>
          <a:p>
            <a:pPr>
              <a:buFont typeface="+mj-lt"/>
              <a:buAutoNum type="arabicPeriod" startAt="3"/>
            </a:pPr>
            <a:r>
              <a:rPr lang="id-ID" dirty="0"/>
              <a:t>Tofu and Tempeh </a:t>
            </a:r>
            <a:r>
              <a:rPr lang="id-ID" dirty="0" smtClean="0"/>
              <a:t>Industry, 100 </a:t>
            </a:r>
          </a:p>
          <a:p>
            <a:pPr>
              <a:buFont typeface="+mj-lt"/>
              <a:buAutoNum type="arabicPeriod" startAt="3"/>
            </a:pPr>
            <a:r>
              <a:rPr lang="id-ID" dirty="0" smtClean="0"/>
              <a:t>Metal Industry Waste Water, 10</a:t>
            </a:r>
          </a:p>
        </p:txBody>
      </p:sp>
    </p:spTree>
    <p:extLst>
      <p:ext uri="{BB962C8B-B14F-4D97-AF65-F5344CB8AC3E}">
        <p14:creationId xmlns:p14="http://schemas.microsoft.com/office/powerpoint/2010/main" val="377232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52478"/>
            <a:ext cx="7086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Ir. Rudy Abdul </a:t>
            </a:r>
            <a:r>
              <a:rPr lang="en-US" dirty="0" err="1" smtClean="0"/>
              <a:t>Rahman</a:t>
            </a:r>
            <a:endParaRPr lang="en-US" dirty="0" smtClean="0"/>
          </a:p>
          <a:p>
            <a:r>
              <a:rPr lang="en-US" dirty="0" smtClean="0"/>
              <a:t>Environmental Technology Expert </a:t>
            </a:r>
          </a:p>
          <a:p>
            <a:r>
              <a:rPr lang="en-US" dirty="0" smtClean="0"/>
              <a:t>+62 811 220 1011</a:t>
            </a:r>
          </a:p>
          <a:p>
            <a:r>
              <a:rPr lang="en-US" dirty="0"/>
              <a:t>r</a:t>
            </a:r>
            <a:r>
              <a:rPr lang="en-US" dirty="0" smtClean="0"/>
              <a:t>udy.abdul.rahman@gmail.com</a:t>
            </a:r>
          </a:p>
          <a:p>
            <a:endParaRPr lang="en-US" dirty="0" smtClean="0"/>
          </a:p>
          <a:p>
            <a:r>
              <a:rPr lang="en-US" dirty="0" err="1" smtClean="0"/>
              <a:t>Ms</a:t>
            </a:r>
            <a:r>
              <a:rPr lang="en-US" dirty="0" smtClean="0"/>
              <a:t> </a:t>
            </a:r>
            <a:r>
              <a:rPr lang="en-US" dirty="0" err="1"/>
              <a:t>Yesim</a:t>
            </a:r>
            <a:r>
              <a:rPr lang="en-US" dirty="0"/>
              <a:t> Baykal</a:t>
            </a:r>
          </a:p>
          <a:p>
            <a:r>
              <a:rPr lang="en-US" dirty="0" smtClean="0"/>
              <a:t>Senior </a:t>
            </a:r>
            <a:r>
              <a:rPr lang="en-US" dirty="0" err="1"/>
              <a:t>Programme</a:t>
            </a:r>
            <a:r>
              <a:rPr lang="en-US" dirty="0"/>
              <a:t> Officer, Global Challenges Division, </a:t>
            </a:r>
            <a:r>
              <a:rPr lang="en-US" dirty="0" smtClean="0"/>
              <a:t>WIPO </a:t>
            </a:r>
          </a:p>
          <a:p>
            <a:r>
              <a:rPr lang="en-US" dirty="0" smtClean="0"/>
              <a:t>+</a:t>
            </a:r>
            <a:r>
              <a:rPr lang="en-US" dirty="0"/>
              <a:t>41 22 </a:t>
            </a:r>
            <a:r>
              <a:rPr lang="en-US" dirty="0" smtClean="0"/>
              <a:t>3387289 </a:t>
            </a:r>
          </a:p>
          <a:p>
            <a:r>
              <a:rPr lang="en-US" dirty="0" smtClean="0"/>
              <a:t>yesim.baykal@wipo.int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6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6000" dirty="0" smtClean="0"/>
              <a:t>t</a:t>
            </a:r>
            <a:r>
              <a:rPr lang="en-US" sz="6000" dirty="0" smtClean="0"/>
              <a:t>h</a:t>
            </a:r>
            <a:r>
              <a:rPr lang="id-ID" sz="6000" dirty="0" smtClean="0"/>
              <a:t>ank you</a:t>
            </a:r>
            <a:endParaRPr lang="en-US" sz="6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1800" cy="211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o Gre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520" y="3505201"/>
            <a:ext cx="536448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Unit sector And distribution case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914400"/>
            <a:ext cx="7520940" cy="4233372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id-ID" dirty="0" smtClean="0"/>
              <a:t>River, 11 big contaminate rivers</a:t>
            </a:r>
          </a:p>
          <a:p>
            <a:pPr>
              <a:buFont typeface="+mj-lt"/>
              <a:buAutoNum type="arabicPeriod"/>
            </a:pPr>
            <a:r>
              <a:rPr lang="id-ID" dirty="0"/>
              <a:t>Domestic Waste Water Treatment </a:t>
            </a:r>
            <a:r>
              <a:rPr lang="id-ID" dirty="0" smtClean="0"/>
              <a:t>Plant, every city in Indonesia</a:t>
            </a:r>
          </a:p>
          <a:p>
            <a:pPr>
              <a:buFont typeface="+mj-lt"/>
              <a:buAutoNum type="arabicPeriod"/>
            </a:pPr>
            <a:r>
              <a:rPr lang="id-ID" dirty="0"/>
              <a:t>Sanitary Landfill </a:t>
            </a:r>
            <a:r>
              <a:rPr lang="id-ID" dirty="0" smtClean="0"/>
              <a:t>Leacheate, </a:t>
            </a:r>
            <a:r>
              <a:rPr lang="id-ID" dirty="0"/>
              <a:t>every city in Indonesia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Palm Oil Refinery, 600 mills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Rubber Refinery, 400 mills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Comunal Cow Farm/livestock, 25 farms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Hotel 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Shopping Center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Elevated Domitory  Building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Oil Trap Workshop</a:t>
            </a:r>
          </a:p>
          <a:p>
            <a:pPr>
              <a:buFont typeface="+mj-lt"/>
              <a:buAutoNum type="arabicPeriod"/>
            </a:pPr>
            <a:r>
              <a:rPr lang="id-ID" dirty="0"/>
              <a:t>Tofu and Tempeh </a:t>
            </a:r>
            <a:r>
              <a:rPr lang="id-ID" dirty="0" smtClean="0"/>
              <a:t>Industry</a:t>
            </a:r>
          </a:p>
          <a:p>
            <a:pPr>
              <a:buFont typeface="+mj-lt"/>
              <a:buAutoNum type="arabicPeriod"/>
            </a:pPr>
            <a:r>
              <a:rPr lang="id-ID" dirty="0" smtClean="0"/>
              <a:t>Steel Industry Waste Water</a:t>
            </a:r>
          </a:p>
        </p:txBody>
      </p:sp>
    </p:spTree>
    <p:extLst>
      <p:ext uri="{BB962C8B-B14F-4D97-AF65-F5344CB8AC3E}">
        <p14:creationId xmlns:p14="http://schemas.microsoft.com/office/powerpoint/2010/main" val="372407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Citarum river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914400"/>
            <a:ext cx="7520940" cy="4233372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Row water for city water treatment plant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Contaminate resource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Industrial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Domestic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Farm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Agriculture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Technology seeker</a:t>
            </a:r>
            <a:r>
              <a:rPr lang="id-ID" dirty="0" smtClean="0"/>
              <a:t>: Goverment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Need 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</a:t>
            </a:r>
            <a:r>
              <a:rPr lang="id-ID" dirty="0" smtClean="0"/>
              <a:t>management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Grant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Special Need: Biologcal Patent Technology</a:t>
            </a:r>
            <a:endParaRPr lang="id-ID" dirty="0"/>
          </a:p>
          <a:p>
            <a:pPr marL="0" indent="0"/>
            <a:endParaRPr lang="id-ID" dirty="0" smtClean="0"/>
          </a:p>
        </p:txBody>
      </p:sp>
      <p:pic>
        <p:nvPicPr>
          <p:cNvPr id="4" name="Content Placeholder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971" y="457200"/>
            <a:ext cx="2226426" cy="16086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24665"/>
            <a:ext cx="2049512" cy="1387441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7" t="18329" r="29723" b="38359"/>
          <a:stretch>
            <a:fillRect/>
          </a:stretch>
        </p:blipFill>
        <p:spPr bwMode="auto">
          <a:xfrm>
            <a:off x="4916869" y="3092791"/>
            <a:ext cx="1888629" cy="182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102_1317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41206" y="4648200"/>
            <a:ext cx="2655149" cy="193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7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518160"/>
            <a:ext cx="7520940" cy="548640"/>
          </a:xfrm>
        </p:spPr>
        <p:txBody>
          <a:bodyPr/>
          <a:lstStyle/>
          <a:p>
            <a:r>
              <a:rPr lang="id-ID" dirty="0" smtClean="0"/>
              <a:t>Balikpapan Domestic </a:t>
            </a:r>
            <a:r>
              <a:rPr lang="id-ID" dirty="0"/>
              <a:t>Waste Water Treatment Plant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1329228"/>
            <a:ext cx="7520940" cy="423337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Every city requires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Existing plant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Biological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Lagoons with aerobic, anaerobic and biofilter</a:t>
            </a:r>
            <a:r>
              <a:rPr lang="id-ID" dirty="0"/>
              <a:t>system </a:t>
            </a:r>
            <a:endParaRPr lang="id-ID" dirty="0" smtClean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The result has not been satisfied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Technology seeker</a:t>
            </a:r>
            <a:r>
              <a:rPr lang="id-ID" dirty="0" smtClean="0"/>
              <a:t>: Goverment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Need 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</a:t>
            </a:r>
            <a:r>
              <a:rPr lang="id-ID" dirty="0" smtClean="0"/>
              <a:t>management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Grant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Special Need: </a:t>
            </a:r>
          </a:p>
          <a:p>
            <a:pPr lvl="2"/>
            <a:r>
              <a:rPr lang="id-ID" dirty="0" smtClean="0"/>
              <a:t>Biologcal Patent Technology</a:t>
            </a:r>
          </a:p>
          <a:p>
            <a:pPr lvl="2"/>
            <a:r>
              <a:rPr lang="id-ID" dirty="0"/>
              <a:t>P</a:t>
            </a:r>
            <a:r>
              <a:rPr lang="id-ID" dirty="0" smtClean="0"/>
              <a:t>rovides </a:t>
            </a:r>
            <a:r>
              <a:rPr lang="id-ID" dirty="0"/>
              <a:t>usable output such as liquid </a:t>
            </a:r>
            <a:r>
              <a:rPr lang="id-ID" dirty="0" smtClean="0"/>
              <a:t>fertilizer</a:t>
            </a:r>
          </a:p>
          <a:p>
            <a:pPr lvl="2"/>
            <a:r>
              <a:rPr lang="id-ID" dirty="0"/>
              <a:t>Minimize energy, time and space</a:t>
            </a:r>
          </a:p>
          <a:p>
            <a:pPr lvl="2"/>
            <a:endParaRPr lang="id-ID" dirty="0"/>
          </a:p>
          <a:p>
            <a:pPr marL="0" indent="0"/>
            <a:endParaRPr lang="id-ID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914400"/>
            <a:ext cx="2133600" cy="160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514600"/>
            <a:ext cx="2514600" cy="1885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400550"/>
            <a:ext cx="23622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518160"/>
            <a:ext cx="7520940" cy="548640"/>
          </a:xfrm>
        </p:spPr>
        <p:txBody>
          <a:bodyPr/>
          <a:lstStyle/>
          <a:p>
            <a:r>
              <a:rPr lang="id-ID" dirty="0" smtClean="0"/>
              <a:t>Balikpapan </a:t>
            </a:r>
            <a:r>
              <a:rPr lang="id-ID" dirty="0"/>
              <a:t>Sanitary Landfill </a:t>
            </a:r>
            <a:r>
              <a:rPr lang="id-ID" dirty="0" smtClean="0"/>
              <a:t>Leachate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1329228"/>
            <a:ext cx="7520940" cy="423337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Every city requires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Existing plant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Biological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Lagoons with aerobic, anaerobic and biofilter</a:t>
            </a:r>
            <a:r>
              <a:rPr lang="id-ID" dirty="0"/>
              <a:t>system </a:t>
            </a:r>
            <a:endParaRPr lang="id-ID" dirty="0" smtClean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The result has not been satisfied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Technology seeker</a:t>
            </a:r>
            <a:r>
              <a:rPr lang="id-ID" dirty="0" smtClean="0"/>
              <a:t>: Goverment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Need 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</a:t>
            </a:r>
            <a:r>
              <a:rPr lang="id-ID" dirty="0" smtClean="0"/>
              <a:t>management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Grant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Special Need: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Biologcal Patent Technology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Minimize energy, time and space</a:t>
            </a:r>
          </a:p>
          <a:p>
            <a:pPr marL="0" indent="0"/>
            <a:endParaRPr lang="id-ID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139" y="1066800"/>
            <a:ext cx="2678061" cy="20085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590800"/>
            <a:ext cx="2514599" cy="18859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432" y="4419600"/>
            <a:ext cx="26416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73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518160"/>
            <a:ext cx="7520940" cy="548640"/>
          </a:xfrm>
        </p:spPr>
        <p:txBody>
          <a:bodyPr/>
          <a:lstStyle/>
          <a:p>
            <a:r>
              <a:rPr lang="id-ID" dirty="0" smtClean="0"/>
              <a:t>Jambi </a:t>
            </a:r>
            <a:r>
              <a:rPr lang="id-ID" dirty="0"/>
              <a:t>Palm Oil Refinery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1143000"/>
            <a:ext cx="4130040" cy="4233372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Every  the same plant requires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Special Need</a:t>
            </a:r>
          </a:p>
          <a:p>
            <a:pPr marL="352425" lvl="1" indent="0">
              <a:buNone/>
            </a:pPr>
            <a:r>
              <a:rPr lang="id-ID" dirty="0"/>
              <a:t>Palm Oil Mill Effluent (POME) to electricity </a:t>
            </a:r>
            <a:endParaRPr lang="id-ID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Need </a:t>
            </a:r>
            <a:r>
              <a:rPr lang="id-ID" dirty="0"/>
              <a:t>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</a:t>
            </a:r>
            <a:r>
              <a:rPr lang="id-ID" dirty="0" smtClean="0"/>
              <a:t>management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Partners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" t="21269" r="8837" b="26229"/>
          <a:stretch/>
        </p:blipFill>
        <p:spPr>
          <a:xfrm>
            <a:off x="1828800" y="3600097"/>
            <a:ext cx="7315200" cy="32579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57800" y="2348805"/>
            <a:ext cx="3657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sz="1600" b="1" dirty="0"/>
              <a:t>Special Need: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sz="1600" dirty="0"/>
              <a:t>Biologcal Patent Technology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sz="1600" dirty="0"/>
              <a:t>Reduce energy, time and space</a:t>
            </a:r>
          </a:p>
          <a:p>
            <a:endParaRPr lang="id-ID" dirty="0"/>
          </a:p>
          <a:p>
            <a:endParaRPr lang="id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18911"/>
            <a:ext cx="2531603" cy="189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7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518160"/>
            <a:ext cx="7520940" cy="548640"/>
          </a:xfrm>
        </p:spPr>
        <p:txBody>
          <a:bodyPr/>
          <a:lstStyle/>
          <a:p>
            <a:r>
              <a:rPr lang="id-ID" dirty="0" smtClean="0"/>
              <a:t>Purwakarta </a:t>
            </a:r>
            <a:r>
              <a:rPr lang="id-ID" dirty="0"/>
              <a:t>Comunal Cow Farm/livestock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1481628"/>
            <a:ext cx="7520940" cy="4233372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Every the same </a:t>
            </a:r>
            <a:r>
              <a:rPr lang="id-ID" dirty="0" smtClean="0"/>
              <a:t>farm/livestock requires</a:t>
            </a:r>
          </a:p>
          <a:p>
            <a:pPr marL="0" indent="0"/>
            <a:endParaRPr lang="id-ID" dirty="0"/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Special Need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Reform energy to </a:t>
            </a:r>
            <a:r>
              <a:rPr lang="id-ID" dirty="0"/>
              <a:t>electricity </a:t>
            </a:r>
            <a:endParaRPr lang="id-ID" dirty="0" smtClean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Biologcal </a:t>
            </a:r>
            <a:r>
              <a:rPr lang="id-ID" dirty="0"/>
              <a:t>Patent Technology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Minimize energy, time and space</a:t>
            </a:r>
          </a:p>
          <a:p>
            <a:pPr marL="352425" lvl="1" indent="0">
              <a:buNone/>
            </a:pPr>
            <a:endParaRPr lang="id-ID" dirty="0"/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Need 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  <a:endParaRPr lang="id-ID" dirty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management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Partners</a:t>
            </a:r>
          </a:p>
          <a:p>
            <a:pPr marL="0" indent="0"/>
            <a:endParaRPr lang="id-ID" dirty="0" smtClean="0"/>
          </a:p>
          <a:p>
            <a:pPr marL="0" indent="0"/>
            <a:endParaRPr lang="id-ID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914400"/>
            <a:ext cx="2895600" cy="2171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40"/>
          <a:stretch/>
        </p:blipFill>
        <p:spPr>
          <a:xfrm>
            <a:off x="6375400" y="2971800"/>
            <a:ext cx="2641600" cy="14256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0" y="4114800"/>
            <a:ext cx="26924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3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518160"/>
            <a:ext cx="7520940" cy="548640"/>
          </a:xfrm>
        </p:spPr>
        <p:txBody>
          <a:bodyPr/>
          <a:lstStyle/>
          <a:p>
            <a:r>
              <a:rPr lang="id-ID" dirty="0" smtClean="0"/>
              <a:t>Balikpapan hotel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1143000"/>
            <a:ext cx="7520940" cy="423337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Every Hotel requires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Contaminate resource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Floor drain, untreated</a:t>
            </a:r>
            <a:endParaRPr lang="id-ID" dirty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Toilet, septic tank</a:t>
            </a:r>
            <a:endParaRPr lang="id-ID" dirty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Kitchen, oil trap</a:t>
            </a:r>
            <a:endParaRPr lang="id-ID" dirty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Laundry, untreated</a:t>
            </a:r>
            <a:endParaRPr lang="id-ID" dirty="0"/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Existing plant: The result has not been satisfied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Need </a:t>
            </a:r>
            <a:r>
              <a:rPr lang="id-ID" dirty="0"/>
              <a:t>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</a:t>
            </a:r>
            <a:r>
              <a:rPr lang="id-ID" dirty="0" smtClean="0"/>
              <a:t>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Special Need: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Biologcal Patent Technology for oil trap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Minimize energy, time and space</a:t>
            </a:r>
          </a:p>
          <a:p>
            <a:pPr marL="0" indent="0"/>
            <a:endParaRPr lang="id-ID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762000"/>
            <a:ext cx="2590800" cy="1943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705100"/>
            <a:ext cx="2514600" cy="18859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591050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2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518160"/>
            <a:ext cx="7520940" cy="548640"/>
          </a:xfrm>
        </p:spPr>
        <p:txBody>
          <a:bodyPr/>
          <a:lstStyle/>
          <a:p>
            <a:r>
              <a:rPr lang="id-ID" dirty="0" smtClean="0"/>
              <a:t>Balikpapan shopping center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1143000"/>
            <a:ext cx="7520940" cy="4233372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Every Shopping Center requires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/>
              <a:t>Contaminate resource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Wastafel</a:t>
            </a:r>
            <a:endParaRPr lang="id-ID" dirty="0"/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Toilet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Kitchen/food court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Existing plant: The result has not been satisfied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Need </a:t>
            </a:r>
            <a:r>
              <a:rPr lang="id-ID" dirty="0"/>
              <a:t>features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Technical </a:t>
            </a:r>
            <a:r>
              <a:rPr lang="id-ID" dirty="0" smtClean="0"/>
              <a:t>assistance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Design aspects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/>
              <a:t>Waste </a:t>
            </a:r>
            <a:r>
              <a:rPr lang="id-ID" dirty="0" smtClean="0"/>
              <a:t>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dirty="0" smtClean="0"/>
              <a:t>Special Need: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Biologcal Patent Technology </a:t>
            </a:r>
          </a:p>
          <a:p>
            <a:pPr marL="638175" lvl="1" indent="-285750">
              <a:buFont typeface="Arial" pitchFamily="34" charset="0"/>
              <a:buChar char="•"/>
            </a:pPr>
            <a:r>
              <a:rPr lang="id-ID" dirty="0" smtClean="0"/>
              <a:t>Minimize energy, time and space</a:t>
            </a:r>
          </a:p>
          <a:p>
            <a:pPr marL="0" indent="0"/>
            <a:endParaRPr lang="id-ID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68" y="2667000"/>
            <a:ext cx="2895600" cy="2171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161" y="1066800"/>
            <a:ext cx="2895600" cy="2171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161" y="4838700"/>
            <a:ext cx="2313039" cy="17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8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784</TotalTime>
  <Words>624</Words>
  <Application>Microsoft Office PowerPoint</Application>
  <PresentationFormat>On-screen Show (4:3)</PresentationFormat>
  <Paragraphs>177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Angles</vt:lpstr>
      <vt:lpstr>WIPO Green</vt:lpstr>
      <vt:lpstr>Unit sector And distribution case</vt:lpstr>
      <vt:lpstr>Citarum river</vt:lpstr>
      <vt:lpstr>Balikpapan Domestic Waste Water Treatment Plant</vt:lpstr>
      <vt:lpstr>Balikpapan Sanitary Landfill Leachate</vt:lpstr>
      <vt:lpstr>Jambi Palm Oil Refinery</vt:lpstr>
      <vt:lpstr>Purwakarta Comunal Cow Farm/livestock</vt:lpstr>
      <vt:lpstr>Balikpapan hotel</vt:lpstr>
      <vt:lpstr>Balikpapan shopping center</vt:lpstr>
      <vt:lpstr>Balikpapan work shop</vt:lpstr>
      <vt:lpstr>Balikpapan Tofu and Tempeh Industry</vt:lpstr>
      <vt:lpstr>General Result need</vt:lpstr>
      <vt:lpstr>Huge market in indonesia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WIPO Green</dc:title>
  <dc:creator>VAIO PC</dc:creator>
  <cp:lastModifiedBy>ASTRUC Maëli</cp:lastModifiedBy>
  <cp:revision>42</cp:revision>
  <dcterms:created xsi:type="dcterms:W3CDTF">2015-03-09T10:39:23Z</dcterms:created>
  <dcterms:modified xsi:type="dcterms:W3CDTF">2015-06-18T07:37:53Z</dcterms:modified>
</cp:coreProperties>
</file>