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.xml" ContentType="application/vnd.openxmlformats-officedocument.presentationml.tags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1"/>
  </p:notesMasterIdLst>
  <p:sldIdLst>
    <p:sldId id="291" r:id="rId2"/>
    <p:sldId id="258" r:id="rId3"/>
    <p:sldId id="259" r:id="rId4"/>
    <p:sldId id="292" r:id="rId5"/>
    <p:sldId id="260" r:id="rId6"/>
    <p:sldId id="293" r:id="rId7"/>
    <p:sldId id="268" r:id="rId8"/>
    <p:sldId id="269" r:id="rId9"/>
    <p:sldId id="271" r:id="rId10"/>
    <p:sldId id="290" r:id="rId11"/>
    <p:sldId id="295" r:id="rId12"/>
    <p:sldId id="296" r:id="rId13"/>
    <p:sldId id="298" r:id="rId14"/>
    <p:sldId id="273" r:id="rId15"/>
    <p:sldId id="277" r:id="rId16"/>
    <p:sldId id="276" r:id="rId17"/>
    <p:sldId id="287" r:id="rId18"/>
    <p:sldId id="297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99"/>
    <a:srgbClr val="CC3399"/>
    <a:srgbClr val="990033"/>
    <a:srgbClr val="0033CC"/>
    <a:srgbClr val="FF9900"/>
    <a:srgbClr val="FFFFCC"/>
    <a:srgbClr val="99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9" autoAdjust="0"/>
    <p:restoredTop sz="94660"/>
  </p:normalViewPr>
  <p:slideViewPr>
    <p:cSldViewPr>
      <p:cViewPr>
        <p:scale>
          <a:sx n="119" d="100"/>
          <a:sy n="119" d="100"/>
        </p:scale>
        <p:origin x="-7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1;&#1048;&#1063;&#1053;&#1054;&#1045;\&#1044;&#1054;&#1050;&#1058;&#1054;&#1056;&#1057;&#1050;&#1040;&#1071;\&#1076;&#1086;&#1082;&#1083;&#1072;&#1076;%20&#1048;&#1040;%20&#1074;%20&#1042;&#1054;&#1048;&#1057;\&#1050;&#1085;&#1080;&#1075;&#1072;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054;&#1050;&#1058;&#1054;&#1056;&#1057;&#1050;&#1040;&#1071;\&#1076;&#1086;&#1082;&#1083;&#1072;&#1076;%20&#1048;&#1040;%20&#1074;%20&#1042;&#1054;&#1048;&#1057;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1;&#1048;&#1063;&#1053;&#1054;&#1045;\&#1044;&#1054;&#1050;&#1058;&#1054;&#1056;&#1057;&#1050;&#1040;&#1071;\&#1076;&#1086;&#1082;&#1083;&#1072;&#1076;%20&#1048;&#1040;%20&#1074;%20&#1042;&#1054;&#1048;&#1057;\&#1050;&#1085;&#1080;&#1075;&#1072;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054;&#1050;&#1058;&#1054;&#1056;&#1057;&#1050;&#1040;&#1071;\&#1076;&#1086;&#1082;&#1083;&#1072;&#1076;%20&#1048;&#1040;%20&#1074;%20&#1042;&#1054;&#1048;&#1057;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648019748647488"/>
          <c:y val="0.83985069367292553"/>
        </c:manualLayout>
      </c:layout>
      <c:overlay val="0"/>
      <c:txPr>
        <a:bodyPr/>
        <a:lstStyle/>
        <a:p>
          <a:pPr>
            <a:defRPr>
              <a:solidFill>
                <a:srgbClr val="7030A0"/>
              </a:solidFill>
            </a:defRPr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2839007576583"/>
          <c:y val="9.652963906788134E-2"/>
          <c:w val="0.73976983326638923"/>
          <c:h val="0.70315841642595267"/>
        </c:manualLayout>
      </c:layout>
      <c:pie3DChart>
        <c:varyColors val="1"/>
        <c:ser>
          <c:idx val="0"/>
          <c:order val="0"/>
          <c:tx>
            <c:v>2014</c:v>
          </c:tx>
          <c:explosion val="11"/>
          <c:dLbls>
            <c:dLbl>
              <c:idx val="0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/>
                      <a:t>16213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Лист1!$A$1:$A$2</c:f>
              <c:strCache>
                <c:ptCount val="2"/>
                <c:pt idx="0">
                  <c:v>purchased by Russian organizations</c:v>
                </c:pt>
                <c:pt idx="1">
                  <c:v>transferred to the economies of Russia and abroad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21948</c:v>
                </c:pt>
                <c:pt idx="1">
                  <c:v>16213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transferred to the economies of Russia and abroad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transferred to the economies of Russia and abroad</c:v>
                </c:pt>
              </c:strCache>
            </c:strRef>
          </c:tx>
          <c:invertIfNegative val="0"/>
          <c:cat>
            <c:strRef>
              <c:f>Лист1!$A$6:$A$7</c:f>
              <c:strCache>
                <c:ptCount val="2"/>
                <c:pt idx="0">
                  <c:v>rights to patents, licenses to use inventions, industrial samples, useful models</c:v>
                </c:pt>
                <c:pt idx="1">
                  <c:v>rights to the results of research and development</c:v>
                </c:pt>
              </c:strCache>
            </c:strRef>
          </c:cat>
          <c:val>
            <c:numRef>
              <c:f>Лист1!$B$6:$B$7</c:f>
              <c:numCache>
                <c:formatCode>General</c:formatCode>
                <c:ptCount val="2"/>
                <c:pt idx="0">
                  <c:v>11101</c:v>
                </c:pt>
                <c:pt idx="1">
                  <c:v>3117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189632"/>
        <c:axId val="75191424"/>
      </c:barChart>
      <c:catAx>
        <c:axId val="75189632"/>
        <c:scaling>
          <c:orientation val="minMax"/>
        </c:scaling>
        <c:delete val="0"/>
        <c:axPos val="b"/>
        <c:majorTickMark val="out"/>
        <c:minorTickMark val="none"/>
        <c:tickLblPos val="nextTo"/>
        <c:crossAx val="75191424"/>
        <c:crosses val="autoZero"/>
        <c:auto val="1"/>
        <c:lblAlgn val="ctr"/>
        <c:lblOffset val="100"/>
        <c:noMultiLvlLbl val="0"/>
      </c:catAx>
      <c:valAx>
        <c:axId val="7519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18963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purchased by Russian organizations</a:t>
            </a:r>
          </a:p>
        </c:rich>
      </c:tx>
      <c:layout>
        <c:manualLayout>
          <c:xMode val="edge"/>
          <c:yMode val="edge"/>
          <c:x val="0.16546120725815042"/>
          <c:y val="0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purchased by Russian organizations</c:v>
                </c:pt>
              </c:strCache>
            </c:strRef>
          </c:tx>
          <c:invertIfNegative val="0"/>
          <c:cat>
            <c:strRef>
              <c:f>Лист1!$A$5:$A$6</c:f>
              <c:strCache>
                <c:ptCount val="2"/>
                <c:pt idx="0">
                  <c:v>rights for the purchase of equipment</c:v>
                </c:pt>
                <c:pt idx="1">
                  <c:v>rights to patents, licenses to use inventions, industrial samples, useful models</c:v>
                </c:pt>
              </c:strCache>
            </c:strRef>
          </c:cat>
          <c:val>
            <c:numRef>
              <c:f>Лист1!$C$5:$C$6</c:f>
              <c:numCache>
                <c:formatCode>General</c:formatCode>
                <c:ptCount val="2"/>
                <c:pt idx="0">
                  <c:v>7833</c:v>
                </c:pt>
                <c:pt idx="1">
                  <c:v>6055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232000"/>
        <c:axId val="75233536"/>
      </c:barChart>
      <c:catAx>
        <c:axId val="75232000"/>
        <c:scaling>
          <c:orientation val="minMax"/>
        </c:scaling>
        <c:delete val="0"/>
        <c:axPos val="b"/>
        <c:majorTickMark val="out"/>
        <c:minorTickMark val="none"/>
        <c:tickLblPos val="nextTo"/>
        <c:crossAx val="75233536"/>
        <c:crosses val="autoZero"/>
        <c:auto val="1"/>
        <c:lblAlgn val="ctr"/>
        <c:lblOffset val="100"/>
        <c:noMultiLvlLbl val="0"/>
      </c:catAx>
      <c:valAx>
        <c:axId val="7523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232000"/>
        <c:crosses val="autoZero"/>
        <c:crossBetween val="between"/>
      </c:valAx>
      <c:spPr>
        <a:ln>
          <a:solidFill>
            <a:schemeClr val="accent2">
              <a:lumMod val="75000"/>
            </a:schemeClr>
          </a:solidFill>
        </a:ln>
      </c:spPr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140069 total applications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Лист1!$B$1:$B$5</c:f>
              <c:strCache>
                <c:ptCount val="5"/>
                <c:pt idx="0">
                  <c:v>inventions</c:v>
                </c:pt>
                <c:pt idx="1">
                  <c:v>utility models</c:v>
                </c:pt>
                <c:pt idx="2">
                  <c:v>industrial designs</c:v>
                </c:pt>
                <c:pt idx="3">
                  <c:v>means of individualization</c:v>
                </c:pt>
                <c:pt idx="4">
                  <c:v>computer programs and databases</c:v>
                </c:pt>
              </c:strCache>
            </c:strRef>
          </c:cat>
          <c:val>
            <c:numRef>
              <c:f>Лист1!$A$1:$A$5</c:f>
              <c:numCache>
                <c:formatCode>General</c:formatCode>
                <c:ptCount val="5"/>
                <c:pt idx="0">
                  <c:v>46.4</c:v>
                </c:pt>
                <c:pt idx="1">
                  <c:v>11.9</c:v>
                </c:pt>
                <c:pt idx="2">
                  <c:v>4.9000000000000004</c:v>
                </c:pt>
                <c:pt idx="3">
                  <c:v>61.5</c:v>
                </c:pt>
                <c:pt idx="4">
                  <c:v>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373184"/>
        <c:axId val="75407744"/>
      </c:barChart>
      <c:catAx>
        <c:axId val="7537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407744"/>
        <c:crosses val="autoZero"/>
        <c:auto val="1"/>
        <c:lblAlgn val="ctr"/>
        <c:lblOffset val="100"/>
        <c:noMultiLvlLbl val="0"/>
      </c:catAx>
      <c:valAx>
        <c:axId val="7540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3731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8117928860374E-2"/>
          <c:y val="2.2099924256224891E-3"/>
          <c:w val="0.87793809354307739"/>
          <c:h val="0.57361663125442652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relaxedInset"/>
            </a:sp3d>
          </c:spPr>
          <c:dPt>
            <c:idx val="0"/>
            <c:bubble3D val="0"/>
            <c:explosion val="7"/>
          </c:dPt>
          <c:dPt>
            <c:idx val="1"/>
            <c:bubble3D val="0"/>
            <c:explosion val="13"/>
          </c:dPt>
          <c:dPt>
            <c:idx val="2"/>
            <c:bubble3D val="0"/>
            <c:explosion val="8"/>
          </c:dPt>
          <c:dPt>
            <c:idx val="3"/>
            <c:bubble3D val="0"/>
            <c:explosion val="9"/>
          </c:dPt>
          <c:dLbls>
            <c:dLbl>
              <c:idx val="2"/>
              <c:layout>
                <c:manualLayout>
                  <c:x val="6.169056256391154E-2"/>
                  <c:y val="7.7502854454044555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Office PowerPoint]ВВП осн отрасли'!$C$7:$C$13</c:f>
              <c:strCache>
                <c:ptCount val="7"/>
                <c:pt idx="0">
                  <c:v>Culture and arts</c:v>
                </c:pt>
                <c:pt idx="1">
                  <c:v> information and computing services</c:v>
                </c:pt>
                <c:pt idx="2">
                  <c:v>Publishing and printing</c:v>
                </c:pt>
                <c:pt idx="3">
                  <c:v>Books and newspapers wholesale and retail trade</c:v>
                </c:pt>
                <c:pt idx="4">
                  <c:v>Collective management of authors’ rights and related rights</c:v>
                </c:pt>
                <c:pt idx="5">
                  <c:v>
advertising</c:v>
                </c:pt>
                <c:pt idx="6">
                  <c:v>activities in the field of photography</c:v>
                </c:pt>
              </c:strCache>
            </c:strRef>
          </c:cat>
          <c:val>
            <c:numRef>
              <c:f>'[Диаграмма в Microsoft Office PowerPoint]ВВП осн отрасли'!$K$7:$K$13</c:f>
              <c:numCache>
                <c:formatCode>#,##0.00</c:formatCode>
                <c:ptCount val="7"/>
                <c:pt idx="0">
                  <c:v>48.601712845305293</c:v>
                </c:pt>
                <c:pt idx="1">
                  <c:v>12.877459304023764</c:v>
                </c:pt>
                <c:pt idx="2">
                  <c:v>5.6578762904484954</c:v>
                </c:pt>
                <c:pt idx="3">
                  <c:v>28.340371644746149</c:v>
                </c:pt>
                <c:pt idx="4">
                  <c:v>0.59170569614766633</c:v>
                </c:pt>
                <c:pt idx="5">
                  <c:v>3.6434564577363378</c:v>
                </c:pt>
                <c:pt idx="6">
                  <c:v>0.28741776159231952</c:v>
                </c:pt>
              </c:numCache>
            </c:numRef>
          </c:val>
        </c:ser>
        <c:dLbls>
          <c:showLegendKey val="1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003680483310489"/>
          <c:y val="0.43833248640926564"/>
          <c:w val="0.77137959617929863"/>
          <c:h val="0.5565825175696794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74475229510667"/>
          <c:y val="1.6524474507069984E-2"/>
          <c:w val="0.84925524770489336"/>
          <c:h val="0.6055692451875041"/>
        </c:manualLayout>
      </c:layout>
      <c:bar3DChart>
        <c:barDir val="col"/>
        <c:grouping val="stacked"/>
        <c:varyColors val="0"/>
        <c:ser>
          <c:idx val="0"/>
          <c:order val="0"/>
          <c:tx>
            <c:v>value</c:v>
          </c:tx>
          <c:invertIfNegative val="0"/>
          <c:cat>
            <c:strRef>
              <c:f>Лист2!$A$1:$A$6</c:f>
              <c:strCache>
                <c:ptCount val="6"/>
                <c:pt idx="0">
                  <c:v>Spheres of copyright </c:v>
                </c:pt>
                <c:pt idx="1">
                  <c:v>Mining industry</c:v>
                </c:pt>
                <c:pt idx="2">
                  <c:v>Food production, including beverages and tobacco</c:v>
                </c:pt>
                <c:pt idx="3">
                  <c:v>Production and distribution of electricity, gas and water</c:v>
                </c:pt>
                <c:pt idx="4">
                  <c:v>Construction industry</c:v>
                </c:pt>
                <c:pt idx="5">
                  <c:v>Hotels and restaurants</c:v>
                </c:pt>
              </c:strCache>
            </c:strRef>
          </c:cat>
          <c:val>
            <c:numRef>
              <c:f>Лист2!$B$1:$B$6</c:f>
              <c:numCache>
                <c:formatCode>General</c:formatCode>
                <c:ptCount val="6"/>
                <c:pt idx="0">
                  <c:v>1016.07</c:v>
                </c:pt>
                <c:pt idx="1">
                  <c:v>1441.3</c:v>
                </c:pt>
                <c:pt idx="2">
                  <c:v>274.7</c:v>
                </c:pt>
                <c:pt idx="3">
                  <c:v>530.4</c:v>
                </c:pt>
                <c:pt idx="4">
                  <c:v>833.3</c:v>
                </c:pt>
                <c:pt idx="5">
                  <c:v>130.19999999999999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77832960"/>
        <c:axId val="77834496"/>
        <c:axId val="0"/>
      </c:bar3DChart>
      <c:catAx>
        <c:axId val="77832960"/>
        <c:scaling>
          <c:orientation val="minMax"/>
        </c:scaling>
        <c:delete val="0"/>
        <c:axPos val="b"/>
        <c:majorTickMark val="none"/>
        <c:minorTickMark val="none"/>
        <c:tickLblPos val="nextTo"/>
        <c:crossAx val="77834496"/>
        <c:crosses val="autoZero"/>
        <c:auto val="1"/>
        <c:lblAlgn val="ctr"/>
        <c:lblOffset val="100"/>
        <c:noMultiLvlLbl val="0"/>
      </c:catAx>
      <c:valAx>
        <c:axId val="77834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78329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dynamics of the creation of SMEs since the adoption of the Federal law 217</c:v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Лист1!$A$22:$A$28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Лист1!$B$22:$B$28</c:f>
              <c:numCache>
                <c:formatCode>General</c:formatCode>
                <c:ptCount val="7"/>
                <c:pt idx="0">
                  <c:v>70</c:v>
                </c:pt>
                <c:pt idx="1">
                  <c:v>757</c:v>
                </c:pt>
                <c:pt idx="2">
                  <c:v>1412</c:v>
                </c:pt>
                <c:pt idx="3">
                  <c:v>1626</c:v>
                </c:pt>
                <c:pt idx="4">
                  <c:v>1698</c:v>
                </c:pt>
                <c:pt idx="5">
                  <c:v>1783</c:v>
                </c:pt>
                <c:pt idx="6">
                  <c:v>1916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89856"/>
        <c:axId val="80091392"/>
      </c:lineChart>
      <c:catAx>
        <c:axId val="8008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091392"/>
        <c:crosses val="autoZero"/>
        <c:auto val="1"/>
        <c:lblAlgn val="ctr"/>
        <c:lblOffset val="100"/>
        <c:noMultiLvlLbl val="0"/>
      </c:catAx>
      <c:valAx>
        <c:axId val="8009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089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979792673337603"/>
          <c:y val="1.8255895265135297E-3"/>
          <c:w val="0.30341947822439863"/>
          <c:h val="0.6586544452708104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32413297915264E-2"/>
          <c:y val="0.32465241860801647"/>
          <c:w val="0.5331120527384503"/>
          <c:h val="0.5885003179580296"/>
        </c:manualLayout>
      </c:layout>
      <c:doughnutChart>
        <c:varyColors val="1"/>
        <c:ser>
          <c:idx val="0"/>
          <c:order val="0"/>
          <c:cat>
            <c:strRef>
              <c:f>Лист3!$A$1:$A$7</c:f>
              <c:strCache>
                <c:ptCount val="7"/>
                <c:pt idx="0">
                  <c:v>information and telecommunication systems</c:v>
                </c:pt>
                <c:pt idx="1">
                  <c:v>energy efficiency, energy saving, nuclear energy</c:v>
                </c:pt>
                <c:pt idx="2">
                  <c:v>sound environmental management</c:v>
                </c:pt>
                <c:pt idx="3">
                  <c:v>life sciences</c:v>
                </c:pt>
                <c:pt idx="4">
                  <c:v>nanosystems (content)</c:v>
                </c:pt>
                <c:pt idx="5">
                  <c:v>transport and space systems</c:v>
                </c:pt>
                <c:pt idx="6">
                  <c:v>security and counter-terrorism</c:v>
                </c:pt>
              </c:strCache>
            </c:strRef>
          </c:cat>
          <c:val>
            <c:numRef>
              <c:f>Лист3!$B$1:$B$7</c:f>
              <c:numCache>
                <c:formatCode>0%</c:formatCode>
                <c:ptCount val="7"/>
                <c:pt idx="0">
                  <c:v>0.25</c:v>
                </c:pt>
                <c:pt idx="1">
                  <c:v>0.2</c:v>
                </c:pt>
                <c:pt idx="2">
                  <c:v>0.16</c:v>
                </c:pt>
                <c:pt idx="3">
                  <c:v>0.25</c:v>
                </c:pt>
                <c:pt idx="4">
                  <c:v>0.12</c:v>
                </c:pt>
                <c:pt idx="5">
                  <c:v>7.0000000000000007E-2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8565469358044742"/>
          <c:y val="3.9806526360438237E-2"/>
          <c:w val="0.34008422280664014"/>
          <c:h val="0.90577498564710002"/>
        </c:manualLayout>
      </c:layout>
      <c:overlay val="0"/>
      <c:txPr>
        <a:bodyPr/>
        <a:lstStyle/>
        <a:p>
          <a:pPr rtl="0"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dirty="0" smtClean="0">
                <a:solidFill>
                  <a:srgbClr val="CC3399"/>
                </a:solidFill>
              </a:rPr>
              <a:t>Number of participants</a:t>
            </a:r>
            <a:endParaRPr lang="ru-RU" sz="1800" dirty="0">
              <a:solidFill>
                <a:srgbClr val="CC3399"/>
              </a:solidFill>
            </a:endParaRPr>
          </a:p>
        </c:rich>
      </c:tx>
      <c:layout>
        <c:manualLayout>
          <c:xMode val="edge"/>
          <c:yMode val="edge"/>
          <c:x val="0.54034365661720152"/>
          <c:y val="0.3513146865124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61881398992315"/>
          <c:y val="0.46304052417451136"/>
          <c:w val="0.89354856183795595"/>
          <c:h val="0.328927716630471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участников (всего)</c:v>
                </c:pt>
              </c:strCache>
            </c:strRef>
          </c:tx>
          <c:spPr>
            <a:ln w="19050">
              <a:solidFill>
                <a:srgbClr val="FF0000"/>
              </a:solidFill>
            </a:ln>
            <a:effectLst>
              <a:outerShdw blurRad="114300" dist="381000" dir="2460000" algn="ctr" rotWithShape="0">
                <a:srgbClr val="000000">
                  <a:alpha val="52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345</c:v>
                </c:pt>
                <c:pt idx="1">
                  <c:v>4944</c:v>
                </c:pt>
                <c:pt idx="2">
                  <c:v>7239</c:v>
                </c:pt>
                <c:pt idx="3">
                  <c:v>11420</c:v>
                </c:pt>
                <c:pt idx="4">
                  <c:v>12754</c:v>
                </c:pt>
                <c:pt idx="5">
                  <c:v>10437</c:v>
                </c:pt>
                <c:pt idx="6">
                  <c:v>11800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9237376"/>
        <c:axId val="89238912"/>
        <c:axId val="0"/>
      </c:bar3DChart>
      <c:catAx>
        <c:axId val="8923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238912"/>
        <c:crosses val="autoZero"/>
        <c:auto val="1"/>
        <c:lblAlgn val="ctr"/>
        <c:lblOffset val="100"/>
        <c:noMultiLvlLbl val="0"/>
      </c:catAx>
      <c:valAx>
        <c:axId val="8923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237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5FE6E-AB97-4762-AB94-3A323284D27C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C0374D1-9CD9-47F3-BF03-378734899005}">
      <dgm:prSet custT="1"/>
      <dgm:spPr/>
      <dgm:t>
        <a:bodyPr/>
        <a:lstStyle/>
        <a:p>
          <a:pPr rtl="0"/>
          <a:r>
            <a:rPr lang="en-US" sz="1800" dirty="0" smtClean="0"/>
            <a:t>creation of the basic elements of innovative infrastructure</a:t>
          </a:r>
          <a:endParaRPr lang="ru-RU" sz="1800" dirty="0"/>
        </a:p>
      </dgm:t>
    </dgm:pt>
    <dgm:pt modelId="{CBC4F47A-0C6E-4245-BFF0-AAF6AF014879}" type="parTrans" cxnId="{E203F162-9AC5-46BA-A7E2-E80CD82DB24F}">
      <dgm:prSet/>
      <dgm:spPr/>
      <dgm:t>
        <a:bodyPr/>
        <a:lstStyle/>
        <a:p>
          <a:endParaRPr lang="ru-RU"/>
        </a:p>
      </dgm:t>
    </dgm:pt>
    <dgm:pt modelId="{C37BAD28-B23D-4987-B974-1B7C5719933B}" type="sibTrans" cxnId="{E203F162-9AC5-46BA-A7E2-E80CD82DB24F}">
      <dgm:prSet/>
      <dgm:spPr/>
      <dgm:t>
        <a:bodyPr/>
        <a:lstStyle/>
        <a:p>
          <a:endParaRPr lang="ru-RU"/>
        </a:p>
      </dgm:t>
    </dgm:pt>
    <dgm:pt modelId="{CE8F1983-F6E3-4354-B477-B0F051115609}">
      <dgm:prSet custT="1"/>
      <dgm:spPr/>
      <dgm:t>
        <a:bodyPr/>
        <a:lstStyle/>
        <a:p>
          <a:pPr rtl="0"/>
          <a:r>
            <a:rPr lang="en-US" sz="1800" dirty="0" smtClean="0"/>
            <a:t>development of professional competencies of participants in the system</a:t>
          </a:r>
          <a:endParaRPr lang="ru-RU" sz="1800" dirty="0"/>
        </a:p>
      </dgm:t>
    </dgm:pt>
    <dgm:pt modelId="{EEA479BC-E377-4539-8AA4-D35849509553}" type="parTrans" cxnId="{5F7961C2-23C9-4B04-82A9-F5EB671ADF76}">
      <dgm:prSet/>
      <dgm:spPr/>
      <dgm:t>
        <a:bodyPr/>
        <a:lstStyle/>
        <a:p>
          <a:endParaRPr lang="ru-RU"/>
        </a:p>
      </dgm:t>
    </dgm:pt>
    <dgm:pt modelId="{E45FF222-81B6-4738-94BA-83155DAF46E5}" type="sibTrans" cxnId="{5F7961C2-23C9-4B04-82A9-F5EB671ADF76}">
      <dgm:prSet/>
      <dgm:spPr/>
      <dgm:t>
        <a:bodyPr/>
        <a:lstStyle/>
        <a:p>
          <a:endParaRPr lang="ru-RU"/>
        </a:p>
      </dgm:t>
    </dgm:pt>
    <dgm:pt modelId="{0130F79A-92FB-4A84-BC51-E0F9AEDBAFD4}">
      <dgm:prSet custT="1"/>
      <dgm:spPr/>
      <dgm:t>
        <a:bodyPr/>
        <a:lstStyle/>
        <a:p>
          <a:pPr rtl="0"/>
          <a:r>
            <a:rPr lang="en-US" sz="1800" dirty="0" smtClean="0"/>
            <a:t>fostering development of new prospective markets</a:t>
          </a:r>
          <a:endParaRPr lang="ru-RU" sz="1800" dirty="0"/>
        </a:p>
      </dgm:t>
    </dgm:pt>
    <dgm:pt modelId="{8930EEF2-A97B-4886-BDF5-95F8A16D8FA5}" type="parTrans" cxnId="{BB1D66DB-635D-4BDF-9FCF-A1C706309563}">
      <dgm:prSet/>
      <dgm:spPr/>
      <dgm:t>
        <a:bodyPr/>
        <a:lstStyle/>
        <a:p>
          <a:endParaRPr lang="ru-RU"/>
        </a:p>
      </dgm:t>
    </dgm:pt>
    <dgm:pt modelId="{8233B384-3426-45C7-BA1F-24A332478674}" type="sibTrans" cxnId="{BB1D66DB-635D-4BDF-9FCF-A1C706309563}">
      <dgm:prSet/>
      <dgm:spPr/>
      <dgm:t>
        <a:bodyPr/>
        <a:lstStyle/>
        <a:p>
          <a:endParaRPr lang="ru-RU"/>
        </a:p>
      </dgm:t>
    </dgm:pt>
    <dgm:pt modelId="{20F28453-13CA-4B00-A7EA-5CB228433C2A}">
      <dgm:prSet custT="1"/>
      <dgm:spPr/>
      <dgm:t>
        <a:bodyPr/>
        <a:lstStyle/>
        <a:p>
          <a:pPr rtl="0"/>
          <a:r>
            <a:rPr lang="en-US" sz="1800" dirty="0" smtClean="0"/>
            <a:t>support of innovative projects</a:t>
          </a:r>
          <a:endParaRPr lang="ru-RU" sz="1800" dirty="0"/>
        </a:p>
      </dgm:t>
    </dgm:pt>
    <dgm:pt modelId="{53F1342B-C000-4BAC-9EDF-1D1998C9CEC7}" type="parTrans" cxnId="{6F0218F1-8C1A-4C2D-9CA0-6FFE6ED2BA34}">
      <dgm:prSet/>
      <dgm:spPr/>
      <dgm:t>
        <a:bodyPr/>
        <a:lstStyle/>
        <a:p>
          <a:endParaRPr lang="ru-RU"/>
        </a:p>
      </dgm:t>
    </dgm:pt>
    <dgm:pt modelId="{7C90D8B3-9B05-4AF2-BB4D-90C434C2090C}" type="sibTrans" cxnId="{6F0218F1-8C1A-4C2D-9CA0-6FFE6ED2BA34}">
      <dgm:prSet/>
      <dgm:spPr/>
      <dgm:t>
        <a:bodyPr/>
        <a:lstStyle/>
        <a:p>
          <a:endParaRPr lang="ru-RU"/>
        </a:p>
      </dgm:t>
    </dgm:pt>
    <dgm:pt modelId="{12080453-26AE-4FFA-94D2-6D3A5ED8BEE1}">
      <dgm:prSet custT="1"/>
      <dgm:spPr/>
      <dgm:t>
        <a:bodyPr/>
        <a:lstStyle/>
        <a:p>
          <a:pPr rtl="0"/>
          <a:r>
            <a:rPr lang="en-US" sz="1600" dirty="0" smtClean="0"/>
            <a:t>restructuring scientific sphere and drafting state programs aimed at the development of high-tech sectors in the economy </a:t>
          </a:r>
          <a:endParaRPr lang="ru-RU" sz="1600" dirty="0"/>
        </a:p>
      </dgm:t>
    </dgm:pt>
    <dgm:pt modelId="{7C27C40C-DBE6-453E-ADC8-B20A38B58CD5}" type="parTrans" cxnId="{5D0AE8EF-FC9B-4F31-B23B-14A201CC8260}">
      <dgm:prSet/>
      <dgm:spPr/>
      <dgm:t>
        <a:bodyPr/>
        <a:lstStyle/>
        <a:p>
          <a:endParaRPr lang="ru-RU"/>
        </a:p>
      </dgm:t>
    </dgm:pt>
    <dgm:pt modelId="{3CC17195-01B3-45AB-A396-15400B95224D}" type="sibTrans" cxnId="{5D0AE8EF-FC9B-4F31-B23B-14A201CC8260}">
      <dgm:prSet/>
      <dgm:spPr/>
      <dgm:t>
        <a:bodyPr/>
        <a:lstStyle/>
        <a:p>
          <a:endParaRPr lang="ru-RU"/>
        </a:p>
      </dgm:t>
    </dgm:pt>
    <dgm:pt modelId="{E42C47C9-3AAE-4B10-8764-DF4DF79CDF24}" type="pres">
      <dgm:prSet presAssocID="{3225FE6E-AB97-4762-AB94-3A323284D2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FDDBE-3D24-4325-B3C4-D6CA33D8968D}" type="pres">
      <dgm:prSet presAssocID="{DC0374D1-9CD9-47F3-BF03-37873489900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1BC91-B7FA-40FD-87B5-9DB8B3F7E6FE}" type="pres">
      <dgm:prSet presAssocID="{C37BAD28-B23D-4987-B974-1B7C5719933B}" presName="spacer" presStyleCnt="0"/>
      <dgm:spPr/>
    </dgm:pt>
    <dgm:pt modelId="{EC2EEF18-7CCD-4D41-9EB7-15007CDF126F}" type="pres">
      <dgm:prSet presAssocID="{CE8F1983-F6E3-4354-B477-B0F05111560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55877-771F-4F86-9A73-D8DD48570F44}" type="pres">
      <dgm:prSet presAssocID="{E45FF222-81B6-4738-94BA-83155DAF46E5}" presName="spacer" presStyleCnt="0"/>
      <dgm:spPr/>
    </dgm:pt>
    <dgm:pt modelId="{619F632A-F6E9-44D4-9A6A-46E88C8D58E4}" type="pres">
      <dgm:prSet presAssocID="{0130F79A-92FB-4A84-BC51-E0F9AEDBAFD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6AF2A-5938-4A8A-9E35-646545B020AC}" type="pres">
      <dgm:prSet presAssocID="{8233B384-3426-45C7-BA1F-24A332478674}" presName="spacer" presStyleCnt="0"/>
      <dgm:spPr/>
    </dgm:pt>
    <dgm:pt modelId="{3C201CE0-CD80-4774-89C9-33E688CE79BB}" type="pres">
      <dgm:prSet presAssocID="{20F28453-13CA-4B00-A7EA-5CB228433C2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60860-DBC5-4AAC-9DA8-435E0A7FB06D}" type="pres">
      <dgm:prSet presAssocID="{7C90D8B3-9B05-4AF2-BB4D-90C434C2090C}" presName="spacer" presStyleCnt="0"/>
      <dgm:spPr/>
    </dgm:pt>
    <dgm:pt modelId="{0AF9684C-305E-4EFF-B3DB-4F52AA31328C}" type="pres">
      <dgm:prSet presAssocID="{12080453-26AE-4FFA-94D2-6D3A5ED8BEE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B55E6A-7864-4B66-AAF9-AC70FB715830}" type="presOf" srcId="{0130F79A-92FB-4A84-BC51-E0F9AEDBAFD4}" destId="{619F632A-F6E9-44D4-9A6A-46E88C8D58E4}" srcOrd="0" destOrd="0" presId="urn:microsoft.com/office/officeart/2005/8/layout/vList2"/>
    <dgm:cxn modelId="{E0B38B15-8D8E-41FB-92AB-FDB9C8636454}" type="presOf" srcId="{CE8F1983-F6E3-4354-B477-B0F051115609}" destId="{EC2EEF18-7CCD-4D41-9EB7-15007CDF126F}" srcOrd="0" destOrd="0" presId="urn:microsoft.com/office/officeart/2005/8/layout/vList2"/>
    <dgm:cxn modelId="{6F0218F1-8C1A-4C2D-9CA0-6FFE6ED2BA34}" srcId="{3225FE6E-AB97-4762-AB94-3A323284D27C}" destId="{20F28453-13CA-4B00-A7EA-5CB228433C2A}" srcOrd="3" destOrd="0" parTransId="{53F1342B-C000-4BAC-9EDF-1D1998C9CEC7}" sibTransId="{7C90D8B3-9B05-4AF2-BB4D-90C434C2090C}"/>
    <dgm:cxn modelId="{578E8A6C-F6BB-4E20-A880-15AC9787716C}" type="presOf" srcId="{12080453-26AE-4FFA-94D2-6D3A5ED8BEE1}" destId="{0AF9684C-305E-4EFF-B3DB-4F52AA31328C}" srcOrd="0" destOrd="0" presId="urn:microsoft.com/office/officeart/2005/8/layout/vList2"/>
    <dgm:cxn modelId="{6541AA25-8261-45BF-83AE-EFCD2A7EA42E}" type="presOf" srcId="{3225FE6E-AB97-4762-AB94-3A323284D27C}" destId="{E42C47C9-3AAE-4B10-8764-DF4DF79CDF24}" srcOrd="0" destOrd="0" presId="urn:microsoft.com/office/officeart/2005/8/layout/vList2"/>
    <dgm:cxn modelId="{BB1D66DB-635D-4BDF-9FCF-A1C706309563}" srcId="{3225FE6E-AB97-4762-AB94-3A323284D27C}" destId="{0130F79A-92FB-4A84-BC51-E0F9AEDBAFD4}" srcOrd="2" destOrd="0" parTransId="{8930EEF2-A97B-4886-BDF5-95F8A16D8FA5}" sibTransId="{8233B384-3426-45C7-BA1F-24A332478674}"/>
    <dgm:cxn modelId="{579A815D-41B1-4D6D-8DD4-82DCC06402FA}" type="presOf" srcId="{20F28453-13CA-4B00-A7EA-5CB228433C2A}" destId="{3C201CE0-CD80-4774-89C9-33E688CE79BB}" srcOrd="0" destOrd="0" presId="urn:microsoft.com/office/officeart/2005/8/layout/vList2"/>
    <dgm:cxn modelId="{E203F162-9AC5-46BA-A7E2-E80CD82DB24F}" srcId="{3225FE6E-AB97-4762-AB94-3A323284D27C}" destId="{DC0374D1-9CD9-47F3-BF03-378734899005}" srcOrd="0" destOrd="0" parTransId="{CBC4F47A-0C6E-4245-BFF0-AAF6AF014879}" sibTransId="{C37BAD28-B23D-4987-B974-1B7C5719933B}"/>
    <dgm:cxn modelId="{5D0AE8EF-FC9B-4F31-B23B-14A201CC8260}" srcId="{3225FE6E-AB97-4762-AB94-3A323284D27C}" destId="{12080453-26AE-4FFA-94D2-6D3A5ED8BEE1}" srcOrd="4" destOrd="0" parTransId="{7C27C40C-DBE6-453E-ADC8-B20A38B58CD5}" sibTransId="{3CC17195-01B3-45AB-A396-15400B95224D}"/>
    <dgm:cxn modelId="{5F7961C2-23C9-4B04-82A9-F5EB671ADF76}" srcId="{3225FE6E-AB97-4762-AB94-3A323284D27C}" destId="{CE8F1983-F6E3-4354-B477-B0F051115609}" srcOrd="1" destOrd="0" parTransId="{EEA479BC-E377-4539-8AA4-D35849509553}" sibTransId="{E45FF222-81B6-4738-94BA-83155DAF46E5}"/>
    <dgm:cxn modelId="{AFB572F5-1419-450A-9589-FBCF165E1A59}" type="presOf" srcId="{DC0374D1-9CD9-47F3-BF03-378734899005}" destId="{1B2FDDBE-3D24-4325-B3C4-D6CA33D8968D}" srcOrd="0" destOrd="0" presId="urn:microsoft.com/office/officeart/2005/8/layout/vList2"/>
    <dgm:cxn modelId="{60B33796-39A7-4ACB-A013-F759BC4C03D5}" type="presParOf" srcId="{E42C47C9-3AAE-4B10-8764-DF4DF79CDF24}" destId="{1B2FDDBE-3D24-4325-B3C4-D6CA33D8968D}" srcOrd="0" destOrd="0" presId="urn:microsoft.com/office/officeart/2005/8/layout/vList2"/>
    <dgm:cxn modelId="{936BE0B1-F90B-43B4-9532-9B0E49EDD881}" type="presParOf" srcId="{E42C47C9-3AAE-4B10-8764-DF4DF79CDF24}" destId="{F931BC91-B7FA-40FD-87B5-9DB8B3F7E6FE}" srcOrd="1" destOrd="0" presId="urn:microsoft.com/office/officeart/2005/8/layout/vList2"/>
    <dgm:cxn modelId="{2BDAB103-CE42-4AE5-A6CE-E1C6EB427387}" type="presParOf" srcId="{E42C47C9-3AAE-4B10-8764-DF4DF79CDF24}" destId="{EC2EEF18-7CCD-4D41-9EB7-15007CDF126F}" srcOrd="2" destOrd="0" presId="urn:microsoft.com/office/officeart/2005/8/layout/vList2"/>
    <dgm:cxn modelId="{A35330D0-6CC3-4F22-8E22-018D7A022BCF}" type="presParOf" srcId="{E42C47C9-3AAE-4B10-8764-DF4DF79CDF24}" destId="{9C655877-771F-4F86-9A73-D8DD48570F44}" srcOrd="3" destOrd="0" presId="urn:microsoft.com/office/officeart/2005/8/layout/vList2"/>
    <dgm:cxn modelId="{68C324CC-24BA-48FF-A7F5-DE6AA25D7C2B}" type="presParOf" srcId="{E42C47C9-3AAE-4B10-8764-DF4DF79CDF24}" destId="{619F632A-F6E9-44D4-9A6A-46E88C8D58E4}" srcOrd="4" destOrd="0" presId="urn:microsoft.com/office/officeart/2005/8/layout/vList2"/>
    <dgm:cxn modelId="{7D5547C3-780C-4F0B-878B-3E1B4F814902}" type="presParOf" srcId="{E42C47C9-3AAE-4B10-8764-DF4DF79CDF24}" destId="{2ED6AF2A-5938-4A8A-9E35-646545B020AC}" srcOrd="5" destOrd="0" presId="urn:microsoft.com/office/officeart/2005/8/layout/vList2"/>
    <dgm:cxn modelId="{6EEDA29D-5D5B-4EDB-8C68-4644A0301FC1}" type="presParOf" srcId="{E42C47C9-3AAE-4B10-8764-DF4DF79CDF24}" destId="{3C201CE0-CD80-4774-89C9-33E688CE79BB}" srcOrd="6" destOrd="0" presId="urn:microsoft.com/office/officeart/2005/8/layout/vList2"/>
    <dgm:cxn modelId="{C10A6D50-4D36-4C9A-80C5-4840DD18E114}" type="presParOf" srcId="{E42C47C9-3AAE-4B10-8764-DF4DF79CDF24}" destId="{79E60860-DBC5-4AAC-9DA8-435E0A7FB06D}" srcOrd="7" destOrd="0" presId="urn:microsoft.com/office/officeart/2005/8/layout/vList2"/>
    <dgm:cxn modelId="{030B63E2-5BAD-4586-8575-542DF2511983}" type="presParOf" srcId="{E42C47C9-3AAE-4B10-8764-DF4DF79CDF24}" destId="{0AF9684C-305E-4EFF-B3DB-4F52AA31328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F16AA-C09C-4BCA-BBB5-88B2DD6740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674EF9-EF0F-4DA0-9506-D0F156841B74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significant increase in the intellectual component of the Russian economy</a:t>
          </a:r>
          <a:endParaRPr lang="ru-RU" sz="1800" dirty="0">
            <a:solidFill>
              <a:schemeClr val="tx1"/>
            </a:solidFill>
          </a:endParaRPr>
        </a:p>
      </dgm:t>
    </dgm:pt>
    <dgm:pt modelId="{AEC6839A-C198-46DE-AEBF-4671A5BAFD82}" type="parTrans" cxnId="{7685D658-1E2E-4072-B7B9-4DF31DD544FA}">
      <dgm:prSet/>
      <dgm:spPr/>
      <dgm:t>
        <a:bodyPr/>
        <a:lstStyle/>
        <a:p>
          <a:endParaRPr lang="ru-RU"/>
        </a:p>
      </dgm:t>
    </dgm:pt>
    <dgm:pt modelId="{36F6D2E8-AC2F-4837-8E11-FA38571D65FA}" type="sibTrans" cxnId="{7685D658-1E2E-4072-B7B9-4DF31DD544FA}">
      <dgm:prSet/>
      <dgm:spPr/>
      <dgm:t>
        <a:bodyPr/>
        <a:lstStyle/>
        <a:p>
          <a:endParaRPr lang="ru-RU"/>
        </a:p>
      </dgm:t>
    </dgm:pt>
    <dgm:pt modelId="{0818B42F-1A44-4C5C-A67E-C480292A53F2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creation of a culture and raising awareness in respect to intellectual property</a:t>
          </a:r>
          <a:endParaRPr lang="ru-RU" sz="1800" dirty="0">
            <a:solidFill>
              <a:schemeClr val="tx1"/>
            </a:solidFill>
          </a:endParaRPr>
        </a:p>
      </dgm:t>
    </dgm:pt>
    <dgm:pt modelId="{C782E17C-DA7E-4909-B184-E53519438E0C}" type="parTrans" cxnId="{F7A4A54C-0C6E-4CED-A4E6-D1BF36264702}">
      <dgm:prSet/>
      <dgm:spPr/>
      <dgm:t>
        <a:bodyPr/>
        <a:lstStyle/>
        <a:p>
          <a:endParaRPr lang="ru-RU"/>
        </a:p>
      </dgm:t>
    </dgm:pt>
    <dgm:pt modelId="{70B2183F-94D8-4FA6-9FEE-18335492E1FC}" type="sibTrans" cxnId="{F7A4A54C-0C6E-4CED-A4E6-D1BF36264702}">
      <dgm:prSet/>
      <dgm:spPr/>
      <dgm:t>
        <a:bodyPr/>
        <a:lstStyle/>
        <a:p>
          <a:endParaRPr lang="ru-RU"/>
        </a:p>
      </dgm:t>
    </dgm:pt>
    <dgm:pt modelId="{E9E0D756-5B61-4E33-A025-3603F1C6B55F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stimulating growth of creative activity of citizens and organizations</a:t>
          </a:r>
          <a:endParaRPr lang="ru-RU" sz="1800" dirty="0">
            <a:solidFill>
              <a:schemeClr val="tx1"/>
            </a:solidFill>
          </a:endParaRPr>
        </a:p>
      </dgm:t>
    </dgm:pt>
    <dgm:pt modelId="{AA7DD636-B3CA-41A2-8D2F-5FF162FFC6F4}" type="parTrans" cxnId="{16E7B7A2-5C01-4E1B-856B-4AD7EA179BF4}">
      <dgm:prSet/>
      <dgm:spPr/>
      <dgm:t>
        <a:bodyPr/>
        <a:lstStyle/>
        <a:p>
          <a:endParaRPr lang="ru-RU"/>
        </a:p>
      </dgm:t>
    </dgm:pt>
    <dgm:pt modelId="{F98ABC4D-1660-4142-83EA-FD3917DDD872}" type="sibTrans" cxnId="{16E7B7A2-5C01-4E1B-856B-4AD7EA179BF4}">
      <dgm:prSet/>
      <dgm:spPr/>
      <dgm:t>
        <a:bodyPr/>
        <a:lstStyle/>
        <a:p>
          <a:endParaRPr lang="ru-RU"/>
        </a:p>
      </dgm:t>
    </dgm:pt>
    <dgm:pt modelId="{F97C6110-1688-4631-937B-E1D89C5E25AE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establishment of effective intellectual property  institutional environment </a:t>
          </a:r>
          <a:endParaRPr lang="ru-RU" sz="1800" dirty="0">
            <a:solidFill>
              <a:schemeClr val="tx1"/>
            </a:solidFill>
          </a:endParaRPr>
        </a:p>
      </dgm:t>
    </dgm:pt>
    <dgm:pt modelId="{EE964F06-EAFA-4D22-A66F-663192E3F7F8}" type="parTrans" cxnId="{17185F4F-B4ED-4C20-A3C8-DC1A99EF6B18}">
      <dgm:prSet/>
      <dgm:spPr/>
      <dgm:t>
        <a:bodyPr/>
        <a:lstStyle/>
        <a:p>
          <a:endParaRPr lang="ru-RU"/>
        </a:p>
      </dgm:t>
    </dgm:pt>
    <dgm:pt modelId="{FE813BD1-EA43-41EC-AAA2-1824A13368F8}" type="sibTrans" cxnId="{17185F4F-B4ED-4C20-A3C8-DC1A99EF6B18}">
      <dgm:prSet/>
      <dgm:spPr/>
      <dgm:t>
        <a:bodyPr/>
        <a:lstStyle/>
        <a:p>
          <a:endParaRPr lang="ru-RU"/>
        </a:p>
      </dgm:t>
    </dgm:pt>
    <dgm:pt modelId="{DD0B84A8-AE8B-4389-8286-843A10AEAA10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provision of government guarantees for intellectual property rights protection, </a:t>
          </a:r>
          <a:endParaRPr lang="ru-RU" sz="1800" dirty="0" smtClean="0">
            <a:solidFill>
              <a:schemeClr val="tx1"/>
            </a:solidFill>
          </a:endParaRPr>
        </a:p>
        <a:p>
          <a:r>
            <a:rPr lang="en-US" sz="1800" dirty="0" smtClean="0">
              <a:solidFill>
                <a:schemeClr val="tx1"/>
              </a:solidFill>
            </a:rPr>
            <a:t>improvement of judicial and law enforcement practice</a:t>
          </a:r>
          <a:endParaRPr lang="ru-RU" sz="1800" dirty="0">
            <a:solidFill>
              <a:schemeClr val="tx1"/>
            </a:solidFill>
          </a:endParaRPr>
        </a:p>
      </dgm:t>
    </dgm:pt>
    <dgm:pt modelId="{5EFA3771-9E91-4FEC-967E-ACB841D70862}" type="parTrans" cxnId="{D0461B99-76D8-4CA0-BA7D-7BEEBBDBA6D7}">
      <dgm:prSet/>
      <dgm:spPr/>
      <dgm:t>
        <a:bodyPr/>
        <a:lstStyle/>
        <a:p>
          <a:endParaRPr lang="ru-RU"/>
        </a:p>
      </dgm:t>
    </dgm:pt>
    <dgm:pt modelId="{3EFF0EF1-8974-44D7-9158-9F431FE9672C}" type="sibTrans" cxnId="{D0461B99-76D8-4CA0-BA7D-7BEEBBDBA6D7}">
      <dgm:prSet/>
      <dgm:spPr/>
      <dgm:t>
        <a:bodyPr/>
        <a:lstStyle/>
        <a:p>
          <a:endParaRPr lang="ru-RU"/>
        </a:p>
      </dgm:t>
    </dgm:pt>
    <dgm:pt modelId="{2C6EB407-A9C6-4BB9-A060-20C511BE1AE6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establishment of the system for training highly qualified personnel in the field of intellectual property</a:t>
          </a:r>
          <a:endParaRPr lang="ru-RU" sz="1800" dirty="0">
            <a:solidFill>
              <a:schemeClr val="tx1"/>
            </a:solidFill>
          </a:endParaRPr>
        </a:p>
      </dgm:t>
    </dgm:pt>
    <dgm:pt modelId="{E5A8A604-068B-4615-BE00-42DD6F557E3E}" type="parTrans" cxnId="{1127CF19-09F5-408D-9AFA-89178266DA58}">
      <dgm:prSet/>
      <dgm:spPr/>
      <dgm:t>
        <a:bodyPr/>
        <a:lstStyle/>
        <a:p>
          <a:endParaRPr lang="ru-RU"/>
        </a:p>
      </dgm:t>
    </dgm:pt>
    <dgm:pt modelId="{8383B178-6E7F-4C73-AF6D-67699DC117FB}" type="sibTrans" cxnId="{1127CF19-09F5-408D-9AFA-89178266DA58}">
      <dgm:prSet/>
      <dgm:spPr/>
      <dgm:t>
        <a:bodyPr/>
        <a:lstStyle/>
        <a:p>
          <a:endParaRPr lang="ru-RU"/>
        </a:p>
      </dgm:t>
    </dgm:pt>
    <dgm:pt modelId="{431464AA-3A33-4C8A-8CA5-56CED307A524}" type="pres">
      <dgm:prSet presAssocID="{CFDF16AA-C09C-4BCA-BBB5-88B2DD6740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7C1EC5-AC11-4011-A7B1-5B3B1D3EEB0F}" type="pres">
      <dgm:prSet presAssocID="{0D674EF9-EF0F-4DA0-9506-D0F156841B74}" presName="parentLin" presStyleCnt="0"/>
      <dgm:spPr/>
    </dgm:pt>
    <dgm:pt modelId="{EEF132B8-3DA8-481E-814F-24A72C3AEBCF}" type="pres">
      <dgm:prSet presAssocID="{0D674EF9-EF0F-4DA0-9506-D0F156841B7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D1A850F-1316-4D93-A6DC-0C9F3595031D}" type="pres">
      <dgm:prSet presAssocID="{0D674EF9-EF0F-4DA0-9506-D0F156841B74}" presName="parentText" presStyleLbl="node1" presStyleIdx="0" presStyleCnt="6" custScaleX="137594" custScaleY="1083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3F258-0EAD-45CC-8A1E-4487B6A3ADEE}" type="pres">
      <dgm:prSet presAssocID="{0D674EF9-EF0F-4DA0-9506-D0F156841B74}" presName="negativeSpace" presStyleCnt="0"/>
      <dgm:spPr/>
    </dgm:pt>
    <dgm:pt modelId="{1BF3F544-2603-4C94-83E4-38969AE92D54}" type="pres">
      <dgm:prSet presAssocID="{0D674EF9-EF0F-4DA0-9506-D0F156841B74}" presName="childText" presStyleLbl="conFgAcc1" presStyleIdx="0" presStyleCnt="6">
        <dgm:presLayoutVars>
          <dgm:bulletEnabled val="1"/>
        </dgm:presLayoutVars>
      </dgm:prSet>
      <dgm:spPr/>
    </dgm:pt>
    <dgm:pt modelId="{C5C78E61-7875-4BB9-BABC-3858434F9AA3}" type="pres">
      <dgm:prSet presAssocID="{36F6D2E8-AC2F-4837-8E11-FA38571D65FA}" presName="spaceBetweenRectangles" presStyleCnt="0"/>
      <dgm:spPr/>
    </dgm:pt>
    <dgm:pt modelId="{75DC7A69-F963-4862-AA24-A58ED0F8431D}" type="pres">
      <dgm:prSet presAssocID="{0818B42F-1A44-4C5C-A67E-C480292A53F2}" presName="parentLin" presStyleCnt="0"/>
      <dgm:spPr/>
    </dgm:pt>
    <dgm:pt modelId="{777C0DFE-3115-4BDE-90C1-CEA0DD02C8A0}" type="pres">
      <dgm:prSet presAssocID="{0818B42F-1A44-4C5C-A67E-C480292A53F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B7D6680-5EC4-401B-9F73-B472CD2BCB8E}" type="pres">
      <dgm:prSet presAssocID="{0818B42F-1A44-4C5C-A67E-C480292A53F2}" presName="parentText" presStyleLbl="node1" presStyleIdx="1" presStyleCnt="6" custScaleX="135622" custScaleY="1806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6A5B6-A844-4CF0-9447-3F529B40D2B3}" type="pres">
      <dgm:prSet presAssocID="{0818B42F-1A44-4C5C-A67E-C480292A53F2}" presName="negativeSpace" presStyleCnt="0"/>
      <dgm:spPr/>
    </dgm:pt>
    <dgm:pt modelId="{95DF5114-4B01-4DCC-A13E-2F84A8C0CC3B}" type="pres">
      <dgm:prSet presAssocID="{0818B42F-1A44-4C5C-A67E-C480292A53F2}" presName="childText" presStyleLbl="conFgAcc1" presStyleIdx="1" presStyleCnt="6">
        <dgm:presLayoutVars>
          <dgm:bulletEnabled val="1"/>
        </dgm:presLayoutVars>
      </dgm:prSet>
      <dgm:spPr/>
    </dgm:pt>
    <dgm:pt modelId="{BF7459D0-4FB1-40FA-846A-87B2C5C81495}" type="pres">
      <dgm:prSet presAssocID="{70B2183F-94D8-4FA6-9FEE-18335492E1FC}" presName="spaceBetweenRectangles" presStyleCnt="0"/>
      <dgm:spPr/>
    </dgm:pt>
    <dgm:pt modelId="{86ECE8E4-13C7-4779-9FD9-6D2349225DF2}" type="pres">
      <dgm:prSet presAssocID="{E9E0D756-5B61-4E33-A025-3603F1C6B55F}" presName="parentLin" presStyleCnt="0"/>
      <dgm:spPr/>
    </dgm:pt>
    <dgm:pt modelId="{4404F6A4-8910-4079-9975-0DE37C6107DB}" type="pres">
      <dgm:prSet presAssocID="{E9E0D756-5B61-4E33-A025-3603F1C6B55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2848B46-7D4D-4C68-BB86-52A6C5AB8523}" type="pres">
      <dgm:prSet presAssocID="{E9E0D756-5B61-4E33-A025-3603F1C6B55F}" presName="parentText" presStyleLbl="node1" presStyleIdx="2" presStyleCnt="6" custScaleX="142857" custScaleY="124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F23A9-A764-406B-B11D-7C5561B7C83B}" type="pres">
      <dgm:prSet presAssocID="{E9E0D756-5B61-4E33-A025-3603F1C6B55F}" presName="negativeSpace" presStyleCnt="0"/>
      <dgm:spPr/>
    </dgm:pt>
    <dgm:pt modelId="{DCD82D30-6FB2-4E6D-A759-397F0BAE8DE5}" type="pres">
      <dgm:prSet presAssocID="{E9E0D756-5B61-4E33-A025-3603F1C6B55F}" presName="childText" presStyleLbl="conFgAcc1" presStyleIdx="2" presStyleCnt="6">
        <dgm:presLayoutVars>
          <dgm:bulletEnabled val="1"/>
        </dgm:presLayoutVars>
      </dgm:prSet>
      <dgm:spPr/>
    </dgm:pt>
    <dgm:pt modelId="{91340E20-160C-4BFF-BFC9-116830E214B8}" type="pres">
      <dgm:prSet presAssocID="{F98ABC4D-1660-4142-83EA-FD3917DDD872}" presName="spaceBetweenRectangles" presStyleCnt="0"/>
      <dgm:spPr/>
    </dgm:pt>
    <dgm:pt modelId="{1D88D9E1-B70B-4B60-BEFB-864B31B5A64E}" type="pres">
      <dgm:prSet presAssocID="{F97C6110-1688-4631-937B-E1D89C5E25AE}" presName="parentLin" presStyleCnt="0"/>
      <dgm:spPr/>
    </dgm:pt>
    <dgm:pt modelId="{F2EC41FE-4931-4D9F-A812-2989AA1EA8DC}" type="pres">
      <dgm:prSet presAssocID="{F97C6110-1688-4631-937B-E1D89C5E25AE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E77DDB2D-9B3B-4BE0-BB06-C2DFBF8755EE}" type="pres">
      <dgm:prSet presAssocID="{F97C6110-1688-4631-937B-E1D89C5E25AE}" presName="parentText" presStyleLbl="node1" presStyleIdx="3" presStyleCnt="6" custScaleX="142857" custScaleY="1633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33449-9C63-4D98-99CC-D68EA52A299A}" type="pres">
      <dgm:prSet presAssocID="{F97C6110-1688-4631-937B-E1D89C5E25AE}" presName="negativeSpace" presStyleCnt="0"/>
      <dgm:spPr/>
    </dgm:pt>
    <dgm:pt modelId="{8A9EB9D9-72B4-443F-95C6-E7FC81500E65}" type="pres">
      <dgm:prSet presAssocID="{F97C6110-1688-4631-937B-E1D89C5E25AE}" presName="childText" presStyleLbl="conFgAcc1" presStyleIdx="3" presStyleCnt="6">
        <dgm:presLayoutVars>
          <dgm:bulletEnabled val="1"/>
        </dgm:presLayoutVars>
      </dgm:prSet>
      <dgm:spPr/>
    </dgm:pt>
    <dgm:pt modelId="{6566FCC6-982D-4E5F-BCFE-2C50AF6ED68B}" type="pres">
      <dgm:prSet presAssocID="{FE813BD1-EA43-41EC-AAA2-1824A13368F8}" presName="spaceBetweenRectangles" presStyleCnt="0"/>
      <dgm:spPr/>
    </dgm:pt>
    <dgm:pt modelId="{1A637C98-01E5-4247-8FB1-4324F8B7EE52}" type="pres">
      <dgm:prSet presAssocID="{DD0B84A8-AE8B-4389-8286-843A10AEAA10}" presName="parentLin" presStyleCnt="0"/>
      <dgm:spPr/>
    </dgm:pt>
    <dgm:pt modelId="{CF2998E9-0BBB-4012-99BA-2C5A3BD16183}" type="pres">
      <dgm:prSet presAssocID="{DD0B84A8-AE8B-4389-8286-843A10AEAA10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762D4BB-E1EB-4AD5-80FF-5D37FA5AD1CF}" type="pres">
      <dgm:prSet presAssocID="{DD0B84A8-AE8B-4389-8286-843A10AEAA10}" presName="parentText" presStyleLbl="node1" presStyleIdx="4" presStyleCnt="6" custScaleX="142857" custScaleY="2716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6A491-AD6C-4F89-B713-4EEBD5927539}" type="pres">
      <dgm:prSet presAssocID="{DD0B84A8-AE8B-4389-8286-843A10AEAA10}" presName="negativeSpace" presStyleCnt="0"/>
      <dgm:spPr/>
    </dgm:pt>
    <dgm:pt modelId="{1BB559C9-017E-4817-B5A0-FC589009B838}" type="pres">
      <dgm:prSet presAssocID="{DD0B84A8-AE8B-4389-8286-843A10AEAA10}" presName="childText" presStyleLbl="conFgAcc1" presStyleIdx="4" presStyleCnt="6">
        <dgm:presLayoutVars>
          <dgm:bulletEnabled val="1"/>
        </dgm:presLayoutVars>
      </dgm:prSet>
      <dgm:spPr/>
    </dgm:pt>
    <dgm:pt modelId="{4150FB11-9478-4534-9F3A-687C2DF6DF94}" type="pres">
      <dgm:prSet presAssocID="{3EFF0EF1-8974-44D7-9158-9F431FE9672C}" presName="spaceBetweenRectangles" presStyleCnt="0"/>
      <dgm:spPr/>
    </dgm:pt>
    <dgm:pt modelId="{61BB6395-7DC5-4C8E-9DCE-A9A0547F77C5}" type="pres">
      <dgm:prSet presAssocID="{2C6EB407-A9C6-4BB9-A060-20C511BE1AE6}" presName="parentLin" presStyleCnt="0"/>
      <dgm:spPr/>
    </dgm:pt>
    <dgm:pt modelId="{90D88CE1-370A-4E4A-9973-7A78836E684D}" type="pres">
      <dgm:prSet presAssocID="{2C6EB407-A9C6-4BB9-A060-20C511BE1AE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23D81C0-859C-4515-B972-434B71D55258}" type="pres">
      <dgm:prSet presAssocID="{2C6EB407-A9C6-4BB9-A060-20C511BE1AE6}" presName="parentText" presStyleLbl="node1" presStyleIdx="5" presStyleCnt="6" custScaleX="142857" custScaleY="1924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0637F-7F92-4A0B-8AB2-1D8601640EC9}" type="pres">
      <dgm:prSet presAssocID="{2C6EB407-A9C6-4BB9-A060-20C511BE1AE6}" presName="negativeSpace" presStyleCnt="0"/>
      <dgm:spPr/>
    </dgm:pt>
    <dgm:pt modelId="{D7BEDAE8-90F6-45E3-8B40-53CF722625AB}" type="pres">
      <dgm:prSet presAssocID="{2C6EB407-A9C6-4BB9-A060-20C511BE1AE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181D362-16ED-4FBB-810E-57FFDA58EEB6}" type="presOf" srcId="{DD0B84A8-AE8B-4389-8286-843A10AEAA10}" destId="{CF2998E9-0BBB-4012-99BA-2C5A3BD16183}" srcOrd="0" destOrd="0" presId="urn:microsoft.com/office/officeart/2005/8/layout/list1"/>
    <dgm:cxn modelId="{F67BB8B6-C0F0-4E86-931C-E92C11CCD12F}" type="presOf" srcId="{E9E0D756-5B61-4E33-A025-3603F1C6B55F}" destId="{62848B46-7D4D-4C68-BB86-52A6C5AB8523}" srcOrd="1" destOrd="0" presId="urn:microsoft.com/office/officeart/2005/8/layout/list1"/>
    <dgm:cxn modelId="{0721DA4B-84FF-4622-B5C4-BEDC841E78DD}" type="presOf" srcId="{0818B42F-1A44-4C5C-A67E-C480292A53F2}" destId="{EB7D6680-5EC4-401B-9F73-B472CD2BCB8E}" srcOrd="1" destOrd="0" presId="urn:microsoft.com/office/officeart/2005/8/layout/list1"/>
    <dgm:cxn modelId="{1127CF19-09F5-408D-9AFA-89178266DA58}" srcId="{CFDF16AA-C09C-4BCA-BBB5-88B2DD674027}" destId="{2C6EB407-A9C6-4BB9-A060-20C511BE1AE6}" srcOrd="5" destOrd="0" parTransId="{E5A8A604-068B-4615-BE00-42DD6F557E3E}" sibTransId="{8383B178-6E7F-4C73-AF6D-67699DC117FB}"/>
    <dgm:cxn modelId="{25FACF0A-145D-4993-98FB-104895952BC1}" type="presOf" srcId="{0D674EF9-EF0F-4DA0-9506-D0F156841B74}" destId="{EEF132B8-3DA8-481E-814F-24A72C3AEBCF}" srcOrd="0" destOrd="0" presId="urn:microsoft.com/office/officeart/2005/8/layout/list1"/>
    <dgm:cxn modelId="{7A7FF615-3DBD-43C5-9AC6-F25BF83E47ED}" type="presOf" srcId="{2C6EB407-A9C6-4BB9-A060-20C511BE1AE6}" destId="{D23D81C0-859C-4515-B972-434B71D55258}" srcOrd="1" destOrd="0" presId="urn:microsoft.com/office/officeart/2005/8/layout/list1"/>
    <dgm:cxn modelId="{F73EF7EE-D25E-42D8-9DA7-EBA1EDBD10A3}" type="presOf" srcId="{0818B42F-1A44-4C5C-A67E-C480292A53F2}" destId="{777C0DFE-3115-4BDE-90C1-CEA0DD02C8A0}" srcOrd="0" destOrd="0" presId="urn:microsoft.com/office/officeart/2005/8/layout/list1"/>
    <dgm:cxn modelId="{005ACDAB-0433-4DE0-9C2B-2D40C10DCEB6}" type="presOf" srcId="{CFDF16AA-C09C-4BCA-BBB5-88B2DD674027}" destId="{431464AA-3A33-4C8A-8CA5-56CED307A524}" srcOrd="0" destOrd="0" presId="urn:microsoft.com/office/officeart/2005/8/layout/list1"/>
    <dgm:cxn modelId="{D0461B99-76D8-4CA0-BA7D-7BEEBBDBA6D7}" srcId="{CFDF16AA-C09C-4BCA-BBB5-88B2DD674027}" destId="{DD0B84A8-AE8B-4389-8286-843A10AEAA10}" srcOrd="4" destOrd="0" parTransId="{5EFA3771-9E91-4FEC-967E-ACB841D70862}" sibTransId="{3EFF0EF1-8974-44D7-9158-9F431FE9672C}"/>
    <dgm:cxn modelId="{E5570DC8-2E33-4BD3-8444-71445319CF54}" type="presOf" srcId="{0D674EF9-EF0F-4DA0-9506-D0F156841B74}" destId="{AD1A850F-1316-4D93-A6DC-0C9F3595031D}" srcOrd="1" destOrd="0" presId="urn:microsoft.com/office/officeart/2005/8/layout/list1"/>
    <dgm:cxn modelId="{17185F4F-B4ED-4C20-A3C8-DC1A99EF6B18}" srcId="{CFDF16AA-C09C-4BCA-BBB5-88B2DD674027}" destId="{F97C6110-1688-4631-937B-E1D89C5E25AE}" srcOrd="3" destOrd="0" parTransId="{EE964F06-EAFA-4D22-A66F-663192E3F7F8}" sibTransId="{FE813BD1-EA43-41EC-AAA2-1824A13368F8}"/>
    <dgm:cxn modelId="{F7A4A54C-0C6E-4CED-A4E6-D1BF36264702}" srcId="{CFDF16AA-C09C-4BCA-BBB5-88B2DD674027}" destId="{0818B42F-1A44-4C5C-A67E-C480292A53F2}" srcOrd="1" destOrd="0" parTransId="{C782E17C-DA7E-4909-B184-E53519438E0C}" sibTransId="{70B2183F-94D8-4FA6-9FEE-18335492E1FC}"/>
    <dgm:cxn modelId="{8363F746-BB27-4978-ADC1-01415B78A26E}" type="presOf" srcId="{F97C6110-1688-4631-937B-E1D89C5E25AE}" destId="{E77DDB2D-9B3B-4BE0-BB06-C2DFBF8755EE}" srcOrd="1" destOrd="0" presId="urn:microsoft.com/office/officeart/2005/8/layout/list1"/>
    <dgm:cxn modelId="{79C07163-5968-44D4-A6F6-29CC995837EE}" type="presOf" srcId="{E9E0D756-5B61-4E33-A025-3603F1C6B55F}" destId="{4404F6A4-8910-4079-9975-0DE37C6107DB}" srcOrd="0" destOrd="0" presId="urn:microsoft.com/office/officeart/2005/8/layout/list1"/>
    <dgm:cxn modelId="{9823EA66-F77A-4AD0-9EDB-A4869F0D5E50}" type="presOf" srcId="{F97C6110-1688-4631-937B-E1D89C5E25AE}" destId="{F2EC41FE-4931-4D9F-A812-2989AA1EA8DC}" srcOrd="0" destOrd="0" presId="urn:microsoft.com/office/officeart/2005/8/layout/list1"/>
    <dgm:cxn modelId="{1849A3AC-8F32-472A-A867-92BCB4AF5531}" type="presOf" srcId="{DD0B84A8-AE8B-4389-8286-843A10AEAA10}" destId="{8762D4BB-E1EB-4AD5-80FF-5D37FA5AD1CF}" srcOrd="1" destOrd="0" presId="urn:microsoft.com/office/officeart/2005/8/layout/list1"/>
    <dgm:cxn modelId="{16E7B7A2-5C01-4E1B-856B-4AD7EA179BF4}" srcId="{CFDF16AA-C09C-4BCA-BBB5-88B2DD674027}" destId="{E9E0D756-5B61-4E33-A025-3603F1C6B55F}" srcOrd="2" destOrd="0" parTransId="{AA7DD636-B3CA-41A2-8D2F-5FF162FFC6F4}" sibTransId="{F98ABC4D-1660-4142-83EA-FD3917DDD872}"/>
    <dgm:cxn modelId="{7685D658-1E2E-4072-B7B9-4DF31DD544FA}" srcId="{CFDF16AA-C09C-4BCA-BBB5-88B2DD674027}" destId="{0D674EF9-EF0F-4DA0-9506-D0F156841B74}" srcOrd="0" destOrd="0" parTransId="{AEC6839A-C198-46DE-AEBF-4671A5BAFD82}" sibTransId="{36F6D2E8-AC2F-4837-8E11-FA38571D65FA}"/>
    <dgm:cxn modelId="{6BF7C035-BDA7-491F-8EE1-175A7E1A025F}" type="presOf" srcId="{2C6EB407-A9C6-4BB9-A060-20C511BE1AE6}" destId="{90D88CE1-370A-4E4A-9973-7A78836E684D}" srcOrd="0" destOrd="0" presId="urn:microsoft.com/office/officeart/2005/8/layout/list1"/>
    <dgm:cxn modelId="{912198EA-AE44-4FFE-8BC5-B010F392FD75}" type="presParOf" srcId="{431464AA-3A33-4C8A-8CA5-56CED307A524}" destId="{E97C1EC5-AC11-4011-A7B1-5B3B1D3EEB0F}" srcOrd="0" destOrd="0" presId="urn:microsoft.com/office/officeart/2005/8/layout/list1"/>
    <dgm:cxn modelId="{740F55E6-C0A5-448B-A07C-9379AE0656DB}" type="presParOf" srcId="{E97C1EC5-AC11-4011-A7B1-5B3B1D3EEB0F}" destId="{EEF132B8-3DA8-481E-814F-24A72C3AEBCF}" srcOrd="0" destOrd="0" presId="urn:microsoft.com/office/officeart/2005/8/layout/list1"/>
    <dgm:cxn modelId="{01DA3469-798D-4FA9-A409-CBEBAEC2F6DA}" type="presParOf" srcId="{E97C1EC5-AC11-4011-A7B1-5B3B1D3EEB0F}" destId="{AD1A850F-1316-4D93-A6DC-0C9F3595031D}" srcOrd="1" destOrd="0" presId="urn:microsoft.com/office/officeart/2005/8/layout/list1"/>
    <dgm:cxn modelId="{0AE6DB89-965F-4F50-BC61-E1AA2DDED060}" type="presParOf" srcId="{431464AA-3A33-4C8A-8CA5-56CED307A524}" destId="{E783F258-0EAD-45CC-8A1E-4487B6A3ADEE}" srcOrd="1" destOrd="0" presId="urn:microsoft.com/office/officeart/2005/8/layout/list1"/>
    <dgm:cxn modelId="{DDDE2954-1454-45C0-9E04-892129701D15}" type="presParOf" srcId="{431464AA-3A33-4C8A-8CA5-56CED307A524}" destId="{1BF3F544-2603-4C94-83E4-38969AE92D54}" srcOrd="2" destOrd="0" presId="urn:microsoft.com/office/officeart/2005/8/layout/list1"/>
    <dgm:cxn modelId="{45B71918-9F62-40DA-8F0C-321743CB4F2B}" type="presParOf" srcId="{431464AA-3A33-4C8A-8CA5-56CED307A524}" destId="{C5C78E61-7875-4BB9-BABC-3858434F9AA3}" srcOrd="3" destOrd="0" presId="urn:microsoft.com/office/officeart/2005/8/layout/list1"/>
    <dgm:cxn modelId="{17D29762-6282-4CEC-82F1-C5433DCA5C60}" type="presParOf" srcId="{431464AA-3A33-4C8A-8CA5-56CED307A524}" destId="{75DC7A69-F963-4862-AA24-A58ED0F8431D}" srcOrd="4" destOrd="0" presId="urn:microsoft.com/office/officeart/2005/8/layout/list1"/>
    <dgm:cxn modelId="{596B3D87-9C52-494A-82C4-AE503B74D4B3}" type="presParOf" srcId="{75DC7A69-F963-4862-AA24-A58ED0F8431D}" destId="{777C0DFE-3115-4BDE-90C1-CEA0DD02C8A0}" srcOrd="0" destOrd="0" presId="urn:microsoft.com/office/officeart/2005/8/layout/list1"/>
    <dgm:cxn modelId="{0069A12E-9409-457A-9BA9-2AD0666172A9}" type="presParOf" srcId="{75DC7A69-F963-4862-AA24-A58ED0F8431D}" destId="{EB7D6680-5EC4-401B-9F73-B472CD2BCB8E}" srcOrd="1" destOrd="0" presId="urn:microsoft.com/office/officeart/2005/8/layout/list1"/>
    <dgm:cxn modelId="{4D3A7B2E-BF7A-4A88-8251-FA5DF89DA23A}" type="presParOf" srcId="{431464AA-3A33-4C8A-8CA5-56CED307A524}" destId="{2AF6A5B6-A844-4CF0-9447-3F529B40D2B3}" srcOrd="5" destOrd="0" presId="urn:microsoft.com/office/officeart/2005/8/layout/list1"/>
    <dgm:cxn modelId="{0561C356-5618-4FB3-B6F5-574AFB0533D1}" type="presParOf" srcId="{431464AA-3A33-4C8A-8CA5-56CED307A524}" destId="{95DF5114-4B01-4DCC-A13E-2F84A8C0CC3B}" srcOrd="6" destOrd="0" presId="urn:microsoft.com/office/officeart/2005/8/layout/list1"/>
    <dgm:cxn modelId="{030364C5-96BB-4771-8EC3-11785B911DE1}" type="presParOf" srcId="{431464AA-3A33-4C8A-8CA5-56CED307A524}" destId="{BF7459D0-4FB1-40FA-846A-87B2C5C81495}" srcOrd="7" destOrd="0" presId="urn:microsoft.com/office/officeart/2005/8/layout/list1"/>
    <dgm:cxn modelId="{4F0B56C8-D034-4524-9EC9-441C20C3A299}" type="presParOf" srcId="{431464AA-3A33-4C8A-8CA5-56CED307A524}" destId="{86ECE8E4-13C7-4779-9FD9-6D2349225DF2}" srcOrd="8" destOrd="0" presId="urn:microsoft.com/office/officeart/2005/8/layout/list1"/>
    <dgm:cxn modelId="{A23DE241-DD1F-49F1-9E49-710AA821D8F6}" type="presParOf" srcId="{86ECE8E4-13C7-4779-9FD9-6D2349225DF2}" destId="{4404F6A4-8910-4079-9975-0DE37C6107DB}" srcOrd="0" destOrd="0" presId="urn:microsoft.com/office/officeart/2005/8/layout/list1"/>
    <dgm:cxn modelId="{8399CC62-FF4E-4A05-98C5-CD29FBE5212B}" type="presParOf" srcId="{86ECE8E4-13C7-4779-9FD9-6D2349225DF2}" destId="{62848B46-7D4D-4C68-BB86-52A6C5AB8523}" srcOrd="1" destOrd="0" presId="urn:microsoft.com/office/officeart/2005/8/layout/list1"/>
    <dgm:cxn modelId="{5D395793-1F32-4ACF-9940-477C3324C56A}" type="presParOf" srcId="{431464AA-3A33-4C8A-8CA5-56CED307A524}" destId="{932F23A9-A764-406B-B11D-7C5561B7C83B}" srcOrd="9" destOrd="0" presId="urn:microsoft.com/office/officeart/2005/8/layout/list1"/>
    <dgm:cxn modelId="{DACFAADF-7DEE-4E99-A894-A6D0CCBC4F06}" type="presParOf" srcId="{431464AA-3A33-4C8A-8CA5-56CED307A524}" destId="{DCD82D30-6FB2-4E6D-A759-397F0BAE8DE5}" srcOrd="10" destOrd="0" presId="urn:microsoft.com/office/officeart/2005/8/layout/list1"/>
    <dgm:cxn modelId="{81C8E7E5-2A63-41FE-8DC8-1EE0ED41BD61}" type="presParOf" srcId="{431464AA-3A33-4C8A-8CA5-56CED307A524}" destId="{91340E20-160C-4BFF-BFC9-116830E214B8}" srcOrd="11" destOrd="0" presId="urn:microsoft.com/office/officeart/2005/8/layout/list1"/>
    <dgm:cxn modelId="{AF64E2B8-0EAC-4326-B07A-2E5C3DB0D4FD}" type="presParOf" srcId="{431464AA-3A33-4C8A-8CA5-56CED307A524}" destId="{1D88D9E1-B70B-4B60-BEFB-864B31B5A64E}" srcOrd="12" destOrd="0" presId="urn:microsoft.com/office/officeart/2005/8/layout/list1"/>
    <dgm:cxn modelId="{187CB7BB-F8FE-4EEB-BC44-3AAF0FE52E33}" type="presParOf" srcId="{1D88D9E1-B70B-4B60-BEFB-864B31B5A64E}" destId="{F2EC41FE-4931-4D9F-A812-2989AA1EA8DC}" srcOrd="0" destOrd="0" presId="urn:microsoft.com/office/officeart/2005/8/layout/list1"/>
    <dgm:cxn modelId="{AFC9216D-FCBB-419A-A2EC-CFD1E4ADE2E0}" type="presParOf" srcId="{1D88D9E1-B70B-4B60-BEFB-864B31B5A64E}" destId="{E77DDB2D-9B3B-4BE0-BB06-C2DFBF8755EE}" srcOrd="1" destOrd="0" presId="urn:microsoft.com/office/officeart/2005/8/layout/list1"/>
    <dgm:cxn modelId="{3D57B304-B8EB-44D4-82DD-9454DC3D3B15}" type="presParOf" srcId="{431464AA-3A33-4C8A-8CA5-56CED307A524}" destId="{4A833449-9C63-4D98-99CC-D68EA52A299A}" srcOrd="13" destOrd="0" presId="urn:microsoft.com/office/officeart/2005/8/layout/list1"/>
    <dgm:cxn modelId="{C5039881-E14C-4A79-BC28-D6EB9D609C9E}" type="presParOf" srcId="{431464AA-3A33-4C8A-8CA5-56CED307A524}" destId="{8A9EB9D9-72B4-443F-95C6-E7FC81500E65}" srcOrd="14" destOrd="0" presId="urn:microsoft.com/office/officeart/2005/8/layout/list1"/>
    <dgm:cxn modelId="{B8B729B2-B463-4828-9D68-4E014D58E64F}" type="presParOf" srcId="{431464AA-3A33-4C8A-8CA5-56CED307A524}" destId="{6566FCC6-982D-4E5F-BCFE-2C50AF6ED68B}" srcOrd="15" destOrd="0" presId="urn:microsoft.com/office/officeart/2005/8/layout/list1"/>
    <dgm:cxn modelId="{25B15AFC-DA9E-473C-AB31-56730870A3D1}" type="presParOf" srcId="{431464AA-3A33-4C8A-8CA5-56CED307A524}" destId="{1A637C98-01E5-4247-8FB1-4324F8B7EE52}" srcOrd="16" destOrd="0" presId="urn:microsoft.com/office/officeart/2005/8/layout/list1"/>
    <dgm:cxn modelId="{DFFC4161-DC0B-4618-AA1E-E7345284F8F2}" type="presParOf" srcId="{1A637C98-01E5-4247-8FB1-4324F8B7EE52}" destId="{CF2998E9-0BBB-4012-99BA-2C5A3BD16183}" srcOrd="0" destOrd="0" presId="urn:microsoft.com/office/officeart/2005/8/layout/list1"/>
    <dgm:cxn modelId="{D8447B61-ABD1-45D8-9492-F146699E92C5}" type="presParOf" srcId="{1A637C98-01E5-4247-8FB1-4324F8B7EE52}" destId="{8762D4BB-E1EB-4AD5-80FF-5D37FA5AD1CF}" srcOrd="1" destOrd="0" presId="urn:microsoft.com/office/officeart/2005/8/layout/list1"/>
    <dgm:cxn modelId="{6E340EB4-A432-45D5-97CF-45F0858D253B}" type="presParOf" srcId="{431464AA-3A33-4C8A-8CA5-56CED307A524}" destId="{73E6A491-AD6C-4F89-B713-4EEBD5927539}" srcOrd="17" destOrd="0" presId="urn:microsoft.com/office/officeart/2005/8/layout/list1"/>
    <dgm:cxn modelId="{749AE2DC-416C-4910-9CF5-642937B8959D}" type="presParOf" srcId="{431464AA-3A33-4C8A-8CA5-56CED307A524}" destId="{1BB559C9-017E-4817-B5A0-FC589009B838}" srcOrd="18" destOrd="0" presId="urn:microsoft.com/office/officeart/2005/8/layout/list1"/>
    <dgm:cxn modelId="{C736AF04-2B60-4B82-9BA9-8CE5D0F7CCD4}" type="presParOf" srcId="{431464AA-3A33-4C8A-8CA5-56CED307A524}" destId="{4150FB11-9478-4534-9F3A-687C2DF6DF94}" srcOrd="19" destOrd="0" presId="urn:microsoft.com/office/officeart/2005/8/layout/list1"/>
    <dgm:cxn modelId="{5B25BF7B-9B85-4C94-8DD1-0ACB94BE9B01}" type="presParOf" srcId="{431464AA-3A33-4C8A-8CA5-56CED307A524}" destId="{61BB6395-7DC5-4C8E-9DCE-A9A0547F77C5}" srcOrd="20" destOrd="0" presId="urn:microsoft.com/office/officeart/2005/8/layout/list1"/>
    <dgm:cxn modelId="{A9F61D8F-874C-496D-A675-316FF02E78BC}" type="presParOf" srcId="{61BB6395-7DC5-4C8E-9DCE-A9A0547F77C5}" destId="{90D88CE1-370A-4E4A-9973-7A78836E684D}" srcOrd="0" destOrd="0" presId="urn:microsoft.com/office/officeart/2005/8/layout/list1"/>
    <dgm:cxn modelId="{6C45DEE9-7365-4B27-B679-5D3836CEFD8D}" type="presParOf" srcId="{61BB6395-7DC5-4C8E-9DCE-A9A0547F77C5}" destId="{D23D81C0-859C-4515-B972-434B71D55258}" srcOrd="1" destOrd="0" presId="urn:microsoft.com/office/officeart/2005/8/layout/list1"/>
    <dgm:cxn modelId="{E2165746-177A-4CD5-B3B7-3ED0964AB696}" type="presParOf" srcId="{431464AA-3A33-4C8A-8CA5-56CED307A524}" destId="{55C0637F-7F92-4A0B-8AB2-1D8601640EC9}" srcOrd="21" destOrd="0" presId="urn:microsoft.com/office/officeart/2005/8/layout/list1"/>
    <dgm:cxn modelId="{E6111D2F-C8C9-4996-BA59-122E5D78D894}" type="presParOf" srcId="{431464AA-3A33-4C8A-8CA5-56CED307A524}" destId="{D7BEDAE8-90F6-45E3-8B40-53CF722625AB}" srcOrd="2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2E5A27-9F82-480E-A995-4A07C4B301B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774735-7051-4EEF-BB42-C1C70F875C58}">
      <dgm:prSet custT="1"/>
      <dgm:spPr/>
      <dgm:t>
        <a:bodyPr/>
        <a:lstStyle/>
        <a:p>
          <a:pPr rtl="0"/>
          <a:endParaRPr lang="ru-RU" sz="1600" b="0" i="0" baseline="0" dirty="0" smtClean="0"/>
        </a:p>
        <a:p>
          <a:pPr rtl="0"/>
          <a:r>
            <a:rPr lang="en-US" sz="1800" dirty="0" smtClean="0"/>
            <a:t>development of many industries</a:t>
          </a:r>
          <a:endParaRPr lang="ru-RU" sz="1800" dirty="0"/>
        </a:p>
      </dgm:t>
    </dgm:pt>
    <dgm:pt modelId="{E24E9236-8E01-475E-8D26-45A25F125534}" type="parTrans" cxnId="{0B0E60DC-EAA3-4780-AA2F-2C48B5218DA6}">
      <dgm:prSet/>
      <dgm:spPr/>
      <dgm:t>
        <a:bodyPr/>
        <a:lstStyle/>
        <a:p>
          <a:endParaRPr lang="ru-RU"/>
        </a:p>
      </dgm:t>
    </dgm:pt>
    <dgm:pt modelId="{2157A4FD-C5B8-4471-A720-F90DBD55A27E}" type="sibTrans" cxnId="{0B0E60DC-EAA3-4780-AA2F-2C48B5218DA6}">
      <dgm:prSet/>
      <dgm:spPr/>
      <dgm:t>
        <a:bodyPr/>
        <a:lstStyle/>
        <a:p>
          <a:endParaRPr lang="ru-RU"/>
        </a:p>
      </dgm:t>
    </dgm:pt>
    <dgm:pt modelId="{3E9A50AF-BCF7-402C-9886-4FC1E02C68BD}">
      <dgm:prSet custT="1"/>
      <dgm:spPr/>
      <dgm:t>
        <a:bodyPr/>
        <a:lstStyle/>
        <a:p>
          <a:pPr rtl="0"/>
          <a:r>
            <a:rPr lang="en-US" sz="1800" dirty="0" smtClean="0"/>
            <a:t>providing employment</a:t>
          </a:r>
          <a:endParaRPr lang="ru-RU" sz="1800" dirty="0"/>
        </a:p>
      </dgm:t>
    </dgm:pt>
    <dgm:pt modelId="{8CB3E90F-5507-4A44-B181-E050503B60C1}" type="parTrans" cxnId="{AF668614-8F23-4FDE-A97A-EB47D261EDEA}">
      <dgm:prSet/>
      <dgm:spPr/>
      <dgm:t>
        <a:bodyPr/>
        <a:lstStyle/>
        <a:p>
          <a:endParaRPr lang="ru-RU"/>
        </a:p>
      </dgm:t>
    </dgm:pt>
    <dgm:pt modelId="{67153C78-C353-448D-AC71-FA883A74F7F3}" type="sibTrans" cxnId="{AF668614-8F23-4FDE-A97A-EB47D261EDEA}">
      <dgm:prSet/>
      <dgm:spPr/>
      <dgm:t>
        <a:bodyPr/>
        <a:lstStyle/>
        <a:p>
          <a:endParaRPr lang="ru-RU"/>
        </a:p>
      </dgm:t>
    </dgm:pt>
    <dgm:pt modelId="{826370D6-A6A3-44D5-9408-7FA024BE18C5}">
      <dgm:prSet custT="1"/>
      <dgm:spPr/>
      <dgm:t>
        <a:bodyPr/>
        <a:lstStyle/>
        <a:p>
          <a:pPr rtl="0"/>
          <a:r>
            <a:rPr lang="en-US" sz="1800" dirty="0" smtClean="0"/>
            <a:t>development of foreign trade</a:t>
          </a:r>
          <a:endParaRPr lang="ru-RU" sz="1800" dirty="0"/>
        </a:p>
      </dgm:t>
    </dgm:pt>
    <dgm:pt modelId="{D004F11D-C5AC-4C2F-B383-9CABDF742346}" type="parTrans" cxnId="{03C6AB08-5EE6-4036-B04B-8E57DBB39754}">
      <dgm:prSet/>
      <dgm:spPr/>
      <dgm:t>
        <a:bodyPr/>
        <a:lstStyle/>
        <a:p>
          <a:endParaRPr lang="ru-RU"/>
        </a:p>
      </dgm:t>
    </dgm:pt>
    <dgm:pt modelId="{E896A7AD-C56B-4FC9-AEF6-0C545EC2A513}" type="sibTrans" cxnId="{03C6AB08-5EE6-4036-B04B-8E57DBB39754}">
      <dgm:prSet/>
      <dgm:spPr/>
      <dgm:t>
        <a:bodyPr/>
        <a:lstStyle/>
        <a:p>
          <a:endParaRPr lang="ru-RU"/>
        </a:p>
      </dgm:t>
    </dgm:pt>
    <dgm:pt modelId="{4B3DB92F-A35D-407C-9C71-FEA040980DE6}">
      <dgm:prSet custT="1"/>
      <dgm:spPr/>
      <dgm:t>
        <a:bodyPr/>
        <a:lstStyle/>
        <a:p>
          <a:pPr rtl="0"/>
          <a:r>
            <a:rPr lang="en-US" sz="1800" dirty="0" smtClean="0"/>
            <a:t>growth of added value</a:t>
          </a:r>
          <a:endParaRPr lang="ru-RU" sz="1800" dirty="0"/>
        </a:p>
      </dgm:t>
    </dgm:pt>
    <dgm:pt modelId="{0ECE9B94-3076-4A2B-82C3-955A93BFA129}" type="sibTrans" cxnId="{81BB1473-9DF7-4385-87F2-0A6A59007DA5}">
      <dgm:prSet/>
      <dgm:spPr/>
      <dgm:t>
        <a:bodyPr/>
        <a:lstStyle/>
        <a:p>
          <a:endParaRPr lang="ru-RU"/>
        </a:p>
      </dgm:t>
    </dgm:pt>
    <dgm:pt modelId="{815E4C1F-FDE4-4A30-A992-C8EC3BE05F9E}" type="parTrans" cxnId="{81BB1473-9DF7-4385-87F2-0A6A59007DA5}">
      <dgm:prSet/>
      <dgm:spPr/>
      <dgm:t>
        <a:bodyPr/>
        <a:lstStyle/>
        <a:p>
          <a:endParaRPr lang="ru-RU"/>
        </a:p>
      </dgm:t>
    </dgm:pt>
    <dgm:pt modelId="{634EA3F3-4519-4A7F-8646-EFB9A1688B75}" type="pres">
      <dgm:prSet presAssocID="{762E5A27-9F82-480E-A995-4A07C4B301B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DE3001-3900-4BC1-BB73-BA6C57ED078D}" type="pres">
      <dgm:prSet presAssocID="{762E5A27-9F82-480E-A995-4A07C4B301B2}" presName="arrow" presStyleLbl="bgShp" presStyleIdx="0" presStyleCnt="1"/>
      <dgm:spPr/>
    </dgm:pt>
    <dgm:pt modelId="{71598225-ACB0-4891-B9F6-FDEA126C7ACF}" type="pres">
      <dgm:prSet presAssocID="{762E5A27-9F82-480E-A995-4A07C4B301B2}" presName="arrowDiagram4" presStyleCnt="0"/>
      <dgm:spPr/>
    </dgm:pt>
    <dgm:pt modelId="{3D20D746-3B48-41F9-B915-143811A1F2A2}" type="pres">
      <dgm:prSet presAssocID="{C5774735-7051-4EEF-BB42-C1C70F875C58}" presName="bullet4a" presStyleLbl="node1" presStyleIdx="0" presStyleCnt="4" custScaleX="389234" custScaleY="375748" custLinFactX="3520" custLinFactY="-55280" custLinFactNeighborX="100000" custLinFactNeighborY="-100000"/>
      <dgm:spPr/>
    </dgm:pt>
    <dgm:pt modelId="{6DA5E64F-33E8-48B1-9427-9A00D39EF071}" type="pres">
      <dgm:prSet presAssocID="{C5774735-7051-4EEF-BB42-C1C70F875C58}" presName="textBox4a" presStyleLbl="revTx" presStyleIdx="0" presStyleCnt="4" custScaleX="133362" custScaleY="146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7EC24-CDD4-418F-8053-5CF9C4B1394F}" type="pres">
      <dgm:prSet presAssocID="{4B3DB92F-A35D-407C-9C71-FEA040980DE6}" presName="bullet4b" presStyleLbl="node1" presStyleIdx="1" presStyleCnt="4" custScaleX="214523" custScaleY="245965" custLinFactNeighborX="59524" custLinFactNeighborY="-35341"/>
      <dgm:spPr/>
      <dgm:t>
        <a:bodyPr/>
        <a:lstStyle/>
        <a:p>
          <a:endParaRPr lang="ru-RU"/>
        </a:p>
      </dgm:t>
    </dgm:pt>
    <dgm:pt modelId="{DB205F22-BC4B-4C96-ABE8-FDBDF8EBDF75}" type="pres">
      <dgm:prSet presAssocID="{4B3DB92F-A35D-407C-9C71-FEA040980DE6}" presName="textBox4b" presStyleLbl="revTx" presStyleIdx="1" presStyleCnt="4" custScaleX="85896" custScaleY="48945" custLinFactNeighborX="6531" custLinFactNeighborY="-14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0FD5A-AF6A-4FB0-98ED-CEAF8CE4B375}" type="pres">
      <dgm:prSet presAssocID="{3E9A50AF-BCF7-402C-9886-4FC1E02C68BD}" presName="bullet4c" presStyleLbl="node1" presStyleIdx="2" presStyleCnt="4" custScaleX="205750" custScaleY="173727"/>
      <dgm:spPr/>
    </dgm:pt>
    <dgm:pt modelId="{108DD193-49C8-409B-A628-984BE97667B0}" type="pres">
      <dgm:prSet presAssocID="{3E9A50AF-BCF7-402C-9886-4FC1E02C68BD}" presName="textBox4c" presStyleLbl="revTx" presStyleIdx="2" presStyleCnt="4" custScaleX="117914" custScaleY="29062" custLinFactNeighborX="-4535" custLinFactNeighborY="-24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1164A-4AAA-4B7D-B73A-A281AF23263A}" type="pres">
      <dgm:prSet presAssocID="{826370D6-A6A3-44D5-9408-7FA024BE18C5}" presName="bullet4d" presStyleLbl="node1" presStyleIdx="3" presStyleCnt="4" custScaleX="144869" custScaleY="150309"/>
      <dgm:spPr/>
    </dgm:pt>
    <dgm:pt modelId="{E155707E-2CEF-45D3-83E2-BA08E3E85ADF}" type="pres">
      <dgm:prSet presAssocID="{826370D6-A6A3-44D5-9408-7FA024BE18C5}" presName="textBox4d" presStyleLbl="revTx" presStyleIdx="3" presStyleCnt="4" custScaleX="134739" custScaleY="35580" custLinFactNeighborX="4082" custLinFactNeighborY="-20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540312-BD1A-4CB9-A3F6-E3C1E4A7F2F5}" type="presOf" srcId="{C5774735-7051-4EEF-BB42-C1C70F875C58}" destId="{6DA5E64F-33E8-48B1-9427-9A00D39EF071}" srcOrd="0" destOrd="0" presId="urn:microsoft.com/office/officeart/2005/8/layout/arrow2"/>
    <dgm:cxn modelId="{A5755829-1E0B-4A97-86C0-1036637B5B7D}" type="presOf" srcId="{762E5A27-9F82-480E-A995-4A07C4B301B2}" destId="{634EA3F3-4519-4A7F-8646-EFB9A1688B75}" srcOrd="0" destOrd="0" presId="urn:microsoft.com/office/officeart/2005/8/layout/arrow2"/>
    <dgm:cxn modelId="{03C6AB08-5EE6-4036-B04B-8E57DBB39754}" srcId="{762E5A27-9F82-480E-A995-4A07C4B301B2}" destId="{826370D6-A6A3-44D5-9408-7FA024BE18C5}" srcOrd="3" destOrd="0" parTransId="{D004F11D-C5AC-4C2F-B383-9CABDF742346}" sibTransId="{E896A7AD-C56B-4FC9-AEF6-0C545EC2A513}"/>
    <dgm:cxn modelId="{81BB1473-9DF7-4385-87F2-0A6A59007DA5}" srcId="{762E5A27-9F82-480E-A995-4A07C4B301B2}" destId="{4B3DB92F-A35D-407C-9C71-FEA040980DE6}" srcOrd="1" destOrd="0" parTransId="{815E4C1F-FDE4-4A30-A992-C8EC3BE05F9E}" sibTransId="{0ECE9B94-3076-4A2B-82C3-955A93BFA129}"/>
    <dgm:cxn modelId="{AF668614-8F23-4FDE-A97A-EB47D261EDEA}" srcId="{762E5A27-9F82-480E-A995-4A07C4B301B2}" destId="{3E9A50AF-BCF7-402C-9886-4FC1E02C68BD}" srcOrd="2" destOrd="0" parTransId="{8CB3E90F-5507-4A44-B181-E050503B60C1}" sibTransId="{67153C78-C353-448D-AC71-FA883A74F7F3}"/>
    <dgm:cxn modelId="{309507F0-69C2-40D0-B62E-24A18A5061A0}" type="presOf" srcId="{3E9A50AF-BCF7-402C-9886-4FC1E02C68BD}" destId="{108DD193-49C8-409B-A628-984BE97667B0}" srcOrd="0" destOrd="0" presId="urn:microsoft.com/office/officeart/2005/8/layout/arrow2"/>
    <dgm:cxn modelId="{E90E481B-9189-4EDA-913F-B3416D40B454}" type="presOf" srcId="{826370D6-A6A3-44D5-9408-7FA024BE18C5}" destId="{E155707E-2CEF-45D3-83E2-BA08E3E85ADF}" srcOrd="0" destOrd="0" presId="urn:microsoft.com/office/officeart/2005/8/layout/arrow2"/>
    <dgm:cxn modelId="{9F8C1A32-B5D7-4087-8327-029AB18ED5CD}" type="presOf" srcId="{4B3DB92F-A35D-407C-9C71-FEA040980DE6}" destId="{DB205F22-BC4B-4C96-ABE8-FDBDF8EBDF75}" srcOrd="0" destOrd="0" presId="urn:microsoft.com/office/officeart/2005/8/layout/arrow2"/>
    <dgm:cxn modelId="{0B0E60DC-EAA3-4780-AA2F-2C48B5218DA6}" srcId="{762E5A27-9F82-480E-A995-4A07C4B301B2}" destId="{C5774735-7051-4EEF-BB42-C1C70F875C58}" srcOrd="0" destOrd="0" parTransId="{E24E9236-8E01-475E-8D26-45A25F125534}" sibTransId="{2157A4FD-C5B8-4471-A720-F90DBD55A27E}"/>
    <dgm:cxn modelId="{ED801812-D132-4F19-AC3A-AFA2CF92BFE8}" type="presParOf" srcId="{634EA3F3-4519-4A7F-8646-EFB9A1688B75}" destId="{85DE3001-3900-4BC1-BB73-BA6C57ED078D}" srcOrd="0" destOrd="0" presId="urn:microsoft.com/office/officeart/2005/8/layout/arrow2"/>
    <dgm:cxn modelId="{4140497D-F1C0-48EA-AFF0-7ABEBE9864F4}" type="presParOf" srcId="{634EA3F3-4519-4A7F-8646-EFB9A1688B75}" destId="{71598225-ACB0-4891-B9F6-FDEA126C7ACF}" srcOrd="1" destOrd="0" presId="urn:microsoft.com/office/officeart/2005/8/layout/arrow2"/>
    <dgm:cxn modelId="{FF1CF453-ABDC-44F1-8000-D6EE5CA05AD3}" type="presParOf" srcId="{71598225-ACB0-4891-B9F6-FDEA126C7ACF}" destId="{3D20D746-3B48-41F9-B915-143811A1F2A2}" srcOrd="0" destOrd="0" presId="urn:microsoft.com/office/officeart/2005/8/layout/arrow2"/>
    <dgm:cxn modelId="{72870CC5-BA7A-4453-8EAE-A8168F807535}" type="presParOf" srcId="{71598225-ACB0-4891-B9F6-FDEA126C7ACF}" destId="{6DA5E64F-33E8-48B1-9427-9A00D39EF071}" srcOrd="1" destOrd="0" presId="urn:microsoft.com/office/officeart/2005/8/layout/arrow2"/>
    <dgm:cxn modelId="{341B2DB6-FCB6-4DB8-A90D-6C668BA5226F}" type="presParOf" srcId="{71598225-ACB0-4891-B9F6-FDEA126C7ACF}" destId="{3917EC24-CDD4-418F-8053-5CF9C4B1394F}" srcOrd="2" destOrd="0" presId="urn:microsoft.com/office/officeart/2005/8/layout/arrow2"/>
    <dgm:cxn modelId="{B43D4915-DD9E-466E-ADF1-108A34872E73}" type="presParOf" srcId="{71598225-ACB0-4891-B9F6-FDEA126C7ACF}" destId="{DB205F22-BC4B-4C96-ABE8-FDBDF8EBDF75}" srcOrd="3" destOrd="0" presId="urn:microsoft.com/office/officeart/2005/8/layout/arrow2"/>
    <dgm:cxn modelId="{1F7E42F5-B2DB-42AB-995B-43E5B85A2451}" type="presParOf" srcId="{71598225-ACB0-4891-B9F6-FDEA126C7ACF}" destId="{0320FD5A-AF6A-4FB0-98ED-CEAF8CE4B375}" srcOrd="4" destOrd="0" presId="urn:microsoft.com/office/officeart/2005/8/layout/arrow2"/>
    <dgm:cxn modelId="{C97641B9-3F4A-47A6-924C-543F65D8E972}" type="presParOf" srcId="{71598225-ACB0-4891-B9F6-FDEA126C7ACF}" destId="{108DD193-49C8-409B-A628-984BE97667B0}" srcOrd="5" destOrd="0" presId="urn:microsoft.com/office/officeart/2005/8/layout/arrow2"/>
    <dgm:cxn modelId="{946B9831-A83B-47DD-88BD-1794C67BDD1F}" type="presParOf" srcId="{71598225-ACB0-4891-B9F6-FDEA126C7ACF}" destId="{05C1164A-4AAA-4B7D-B73A-A281AF23263A}" srcOrd="6" destOrd="0" presId="urn:microsoft.com/office/officeart/2005/8/layout/arrow2"/>
    <dgm:cxn modelId="{B701F431-5E96-4953-BC7C-8A60E334980B}" type="presParOf" srcId="{71598225-ACB0-4891-B9F6-FDEA126C7ACF}" destId="{E155707E-2CEF-45D3-83E2-BA08E3E85AD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D0A8CA-7FED-436F-A7A2-7B2FC034F432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D82282E-4D88-4C40-BA94-5BBBADFB6B4C}">
      <dgm:prSet custT="1"/>
      <dgm:spPr/>
      <dgm:t>
        <a:bodyPr/>
        <a:lstStyle/>
        <a:p>
          <a:pPr rtl="0"/>
          <a:r>
            <a:rPr lang="en-US" sz="1600" dirty="0" smtClean="0"/>
            <a:t>Special economic technological development zones</a:t>
          </a:r>
          <a:endParaRPr lang="ru-RU" sz="1600" dirty="0">
            <a:solidFill>
              <a:schemeClr val="tx1"/>
            </a:solidFill>
          </a:endParaRPr>
        </a:p>
      </dgm:t>
    </dgm:pt>
    <dgm:pt modelId="{4EB6633D-B03F-4E6B-AFEA-8C2ED45AAAFB}" type="parTrans" cxnId="{4ACC70A5-67E0-4779-A9FB-62585881C323}">
      <dgm:prSet/>
      <dgm:spPr/>
      <dgm:t>
        <a:bodyPr/>
        <a:lstStyle/>
        <a:p>
          <a:endParaRPr lang="ru-RU"/>
        </a:p>
      </dgm:t>
    </dgm:pt>
    <dgm:pt modelId="{126AB744-0CAF-4C97-87CA-658EBF6AFA43}" type="sibTrans" cxnId="{4ACC70A5-67E0-4779-A9FB-62585881C323}">
      <dgm:prSet/>
      <dgm:spPr/>
      <dgm:t>
        <a:bodyPr/>
        <a:lstStyle/>
        <a:p>
          <a:endParaRPr lang="ru-RU"/>
        </a:p>
      </dgm:t>
    </dgm:pt>
    <dgm:pt modelId="{3EB7BC4A-94DC-41BE-B42C-3803D28E66BB}">
      <dgm:prSet custT="1"/>
      <dgm:spPr/>
      <dgm:t>
        <a:bodyPr/>
        <a:lstStyle/>
        <a:p>
          <a:pPr rtl="0"/>
          <a:r>
            <a:rPr lang="en-US" sz="1600" b="1" dirty="0" smtClean="0"/>
            <a:t>“</a:t>
          </a:r>
          <a:r>
            <a:rPr lang="en-US" sz="1600" b="1" dirty="0" err="1" smtClean="0"/>
            <a:t>Skolkovo</a:t>
          </a:r>
          <a:r>
            <a:rPr lang="en-US" sz="1600" b="1" dirty="0" smtClean="0"/>
            <a:t>” innovation center</a:t>
          </a:r>
          <a:endParaRPr lang="ru-RU" sz="1600" b="1" dirty="0"/>
        </a:p>
      </dgm:t>
    </dgm:pt>
    <dgm:pt modelId="{E81F38B2-A8DE-4DEA-99B8-A08FC050A6EE}" type="parTrans" cxnId="{36144C9F-1FBC-4D9E-A3A0-68D0879D3166}">
      <dgm:prSet/>
      <dgm:spPr/>
      <dgm:t>
        <a:bodyPr/>
        <a:lstStyle/>
        <a:p>
          <a:endParaRPr lang="ru-RU"/>
        </a:p>
      </dgm:t>
    </dgm:pt>
    <dgm:pt modelId="{5177DB72-63D2-4185-8E38-25ACF7E3EE93}" type="sibTrans" cxnId="{36144C9F-1FBC-4D9E-A3A0-68D0879D3166}">
      <dgm:prSet/>
      <dgm:spPr/>
      <dgm:t>
        <a:bodyPr/>
        <a:lstStyle/>
        <a:p>
          <a:endParaRPr lang="ru-RU"/>
        </a:p>
      </dgm:t>
    </dgm:pt>
    <dgm:pt modelId="{2A31811B-8670-48C7-B261-D10B236D59AC}">
      <dgm:prSet custT="1"/>
      <dgm:spPr/>
      <dgm:t>
        <a:bodyPr/>
        <a:lstStyle/>
        <a:p>
          <a:pPr rtl="0"/>
          <a:r>
            <a:rPr lang="en-US" sz="1600" dirty="0" smtClean="0"/>
            <a:t>business incubators (50)</a:t>
          </a:r>
          <a:endParaRPr lang="ru-RU" sz="1600" dirty="0"/>
        </a:p>
      </dgm:t>
    </dgm:pt>
    <dgm:pt modelId="{F5D461CF-3EDA-4768-A4E8-2E693BEB2A76}" type="parTrans" cxnId="{91E9D4C4-C9DE-4330-A162-D44CCFBDE66D}">
      <dgm:prSet/>
      <dgm:spPr/>
      <dgm:t>
        <a:bodyPr/>
        <a:lstStyle/>
        <a:p>
          <a:endParaRPr lang="ru-RU"/>
        </a:p>
      </dgm:t>
    </dgm:pt>
    <dgm:pt modelId="{8D7A9A27-9540-4381-AE4C-B984E187AC51}" type="sibTrans" cxnId="{91E9D4C4-C9DE-4330-A162-D44CCFBDE66D}">
      <dgm:prSet/>
      <dgm:spPr/>
      <dgm:t>
        <a:bodyPr/>
        <a:lstStyle/>
        <a:p>
          <a:endParaRPr lang="ru-RU"/>
        </a:p>
      </dgm:t>
    </dgm:pt>
    <dgm:pt modelId="{0E7875DE-AF46-4344-922E-25C9EBAB7652}">
      <dgm:prSet custT="1"/>
      <dgm:spPr/>
      <dgm:t>
        <a:bodyPr/>
        <a:lstStyle/>
        <a:p>
          <a:pPr rtl="0"/>
          <a:r>
            <a:rPr lang="en-US" sz="1600" dirty="0" smtClean="0"/>
            <a:t>science and technology parks (70)</a:t>
          </a:r>
          <a:endParaRPr lang="ru-RU" sz="1600" dirty="0"/>
        </a:p>
      </dgm:t>
    </dgm:pt>
    <dgm:pt modelId="{001B0E21-31B7-40C9-9AA1-F271FCD71609}" type="parTrans" cxnId="{B1F66C15-607F-4053-B853-FF01CCD55C0A}">
      <dgm:prSet/>
      <dgm:spPr/>
      <dgm:t>
        <a:bodyPr/>
        <a:lstStyle/>
        <a:p>
          <a:endParaRPr lang="ru-RU"/>
        </a:p>
      </dgm:t>
    </dgm:pt>
    <dgm:pt modelId="{0D1BBA49-2247-4D04-85B5-B8F59E16C853}" type="sibTrans" cxnId="{B1F66C15-607F-4053-B853-FF01CCD55C0A}">
      <dgm:prSet/>
      <dgm:spPr/>
      <dgm:t>
        <a:bodyPr/>
        <a:lstStyle/>
        <a:p>
          <a:endParaRPr lang="ru-RU"/>
        </a:p>
      </dgm:t>
    </dgm:pt>
    <dgm:pt modelId="{3364F2E2-125B-4B2C-932A-830B06B9CF50}">
      <dgm:prSet custT="1"/>
      <dgm:spPr/>
      <dgm:t>
        <a:bodyPr/>
        <a:lstStyle/>
        <a:p>
          <a:pPr rtl="0"/>
          <a:r>
            <a:rPr lang="en-US" sz="1600" dirty="0" smtClean="0"/>
            <a:t>Centers for technology transfer (in 67 regions)</a:t>
          </a:r>
          <a:endParaRPr lang="ru-RU" sz="1600" dirty="0"/>
        </a:p>
      </dgm:t>
    </dgm:pt>
    <dgm:pt modelId="{19968319-5ED5-4CCA-B63C-D4D7467512C2}" type="parTrans" cxnId="{9687EF33-10A4-4C7C-8B52-30470C7AF624}">
      <dgm:prSet/>
      <dgm:spPr/>
      <dgm:t>
        <a:bodyPr/>
        <a:lstStyle/>
        <a:p>
          <a:endParaRPr lang="ru-RU"/>
        </a:p>
      </dgm:t>
    </dgm:pt>
    <dgm:pt modelId="{8053CB2E-9627-4E6C-A932-6DD2773A35E5}" type="sibTrans" cxnId="{9687EF33-10A4-4C7C-8B52-30470C7AF624}">
      <dgm:prSet/>
      <dgm:spPr/>
      <dgm:t>
        <a:bodyPr/>
        <a:lstStyle/>
        <a:p>
          <a:endParaRPr lang="ru-RU"/>
        </a:p>
      </dgm:t>
    </dgm:pt>
    <dgm:pt modelId="{34025B33-7501-4B9F-B77A-1C23C1E6950C}">
      <dgm:prSet custT="1"/>
      <dgm:spPr/>
      <dgm:t>
        <a:bodyPr/>
        <a:lstStyle/>
        <a:p>
          <a:pPr rtl="0"/>
          <a:r>
            <a:rPr lang="en-US" sz="1600" b="1" dirty="0" smtClean="0"/>
            <a:t>Development institutions</a:t>
          </a:r>
          <a:endParaRPr lang="ru-RU" sz="1600" b="1" dirty="0"/>
        </a:p>
      </dgm:t>
    </dgm:pt>
    <dgm:pt modelId="{81C803DF-BF17-4B73-BB43-543546A6D125}" type="parTrans" cxnId="{305FB4B4-753D-42FD-8B74-05CD8955F6A6}">
      <dgm:prSet/>
      <dgm:spPr/>
      <dgm:t>
        <a:bodyPr/>
        <a:lstStyle/>
        <a:p>
          <a:endParaRPr lang="ru-RU"/>
        </a:p>
      </dgm:t>
    </dgm:pt>
    <dgm:pt modelId="{5E299011-2975-45D6-933F-EBCAEE00C0A7}" type="sibTrans" cxnId="{305FB4B4-753D-42FD-8B74-05CD8955F6A6}">
      <dgm:prSet/>
      <dgm:spPr/>
      <dgm:t>
        <a:bodyPr/>
        <a:lstStyle/>
        <a:p>
          <a:endParaRPr lang="ru-RU"/>
        </a:p>
      </dgm:t>
    </dgm:pt>
    <dgm:pt modelId="{27ACA25A-2AB3-4BE3-98EF-848E69FB80C2}">
      <dgm:prSet custT="1"/>
      <dgm:spPr/>
      <dgm:t>
        <a:bodyPr/>
        <a:lstStyle/>
        <a:p>
          <a:pPr rtl="0"/>
          <a:r>
            <a:rPr lang="en-US" sz="1400" dirty="0" smtClean="0"/>
            <a:t>More than 200 organizations, which, based on the functions performed, can be classified as development institutions</a:t>
          </a:r>
          <a:endParaRPr lang="ru-RU" sz="1400" dirty="0"/>
        </a:p>
      </dgm:t>
    </dgm:pt>
    <dgm:pt modelId="{05484027-40A4-4F24-983D-0C9C4EAAB5E1}" type="parTrans" cxnId="{17162ABF-D924-40F9-A73D-A1B8A107D157}">
      <dgm:prSet/>
      <dgm:spPr/>
      <dgm:t>
        <a:bodyPr/>
        <a:lstStyle/>
        <a:p>
          <a:endParaRPr lang="ru-RU"/>
        </a:p>
      </dgm:t>
    </dgm:pt>
    <dgm:pt modelId="{60073B3B-1A7D-4D0F-B0E6-5EA4D6E340EC}" type="sibTrans" cxnId="{17162ABF-D924-40F9-A73D-A1B8A107D157}">
      <dgm:prSet/>
      <dgm:spPr/>
      <dgm:t>
        <a:bodyPr/>
        <a:lstStyle/>
        <a:p>
          <a:endParaRPr lang="ru-RU"/>
        </a:p>
      </dgm:t>
    </dgm:pt>
    <dgm:pt modelId="{304E7F80-C4D2-4F50-ADAB-D0CBA0F5C83A}">
      <dgm:prSet custT="1"/>
      <dgm:spPr/>
      <dgm:t>
        <a:bodyPr/>
        <a:lstStyle/>
        <a:p>
          <a:pPr rtl="0"/>
          <a:r>
            <a:rPr lang="en-US" sz="1600" dirty="0" smtClean="0"/>
            <a:t>Science Towns (14)</a:t>
          </a:r>
          <a:endParaRPr lang="ru-RU" sz="1600" dirty="0">
            <a:solidFill>
              <a:schemeClr val="bg1"/>
            </a:solidFill>
          </a:endParaRPr>
        </a:p>
      </dgm:t>
    </dgm:pt>
    <dgm:pt modelId="{7ECFA71E-2F7D-4660-990C-D4D3BC122F58}" type="parTrans" cxnId="{AFCFEB98-9D43-4495-AF89-C83C035EAD1A}">
      <dgm:prSet/>
      <dgm:spPr/>
      <dgm:t>
        <a:bodyPr/>
        <a:lstStyle/>
        <a:p>
          <a:endParaRPr lang="ru-RU"/>
        </a:p>
      </dgm:t>
    </dgm:pt>
    <dgm:pt modelId="{444369AB-1949-4684-A997-2724631E75C2}" type="sibTrans" cxnId="{AFCFEB98-9D43-4495-AF89-C83C035EAD1A}">
      <dgm:prSet/>
      <dgm:spPr/>
      <dgm:t>
        <a:bodyPr/>
        <a:lstStyle/>
        <a:p>
          <a:endParaRPr lang="ru-RU"/>
        </a:p>
      </dgm:t>
    </dgm:pt>
    <dgm:pt modelId="{389704F9-89C8-4BFE-9304-163AD2D3EBAB}" type="pres">
      <dgm:prSet presAssocID="{9CD0A8CA-7FED-436F-A7A2-7B2FC034F4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B29EAE-5B14-4FE5-A8C0-70F6FB93DE57}" type="pres">
      <dgm:prSet presAssocID="{ED82282E-4D88-4C40-BA94-5BBBADFB6B4C}" presName="node" presStyleLbl="node1" presStyleIdx="0" presStyleCnt="8" custScaleX="177837" custScaleY="147885" custRadScaleRad="95687" custRadScaleInc="14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8281F-0D84-46D6-B735-30AE694D2660}" type="pres">
      <dgm:prSet presAssocID="{ED82282E-4D88-4C40-BA94-5BBBADFB6B4C}" presName="spNode" presStyleCnt="0"/>
      <dgm:spPr/>
    </dgm:pt>
    <dgm:pt modelId="{65432D8C-9A2D-442D-A1A0-CB964C51C9E4}" type="pres">
      <dgm:prSet presAssocID="{126AB744-0CAF-4C97-87CA-658EBF6AFA43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ECD4731-639E-40A0-BA6E-6DB31B9AF3B3}" type="pres">
      <dgm:prSet presAssocID="{304E7F80-C4D2-4F50-ADAB-D0CBA0F5C83A}" presName="node" presStyleLbl="node1" presStyleIdx="1" presStyleCnt="8" custScaleX="179880" custScaleY="166461" custRadScaleRad="157564" custRadScaleInc="94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2CCB8-0639-462F-B67B-5235A354E45A}" type="pres">
      <dgm:prSet presAssocID="{304E7F80-C4D2-4F50-ADAB-D0CBA0F5C83A}" presName="spNode" presStyleCnt="0"/>
      <dgm:spPr/>
    </dgm:pt>
    <dgm:pt modelId="{42F090C9-BFF8-4186-94DA-20DDF7E14E8F}" type="pres">
      <dgm:prSet presAssocID="{444369AB-1949-4684-A997-2724631E75C2}" presName="sibTrans" presStyleLbl="sibTrans1D1" presStyleIdx="1" presStyleCnt="8"/>
      <dgm:spPr/>
      <dgm:t>
        <a:bodyPr/>
        <a:lstStyle/>
        <a:p>
          <a:endParaRPr lang="ru-RU"/>
        </a:p>
      </dgm:t>
    </dgm:pt>
    <dgm:pt modelId="{AE92E755-47ED-49D8-BF7E-4E7C60FAC6DC}" type="pres">
      <dgm:prSet presAssocID="{3EB7BC4A-94DC-41BE-B42C-3803D28E66BB}" presName="node" presStyleLbl="node1" presStyleIdx="2" presStyleCnt="8" custScaleX="186104" custScaleY="121262" custRadScaleRad="121504" custRadScaleInc="13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77A56-076B-47F2-BFAA-DA81AA85AED1}" type="pres">
      <dgm:prSet presAssocID="{3EB7BC4A-94DC-41BE-B42C-3803D28E66BB}" presName="spNode" presStyleCnt="0"/>
      <dgm:spPr/>
    </dgm:pt>
    <dgm:pt modelId="{E011EF29-6199-476A-826F-1D9F12C94475}" type="pres">
      <dgm:prSet presAssocID="{5177DB72-63D2-4185-8E38-25ACF7E3EE93}" presName="sibTrans" presStyleLbl="sibTrans1D1" presStyleIdx="2" presStyleCnt="8"/>
      <dgm:spPr/>
      <dgm:t>
        <a:bodyPr/>
        <a:lstStyle/>
        <a:p>
          <a:endParaRPr lang="ru-RU"/>
        </a:p>
      </dgm:t>
    </dgm:pt>
    <dgm:pt modelId="{9D7B7026-2EFE-4FFD-8826-1FC029A03A5D}" type="pres">
      <dgm:prSet presAssocID="{2A31811B-8670-48C7-B261-D10B236D59AC}" presName="node" presStyleLbl="node1" presStyleIdx="3" presStyleCnt="8" custScaleX="131531" custScaleY="144151" custRadScaleRad="154481" custRadScaleInc="-71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F7FFA-37BA-481D-8762-2F711B342867}" type="pres">
      <dgm:prSet presAssocID="{2A31811B-8670-48C7-B261-D10B236D59AC}" presName="spNode" presStyleCnt="0"/>
      <dgm:spPr/>
    </dgm:pt>
    <dgm:pt modelId="{0621E09D-B77E-401A-AE9C-CC1C1A3FE87E}" type="pres">
      <dgm:prSet presAssocID="{8D7A9A27-9540-4381-AE4C-B984E187AC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E45E8B46-BE00-4BD3-9D84-C61C834F404A}" type="pres">
      <dgm:prSet presAssocID="{0E7875DE-AF46-4344-922E-25C9EBAB7652}" presName="node" presStyleLbl="node1" presStyleIdx="4" presStyleCnt="8" custScaleX="167342" custScaleY="113826" custRadScaleRad="86752" custRadScaleInc="-59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5D987-2408-4FB8-9F29-F7DBCF1A39EA}" type="pres">
      <dgm:prSet presAssocID="{0E7875DE-AF46-4344-922E-25C9EBAB7652}" presName="spNode" presStyleCnt="0"/>
      <dgm:spPr/>
    </dgm:pt>
    <dgm:pt modelId="{B4062A84-3C6F-4F29-AC32-13B53F456B92}" type="pres">
      <dgm:prSet presAssocID="{0D1BBA49-2247-4D04-85B5-B8F59E16C853}" presName="sibTrans" presStyleLbl="sibTrans1D1" presStyleIdx="4" presStyleCnt="8"/>
      <dgm:spPr/>
      <dgm:t>
        <a:bodyPr/>
        <a:lstStyle/>
        <a:p>
          <a:endParaRPr lang="ru-RU"/>
        </a:p>
      </dgm:t>
    </dgm:pt>
    <dgm:pt modelId="{E22E3690-A0D0-42B6-8360-69AE3F605721}" type="pres">
      <dgm:prSet presAssocID="{3364F2E2-125B-4B2C-932A-830B06B9CF50}" presName="node" presStyleLbl="node1" presStyleIdx="5" presStyleCnt="8" custScaleX="152325" custScaleY="150391" custRadScaleRad="145043" custRadScaleInc="108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07C4C-F7CF-4B81-B406-B78FB2D902AC}" type="pres">
      <dgm:prSet presAssocID="{3364F2E2-125B-4B2C-932A-830B06B9CF50}" presName="spNode" presStyleCnt="0"/>
      <dgm:spPr/>
    </dgm:pt>
    <dgm:pt modelId="{79AFF766-2455-4346-905E-4EC9D893E4A2}" type="pres">
      <dgm:prSet presAssocID="{8053CB2E-9627-4E6C-A932-6DD2773A35E5}" presName="sibTrans" presStyleLbl="sibTrans1D1" presStyleIdx="5" presStyleCnt="8"/>
      <dgm:spPr/>
      <dgm:t>
        <a:bodyPr/>
        <a:lstStyle/>
        <a:p>
          <a:endParaRPr lang="ru-RU"/>
        </a:p>
      </dgm:t>
    </dgm:pt>
    <dgm:pt modelId="{B0BCE121-2F01-4F60-8735-7B0699F9342B}" type="pres">
      <dgm:prSet presAssocID="{34025B33-7501-4B9F-B77A-1C23C1E6950C}" presName="node" presStyleLbl="node1" presStyleIdx="6" presStyleCnt="8" custScaleX="151650" custScaleY="134847" custRadScaleRad="115537" custRadScaleInc="29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BDC54-B74E-4CEC-BA53-438F5CD78703}" type="pres">
      <dgm:prSet presAssocID="{34025B33-7501-4B9F-B77A-1C23C1E6950C}" presName="spNode" presStyleCnt="0"/>
      <dgm:spPr/>
    </dgm:pt>
    <dgm:pt modelId="{3A731373-9E3D-4D6B-AF33-FD8E46A8AFFF}" type="pres">
      <dgm:prSet presAssocID="{5E299011-2975-45D6-933F-EBCAEE00C0A7}" presName="sibTrans" presStyleLbl="sibTrans1D1" presStyleIdx="6" presStyleCnt="8"/>
      <dgm:spPr/>
      <dgm:t>
        <a:bodyPr/>
        <a:lstStyle/>
        <a:p>
          <a:endParaRPr lang="ru-RU"/>
        </a:p>
      </dgm:t>
    </dgm:pt>
    <dgm:pt modelId="{8A9307EF-EDF2-4982-B252-4C05172F326C}" type="pres">
      <dgm:prSet presAssocID="{27ACA25A-2AB3-4BE3-98EF-848E69FB80C2}" presName="node" presStyleLbl="node1" presStyleIdx="7" presStyleCnt="8" custScaleX="195377" custScaleY="195409" custRadScaleRad="152029" custRadScaleInc="-63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DDCB0-B0F8-4391-84CC-9EE0ED7AA669}" type="pres">
      <dgm:prSet presAssocID="{27ACA25A-2AB3-4BE3-98EF-848E69FB80C2}" presName="spNode" presStyleCnt="0"/>
      <dgm:spPr/>
    </dgm:pt>
    <dgm:pt modelId="{68631AC7-ECD0-4BF7-8123-2CE08214334A}" type="pres">
      <dgm:prSet presAssocID="{60073B3B-1A7D-4D0F-B0E6-5EA4D6E340EC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F74D18F5-37FE-4002-9B3A-81C725DE6A91}" type="presOf" srcId="{9CD0A8CA-7FED-436F-A7A2-7B2FC034F432}" destId="{389704F9-89C8-4BFE-9304-163AD2D3EBAB}" srcOrd="0" destOrd="0" presId="urn:microsoft.com/office/officeart/2005/8/layout/cycle5"/>
    <dgm:cxn modelId="{90974F0C-3455-4888-AAE2-6AB2BEBC4906}" type="presOf" srcId="{126AB744-0CAF-4C97-87CA-658EBF6AFA43}" destId="{65432D8C-9A2D-442D-A1A0-CB964C51C9E4}" srcOrd="0" destOrd="0" presId="urn:microsoft.com/office/officeart/2005/8/layout/cycle5"/>
    <dgm:cxn modelId="{3F4F2C32-8426-4BBF-8F44-54385F262968}" type="presOf" srcId="{5E299011-2975-45D6-933F-EBCAEE00C0A7}" destId="{3A731373-9E3D-4D6B-AF33-FD8E46A8AFFF}" srcOrd="0" destOrd="0" presId="urn:microsoft.com/office/officeart/2005/8/layout/cycle5"/>
    <dgm:cxn modelId="{AFCFEB98-9D43-4495-AF89-C83C035EAD1A}" srcId="{9CD0A8CA-7FED-436F-A7A2-7B2FC034F432}" destId="{304E7F80-C4D2-4F50-ADAB-D0CBA0F5C83A}" srcOrd="1" destOrd="0" parTransId="{7ECFA71E-2F7D-4660-990C-D4D3BC122F58}" sibTransId="{444369AB-1949-4684-A997-2724631E75C2}"/>
    <dgm:cxn modelId="{A0E32217-746F-46CF-8A26-12389F6CA347}" type="presOf" srcId="{ED82282E-4D88-4C40-BA94-5BBBADFB6B4C}" destId="{24B29EAE-5B14-4FE5-A8C0-70F6FB93DE57}" srcOrd="0" destOrd="0" presId="urn:microsoft.com/office/officeart/2005/8/layout/cycle5"/>
    <dgm:cxn modelId="{B9D064C3-4D81-4A98-9EBC-77452C9B2A9D}" type="presOf" srcId="{444369AB-1949-4684-A997-2724631E75C2}" destId="{42F090C9-BFF8-4186-94DA-20DDF7E14E8F}" srcOrd="0" destOrd="0" presId="urn:microsoft.com/office/officeart/2005/8/layout/cycle5"/>
    <dgm:cxn modelId="{36144C9F-1FBC-4D9E-A3A0-68D0879D3166}" srcId="{9CD0A8CA-7FED-436F-A7A2-7B2FC034F432}" destId="{3EB7BC4A-94DC-41BE-B42C-3803D28E66BB}" srcOrd="2" destOrd="0" parTransId="{E81F38B2-A8DE-4DEA-99B8-A08FC050A6EE}" sibTransId="{5177DB72-63D2-4185-8E38-25ACF7E3EE93}"/>
    <dgm:cxn modelId="{4ACC70A5-67E0-4779-A9FB-62585881C323}" srcId="{9CD0A8CA-7FED-436F-A7A2-7B2FC034F432}" destId="{ED82282E-4D88-4C40-BA94-5BBBADFB6B4C}" srcOrd="0" destOrd="0" parTransId="{4EB6633D-B03F-4E6B-AFEA-8C2ED45AAAFB}" sibTransId="{126AB744-0CAF-4C97-87CA-658EBF6AFA43}"/>
    <dgm:cxn modelId="{3F4B2C8C-C155-4873-9905-F8EB3A434C35}" type="presOf" srcId="{2A31811B-8670-48C7-B261-D10B236D59AC}" destId="{9D7B7026-2EFE-4FFD-8826-1FC029A03A5D}" srcOrd="0" destOrd="0" presId="urn:microsoft.com/office/officeart/2005/8/layout/cycle5"/>
    <dgm:cxn modelId="{5002801B-CBED-4160-9918-71CAA32DED07}" type="presOf" srcId="{8D7A9A27-9540-4381-AE4C-B984E187AC51}" destId="{0621E09D-B77E-401A-AE9C-CC1C1A3FE87E}" srcOrd="0" destOrd="0" presId="urn:microsoft.com/office/officeart/2005/8/layout/cycle5"/>
    <dgm:cxn modelId="{982EC96D-626A-4F0D-9250-F080D53AB4CA}" type="presOf" srcId="{3364F2E2-125B-4B2C-932A-830B06B9CF50}" destId="{E22E3690-A0D0-42B6-8360-69AE3F605721}" srcOrd="0" destOrd="0" presId="urn:microsoft.com/office/officeart/2005/8/layout/cycle5"/>
    <dgm:cxn modelId="{91E9D4C4-C9DE-4330-A162-D44CCFBDE66D}" srcId="{9CD0A8CA-7FED-436F-A7A2-7B2FC034F432}" destId="{2A31811B-8670-48C7-B261-D10B236D59AC}" srcOrd="3" destOrd="0" parTransId="{F5D461CF-3EDA-4768-A4E8-2E693BEB2A76}" sibTransId="{8D7A9A27-9540-4381-AE4C-B984E187AC51}"/>
    <dgm:cxn modelId="{ECEE8815-C57A-475F-AAA7-3B17510A1156}" type="presOf" srcId="{27ACA25A-2AB3-4BE3-98EF-848E69FB80C2}" destId="{8A9307EF-EDF2-4982-B252-4C05172F326C}" srcOrd="0" destOrd="0" presId="urn:microsoft.com/office/officeart/2005/8/layout/cycle5"/>
    <dgm:cxn modelId="{8A5075FF-7DD0-481F-A750-240ACC1D88D7}" type="presOf" srcId="{34025B33-7501-4B9F-B77A-1C23C1E6950C}" destId="{B0BCE121-2F01-4F60-8735-7B0699F9342B}" srcOrd="0" destOrd="0" presId="urn:microsoft.com/office/officeart/2005/8/layout/cycle5"/>
    <dgm:cxn modelId="{B1F66C15-607F-4053-B853-FF01CCD55C0A}" srcId="{9CD0A8CA-7FED-436F-A7A2-7B2FC034F432}" destId="{0E7875DE-AF46-4344-922E-25C9EBAB7652}" srcOrd="4" destOrd="0" parTransId="{001B0E21-31B7-40C9-9AA1-F271FCD71609}" sibTransId="{0D1BBA49-2247-4D04-85B5-B8F59E16C853}"/>
    <dgm:cxn modelId="{29EE3BF3-EF38-44EC-B657-F269FFC9191C}" type="presOf" srcId="{0E7875DE-AF46-4344-922E-25C9EBAB7652}" destId="{E45E8B46-BE00-4BD3-9D84-C61C834F404A}" srcOrd="0" destOrd="0" presId="urn:microsoft.com/office/officeart/2005/8/layout/cycle5"/>
    <dgm:cxn modelId="{9687EF33-10A4-4C7C-8B52-30470C7AF624}" srcId="{9CD0A8CA-7FED-436F-A7A2-7B2FC034F432}" destId="{3364F2E2-125B-4B2C-932A-830B06B9CF50}" srcOrd="5" destOrd="0" parTransId="{19968319-5ED5-4CCA-B63C-D4D7467512C2}" sibTransId="{8053CB2E-9627-4E6C-A932-6DD2773A35E5}"/>
    <dgm:cxn modelId="{5F780738-452C-4CF4-982C-A658129E56B3}" type="presOf" srcId="{5177DB72-63D2-4185-8E38-25ACF7E3EE93}" destId="{E011EF29-6199-476A-826F-1D9F12C94475}" srcOrd="0" destOrd="0" presId="urn:microsoft.com/office/officeart/2005/8/layout/cycle5"/>
    <dgm:cxn modelId="{897559D2-6994-4065-BD39-E468A346D469}" type="presOf" srcId="{0D1BBA49-2247-4D04-85B5-B8F59E16C853}" destId="{B4062A84-3C6F-4F29-AC32-13B53F456B92}" srcOrd="0" destOrd="0" presId="urn:microsoft.com/office/officeart/2005/8/layout/cycle5"/>
    <dgm:cxn modelId="{305FB4B4-753D-42FD-8B74-05CD8955F6A6}" srcId="{9CD0A8CA-7FED-436F-A7A2-7B2FC034F432}" destId="{34025B33-7501-4B9F-B77A-1C23C1E6950C}" srcOrd="6" destOrd="0" parTransId="{81C803DF-BF17-4B73-BB43-543546A6D125}" sibTransId="{5E299011-2975-45D6-933F-EBCAEE00C0A7}"/>
    <dgm:cxn modelId="{E46C4DED-D915-46FB-A4CE-69CBD813129E}" type="presOf" srcId="{304E7F80-C4D2-4F50-ADAB-D0CBA0F5C83A}" destId="{AECD4731-639E-40A0-BA6E-6DB31B9AF3B3}" srcOrd="0" destOrd="0" presId="urn:microsoft.com/office/officeart/2005/8/layout/cycle5"/>
    <dgm:cxn modelId="{2CE59926-3C97-40B8-BA63-93C3B83E1F0F}" type="presOf" srcId="{3EB7BC4A-94DC-41BE-B42C-3803D28E66BB}" destId="{AE92E755-47ED-49D8-BF7E-4E7C60FAC6DC}" srcOrd="0" destOrd="0" presId="urn:microsoft.com/office/officeart/2005/8/layout/cycle5"/>
    <dgm:cxn modelId="{17162ABF-D924-40F9-A73D-A1B8A107D157}" srcId="{9CD0A8CA-7FED-436F-A7A2-7B2FC034F432}" destId="{27ACA25A-2AB3-4BE3-98EF-848E69FB80C2}" srcOrd="7" destOrd="0" parTransId="{05484027-40A4-4F24-983D-0C9C4EAAB5E1}" sibTransId="{60073B3B-1A7D-4D0F-B0E6-5EA4D6E340EC}"/>
    <dgm:cxn modelId="{2B2376C5-D00D-4088-B302-D42CDAD07E85}" type="presOf" srcId="{8053CB2E-9627-4E6C-A932-6DD2773A35E5}" destId="{79AFF766-2455-4346-905E-4EC9D893E4A2}" srcOrd="0" destOrd="0" presId="urn:microsoft.com/office/officeart/2005/8/layout/cycle5"/>
    <dgm:cxn modelId="{FC7B9A28-457D-4969-8B21-E24A47836706}" type="presOf" srcId="{60073B3B-1A7D-4D0F-B0E6-5EA4D6E340EC}" destId="{68631AC7-ECD0-4BF7-8123-2CE08214334A}" srcOrd="0" destOrd="0" presId="urn:microsoft.com/office/officeart/2005/8/layout/cycle5"/>
    <dgm:cxn modelId="{37B032AD-143C-4DFC-8DE7-52D47A285DFC}" type="presParOf" srcId="{389704F9-89C8-4BFE-9304-163AD2D3EBAB}" destId="{24B29EAE-5B14-4FE5-A8C0-70F6FB93DE57}" srcOrd="0" destOrd="0" presId="urn:microsoft.com/office/officeart/2005/8/layout/cycle5"/>
    <dgm:cxn modelId="{7CC9B619-2C00-4047-9EFC-C47D08374ED1}" type="presParOf" srcId="{389704F9-89C8-4BFE-9304-163AD2D3EBAB}" destId="{4BC8281F-0D84-46D6-B735-30AE694D2660}" srcOrd="1" destOrd="0" presId="urn:microsoft.com/office/officeart/2005/8/layout/cycle5"/>
    <dgm:cxn modelId="{1610325F-EBBF-4432-AFE6-E8F303932314}" type="presParOf" srcId="{389704F9-89C8-4BFE-9304-163AD2D3EBAB}" destId="{65432D8C-9A2D-442D-A1A0-CB964C51C9E4}" srcOrd="2" destOrd="0" presId="urn:microsoft.com/office/officeart/2005/8/layout/cycle5"/>
    <dgm:cxn modelId="{61BB6C7A-98B7-49FF-A1FD-27746A02B55B}" type="presParOf" srcId="{389704F9-89C8-4BFE-9304-163AD2D3EBAB}" destId="{AECD4731-639E-40A0-BA6E-6DB31B9AF3B3}" srcOrd="3" destOrd="0" presId="urn:microsoft.com/office/officeart/2005/8/layout/cycle5"/>
    <dgm:cxn modelId="{48BFE69A-BA16-4513-AAA4-849CB3CA6AEC}" type="presParOf" srcId="{389704F9-89C8-4BFE-9304-163AD2D3EBAB}" destId="{C0C2CCB8-0639-462F-B67B-5235A354E45A}" srcOrd="4" destOrd="0" presId="urn:microsoft.com/office/officeart/2005/8/layout/cycle5"/>
    <dgm:cxn modelId="{66E448A3-B295-444A-ABEC-8DF851B549C7}" type="presParOf" srcId="{389704F9-89C8-4BFE-9304-163AD2D3EBAB}" destId="{42F090C9-BFF8-4186-94DA-20DDF7E14E8F}" srcOrd="5" destOrd="0" presId="urn:microsoft.com/office/officeart/2005/8/layout/cycle5"/>
    <dgm:cxn modelId="{7195BB72-18A8-4FE8-BF9B-A56DEE94B3A8}" type="presParOf" srcId="{389704F9-89C8-4BFE-9304-163AD2D3EBAB}" destId="{AE92E755-47ED-49D8-BF7E-4E7C60FAC6DC}" srcOrd="6" destOrd="0" presId="urn:microsoft.com/office/officeart/2005/8/layout/cycle5"/>
    <dgm:cxn modelId="{8A2B1C2B-5A22-48FC-AAA0-46387DCEE469}" type="presParOf" srcId="{389704F9-89C8-4BFE-9304-163AD2D3EBAB}" destId="{28E77A56-076B-47F2-BFAA-DA81AA85AED1}" srcOrd="7" destOrd="0" presId="urn:microsoft.com/office/officeart/2005/8/layout/cycle5"/>
    <dgm:cxn modelId="{4F51D4A0-64D5-4D26-856F-82D765245FE6}" type="presParOf" srcId="{389704F9-89C8-4BFE-9304-163AD2D3EBAB}" destId="{E011EF29-6199-476A-826F-1D9F12C94475}" srcOrd="8" destOrd="0" presId="urn:microsoft.com/office/officeart/2005/8/layout/cycle5"/>
    <dgm:cxn modelId="{186AD6D5-B615-4BE1-BA85-82D6EC1E32CD}" type="presParOf" srcId="{389704F9-89C8-4BFE-9304-163AD2D3EBAB}" destId="{9D7B7026-2EFE-4FFD-8826-1FC029A03A5D}" srcOrd="9" destOrd="0" presId="urn:microsoft.com/office/officeart/2005/8/layout/cycle5"/>
    <dgm:cxn modelId="{10232828-99FF-4F7F-9766-22DDB6B40527}" type="presParOf" srcId="{389704F9-89C8-4BFE-9304-163AD2D3EBAB}" destId="{023F7FFA-37BA-481D-8762-2F711B342867}" srcOrd="10" destOrd="0" presId="urn:microsoft.com/office/officeart/2005/8/layout/cycle5"/>
    <dgm:cxn modelId="{4477AFBB-E2BF-459A-9F07-5419586445E6}" type="presParOf" srcId="{389704F9-89C8-4BFE-9304-163AD2D3EBAB}" destId="{0621E09D-B77E-401A-AE9C-CC1C1A3FE87E}" srcOrd="11" destOrd="0" presId="urn:microsoft.com/office/officeart/2005/8/layout/cycle5"/>
    <dgm:cxn modelId="{0FC8FFC5-5F49-4992-97BE-E911F8599B28}" type="presParOf" srcId="{389704F9-89C8-4BFE-9304-163AD2D3EBAB}" destId="{E45E8B46-BE00-4BD3-9D84-C61C834F404A}" srcOrd="12" destOrd="0" presId="urn:microsoft.com/office/officeart/2005/8/layout/cycle5"/>
    <dgm:cxn modelId="{A45687E2-24DF-4E0D-971C-EBAD3F839169}" type="presParOf" srcId="{389704F9-89C8-4BFE-9304-163AD2D3EBAB}" destId="{68A5D987-2408-4FB8-9F29-F7DBCF1A39EA}" srcOrd="13" destOrd="0" presId="urn:microsoft.com/office/officeart/2005/8/layout/cycle5"/>
    <dgm:cxn modelId="{879D74C5-D839-4E2C-9B2A-1F2E324CBCFD}" type="presParOf" srcId="{389704F9-89C8-4BFE-9304-163AD2D3EBAB}" destId="{B4062A84-3C6F-4F29-AC32-13B53F456B92}" srcOrd="14" destOrd="0" presId="urn:microsoft.com/office/officeart/2005/8/layout/cycle5"/>
    <dgm:cxn modelId="{2ECAED20-8BFD-4395-8C72-3EB8A338B1A3}" type="presParOf" srcId="{389704F9-89C8-4BFE-9304-163AD2D3EBAB}" destId="{E22E3690-A0D0-42B6-8360-69AE3F605721}" srcOrd="15" destOrd="0" presId="urn:microsoft.com/office/officeart/2005/8/layout/cycle5"/>
    <dgm:cxn modelId="{157F8805-FB83-4BCB-8B66-3B049CCBE9DE}" type="presParOf" srcId="{389704F9-89C8-4BFE-9304-163AD2D3EBAB}" destId="{A2207C4C-F7CF-4B81-B406-B78FB2D902AC}" srcOrd="16" destOrd="0" presId="urn:microsoft.com/office/officeart/2005/8/layout/cycle5"/>
    <dgm:cxn modelId="{B972367A-D5A9-4A29-BF49-46E9FE0E7887}" type="presParOf" srcId="{389704F9-89C8-4BFE-9304-163AD2D3EBAB}" destId="{79AFF766-2455-4346-905E-4EC9D893E4A2}" srcOrd="17" destOrd="0" presId="urn:microsoft.com/office/officeart/2005/8/layout/cycle5"/>
    <dgm:cxn modelId="{00E226CE-A7F1-48D0-8CB6-BF5FFB554E8B}" type="presParOf" srcId="{389704F9-89C8-4BFE-9304-163AD2D3EBAB}" destId="{B0BCE121-2F01-4F60-8735-7B0699F9342B}" srcOrd="18" destOrd="0" presId="urn:microsoft.com/office/officeart/2005/8/layout/cycle5"/>
    <dgm:cxn modelId="{B30798D9-99AE-4898-BE15-03AB51EEA205}" type="presParOf" srcId="{389704F9-89C8-4BFE-9304-163AD2D3EBAB}" destId="{81BBDC54-B74E-4CEC-BA53-438F5CD78703}" srcOrd="19" destOrd="0" presId="urn:microsoft.com/office/officeart/2005/8/layout/cycle5"/>
    <dgm:cxn modelId="{C9C3139F-E7C3-4FDF-BDE4-3D96BA259CAB}" type="presParOf" srcId="{389704F9-89C8-4BFE-9304-163AD2D3EBAB}" destId="{3A731373-9E3D-4D6B-AF33-FD8E46A8AFFF}" srcOrd="20" destOrd="0" presId="urn:microsoft.com/office/officeart/2005/8/layout/cycle5"/>
    <dgm:cxn modelId="{3B1EA8B3-5C51-4F0F-B593-AEAE0435BA96}" type="presParOf" srcId="{389704F9-89C8-4BFE-9304-163AD2D3EBAB}" destId="{8A9307EF-EDF2-4982-B252-4C05172F326C}" srcOrd="21" destOrd="0" presId="urn:microsoft.com/office/officeart/2005/8/layout/cycle5"/>
    <dgm:cxn modelId="{D936D5FB-F00F-4EDC-87B8-EF55970BC595}" type="presParOf" srcId="{389704F9-89C8-4BFE-9304-163AD2D3EBAB}" destId="{30FDDCB0-B0F8-4391-84CC-9EE0ED7AA669}" srcOrd="22" destOrd="0" presId="urn:microsoft.com/office/officeart/2005/8/layout/cycle5"/>
    <dgm:cxn modelId="{AD9C1A20-3743-4260-92F6-3BE7CC523B1D}" type="presParOf" srcId="{389704F9-89C8-4BFE-9304-163AD2D3EBAB}" destId="{68631AC7-ECD0-4BF7-8123-2CE08214334A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2682F3-9ABA-4BEB-B6C6-E09B2D0F69C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00052F-D175-4172-97FA-9EDB782CFFEA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2009 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B8A2E847-404F-4E40-8834-7331FB0C00C1}" type="parTrans" cxnId="{1D5BA348-446F-4121-98B7-88513AC9C4D3}">
      <dgm:prSet/>
      <dgm:spPr/>
      <dgm:t>
        <a:bodyPr/>
        <a:lstStyle/>
        <a:p>
          <a:endParaRPr lang="ru-RU"/>
        </a:p>
      </dgm:t>
    </dgm:pt>
    <dgm:pt modelId="{BF7EC064-50EF-4547-8359-34220D733547}" type="sibTrans" cxnId="{1D5BA348-446F-4121-98B7-88513AC9C4D3}">
      <dgm:prSet/>
      <dgm:spPr/>
      <dgm:t>
        <a:bodyPr/>
        <a:lstStyle/>
        <a:p>
          <a:endParaRPr lang="ru-RU"/>
        </a:p>
      </dgm:t>
    </dgm:pt>
    <dgm:pt modelId="{0C13D5BF-64F2-4D71-833A-3B424D2EB8D3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2010 </a:t>
          </a:r>
          <a:r>
            <a:rPr lang="ru-RU" dirty="0" smtClean="0"/>
            <a:t> </a:t>
          </a:r>
          <a:endParaRPr lang="ru-RU" dirty="0"/>
        </a:p>
      </dgm:t>
    </dgm:pt>
    <dgm:pt modelId="{CD54300E-78D8-426A-8876-2BFF14627787}" type="parTrans" cxnId="{ECE07B1A-CE7A-4779-A81B-92E09D0F3131}">
      <dgm:prSet/>
      <dgm:spPr/>
      <dgm:t>
        <a:bodyPr/>
        <a:lstStyle/>
        <a:p>
          <a:endParaRPr lang="ru-RU"/>
        </a:p>
      </dgm:t>
    </dgm:pt>
    <dgm:pt modelId="{2E5D79A5-50E5-473A-A7FF-F5205743BEE0}" type="sibTrans" cxnId="{ECE07B1A-CE7A-4779-A81B-92E09D0F3131}">
      <dgm:prSet/>
      <dgm:spPr/>
      <dgm:t>
        <a:bodyPr/>
        <a:lstStyle/>
        <a:p>
          <a:endParaRPr lang="ru-RU"/>
        </a:p>
      </dgm:t>
    </dgm:pt>
    <dgm:pt modelId="{1E0BF9B2-179E-458B-8DF3-5F97AA00FDEE}">
      <dgm:prSet custT="1"/>
      <dgm:spPr/>
      <dgm:t>
        <a:bodyPr/>
        <a:lstStyle/>
        <a:p>
          <a:r>
            <a:rPr lang="en-US" sz="1600" b="1" dirty="0" smtClean="0"/>
            <a:t>Law No. 217-FZ </a:t>
          </a:r>
          <a:r>
            <a:rPr lang="en-US" sz="1600" dirty="0" smtClean="0"/>
            <a:t>"On amendments to certain legislative acts of the Russian Federation concerning creation by state-funded scientific and educational institutions of economic societies (companies) for practical application (implementation) of intellectual activity results"</a:t>
          </a:r>
          <a:r>
            <a:rPr lang="en-US" sz="1600" b="1" dirty="0" smtClean="0"/>
            <a:t> - allowed the universities and research institutes to set up small innovative enterprises (SIE)</a:t>
          </a:r>
          <a:endParaRPr lang="ru-RU" sz="1600" b="1" i="1" dirty="0"/>
        </a:p>
      </dgm:t>
    </dgm:pt>
    <dgm:pt modelId="{D56E04C2-EF59-4ECE-B18D-D88695D16D3F}" type="parTrans" cxnId="{EF953BDA-0656-4A84-9EE8-C7F8F42B2999}">
      <dgm:prSet/>
      <dgm:spPr/>
      <dgm:t>
        <a:bodyPr/>
        <a:lstStyle/>
        <a:p>
          <a:endParaRPr lang="ru-RU"/>
        </a:p>
      </dgm:t>
    </dgm:pt>
    <dgm:pt modelId="{65971C5F-906E-45A2-891B-4501BABECA57}" type="sibTrans" cxnId="{EF953BDA-0656-4A84-9EE8-C7F8F42B2999}">
      <dgm:prSet/>
      <dgm:spPr/>
      <dgm:t>
        <a:bodyPr/>
        <a:lstStyle/>
        <a:p>
          <a:endParaRPr lang="ru-RU"/>
        </a:p>
      </dgm:t>
    </dgm:pt>
    <dgm:pt modelId="{DE843152-7AC4-45A5-BD79-FC2EB4F8DCA4}">
      <dgm:prSet custT="1"/>
      <dgm:spPr/>
      <dgm:t>
        <a:bodyPr/>
        <a:lstStyle/>
        <a:p>
          <a:pPr rtl="0"/>
          <a:r>
            <a:rPr lang="en-US" sz="1600" dirty="0" smtClean="0"/>
            <a:t>road map "Expanding access of small and medium businesses to infrastructure monopolies and state-supported companies purchase"</a:t>
          </a:r>
          <a:endParaRPr lang="ru-RU" sz="1600" dirty="0"/>
        </a:p>
      </dgm:t>
    </dgm:pt>
    <dgm:pt modelId="{75F8C487-F5FA-408E-BB8F-FCA8D4CD5395}" type="parTrans" cxnId="{1A193E0F-5E9F-4896-9155-62DDFFBA1249}">
      <dgm:prSet/>
      <dgm:spPr/>
      <dgm:t>
        <a:bodyPr/>
        <a:lstStyle/>
        <a:p>
          <a:endParaRPr lang="ru-RU"/>
        </a:p>
      </dgm:t>
    </dgm:pt>
    <dgm:pt modelId="{3DAB9195-65B9-4DC1-9324-A59F9FC8D567}" type="sibTrans" cxnId="{1A193E0F-5E9F-4896-9155-62DDFFBA1249}">
      <dgm:prSet/>
      <dgm:spPr/>
      <dgm:t>
        <a:bodyPr/>
        <a:lstStyle/>
        <a:p>
          <a:endParaRPr lang="ru-RU"/>
        </a:p>
      </dgm:t>
    </dgm:pt>
    <dgm:pt modelId="{53CF1AFA-C6AA-44C8-9C30-9BCD725864D6}">
      <dgm:prSet custT="1"/>
      <dgm:spPr/>
      <dgm:t>
        <a:bodyPr/>
        <a:lstStyle/>
        <a:p>
          <a:r>
            <a:rPr lang="en-US" sz="1600" dirty="0" smtClean="0"/>
            <a:t>Tracking, analysis and statistics of small innovative enterprises and their methodological support are carried out</a:t>
          </a:r>
          <a:endParaRPr lang="ru-RU" sz="1600" b="0" dirty="0">
            <a:latin typeface="+mn-lt"/>
          </a:endParaRPr>
        </a:p>
      </dgm:t>
    </dgm:pt>
    <dgm:pt modelId="{BD18074B-42E5-40CE-976B-1B1B511BC523}" type="parTrans" cxnId="{6C6F54E0-6E71-4E46-B770-989CD8AF573C}">
      <dgm:prSet/>
      <dgm:spPr/>
      <dgm:t>
        <a:bodyPr/>
        <a:lstStyle/>
        <a:p>
          <a:endParaRPr lang="ru-RU"/>
        </a:p>
      </dgm:t>
    </dgm:pt>
    <dgm:pt modelId="{73B1B8DB-16AE-41F5-9021-1E7772EA93E0}" type="sibTrans" cxnId="{6C6F54E0-6E71-4E46-B770-989CD8AF573C}">
      <dgm:prSet/>
      <dgm:spPr/>
      <dgm:t>
        <a:bodyPr/>
        <a:lstStyle/>
        <a:p>
          <a:endParaRPr lang="ru-RU"/>
        </a:p>
      </dgm:t>
    </dgm:pt>
    <dgm:pt modelId="{83C4D702-7012-4B21-AC80-9691C9E068F4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2013   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9E8B0DF9-31DE-4ECB-86AE-7E7BA129B582}" type="parTrans" cxnId="{9F3B426A-631B-4B37-9CF4-80005A8AEB11}">
      <dgm:prSet/>
      <dgm:spPr/>
      <dgm:t>
        <a:bodyPr/>
        <a:lstStyle/>
        <a:p>
          <a:endParaRPr lang="ru-RU"/>
        </a:p>
      </dgm:t>
    </dgm:pt>
    <dgm:pt modelId="{9229E9FC-A099-4833-8283-3C15B4C08E23}" type="sibTrans" cxnId="{9F3B426A-631B-4B37-9CF4-80005A8AEB11}">
      <dgm:prSet/>
      <dgm:spPr/>
      <dgm:t>
        <a:bodyPr/>
        <a:lstStyle/>
        <a:p>
          <a:endParaRPr lang="ru-RU"/>
        </a:p>
      </dgm:t>
    </dgm:pt>
    <dgm:pt modelId="{C532C27D-135B-42D8-A9C6-96C91BBCC764}">
      <dgm:prSet custT="1"/>
      <dgm:spPr/>
      <dgm:t>
        <a:bodyPr/>
        <a:lstStyle/>
        <a:p>
          <a:pPr rtl="0"/>
          <a:r>
            <a:rPr lang="en-US" sz="1600" b="1" i="0" dirty="0" smtClean="0">
              <a:solidFill>
                <a:schemeClr val="accent1">
                  <a:lumMod val="50000"/>
                </a:schemeClr>
              </a:solidFill>
            </a:rPr>
            <a:t>at present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31C499D4-858D-45C6-B91D-F755FA845D0E}" type="sibTrans" cxnId="{C3B17370-18B7-4D34-B117-42DE2F89BABF}">
      <dgm:prSet/>
      <dgm:spPr/>
      <dgm:t>
        <a:bodyPr/>
        <a:lstStyle/>
        <a:p>
          <a:endParaRPr lang="ru-RU"/>
        </a:p>
      </dgm:t>
    </dgm:pt>
    <dgm:pt modelId="{09D88C47-B0EB-4F8D-AF76-B7A3FA704A20}" type="parTrans" cxnId="{C3B17370-18B7-4D34-B117-42DE2F89BABF}">
      <dgm:prSet/>
      <dgm:spPr/>
      <dgm:t>
        <a:bodyPr/>
        <a:lstStyle/>
        <a:p>
          <a:endParaRPr lang="ru-RU"/>
        </a:p>
      </dgm:t>
    </dgm:pt>
    <dgm:pt modelId="{2FCC53F5-7B0D-4BFF-ABFC-AD88E603D564}">
      <dgm:prSet custT="1"/>
      <dgm:spPr/>
      <dgm:t>
        <a:bodyPr/>
        <a:lstStyle/>
        <a:p>
          <a:pPr rtl="0"/>
          <a:r>
            <a:rPr lang="en-US" sz="1600" dirty="0" smtClean="0"/>
            <a:t>tax concessions to small innovative enterprises in universities and research institutes, simplified system of taxation, reduced rent rate, reduced rates of insurance fees</a:t>
          </a:r>
          <a:endParaRPr lang="ru-RU" sz="1600" dirty="0"/>
        </a:p>
      </dgm:t>
    </dgm:pt>
    <dgm:pt modelId="{C4AD8103-8EA4-4DCD-844E-B5940C7B03FF}" type="parTrans" cxnId="{DC6E52E6-C873-4368-BCF6-8B2C1DE8A84A}">
      <dgm:prSet/>
      <dgm:spPr/>
      <dgm:t>
        <a:bodyPr/>
        <a:lstStyle/>
        <a:p>
          <a:endParaRPr lang="ru-RU"/>
        </a:p>
      </dgm:t>
    </dgm:pt>
    <dgm:pt modelId="{9EEE16E1-2B45-48FB-9F61-B1FFF5C85023}" type="sibTrans" cxnId="{DC6E52E6-C873-4368-BCF6-8B2C1DE8A84A}">
      <dgm:prSet/>
      <dgm:spPr/>
      <dgm:t>
        <a:bodyPr/>
        <a:lstStyle/>
        <a:p>
          <a:endParaRPr lang="ru-RU"/>
        </a:p>
      </dgm:t>
    </dgm:pt>
    <dgm:pt modelId="{1DED4D87-96EC-429E-981C-225EA09C21C2}">
      <dgm:prSet custT="1"/>
      <dgm:spPr/>
      <dgm:t>
        <a:bodyPr/>
        <a:lstStyle/>
        <a:p>
          <a:r>
            <a:rPr lang="en-US" sz="1600" dirty="0" smtClean="0"/>
            <a:t>“Strategy of development of small and medium businesses in the Russian Federation for the period till 2030"</a:t>
          </a:r>
          <a:endParaRPr lang="ru-RU" sz="1600" b="0" dirty="0">
            <a:latin typeface="+mn-lt"/>
          </a:endParaRPr>
        </a:p>
      </dgm:t>
    </dgm:pt>
    <dgm:pt modelId="{4C4A1827-AB25-4E3D-B15C-EE9C33432FCA}" type="parTrans" cxnId="{7D4FEB38-D43D-44D8-98C1-2430FEE02D45}">
      <dgm:prSet/>
      <dgm:spPr/>
      <dgm:t>
        <a:bodyPr/>
        <a:lstStyle/>
        <a:p>
          <a:endParaRPr lang="ru-RU"/>
        </a:p>
      </dgm:t>
    </dgm:pt>
    <dgm:pt modelId="{39014B99-4EA9-49AB-B576-A8597D637BA7}" type="sibTrans" cxnId="{7D4FEB38-D43D-44D8-98C1-2430FEE02D45}">
      <dgm:prSet/>
      <dgm:spPr/>
      <dgm:t>
        <a:bodyPr/>
        <a:lstStyle/>
        <a:p>
          <a:endParaRPr lang="ru-RU"/>
        </a:p>
      </dgm:t>
    </dgm:pt>
    <dgm:pt modelId="{22978128-7D3C-4C59-A63E-169372BA20C8}">
      <dgm:prSet custT="1"/>
      <dgm:spPr/>
      <dgm:t>
        <a:bodyPr/>
        <a:lstStyle/>
        <a:p>
          <a:r>
            <a:rPr lang="en-US" sz="1600" dirty="0" smtClean="0"/>
            <a:t>There removed restrictions on the transfer of non-exclusive rights from SIE to third parties and restrictions on shares in authorized capitals of economic societies and SIE partners </a:t>
          </a:r>
          <a:endParaRPr lang="ru-RU" sz="1600" dirty="0"/>
        </a:p>
      </dgm:t>
    </dgm:pt>
    <dgm:pt modelId="{CE52C3D8-F571-4AF0-8B58-0EF921ABE79E}" type="parTrans" cxnId="{1BBD04B0-740D-4DEC-8A77-FEF46304EFB6}">
      <dgm:prSet/>
      <dgm:spPr/>
      <dgm:t>
        <a:bodyPr/>
        <a:lstStyle/>
        <a:p>
          <a:endParaRPr lang="ru-RU"/>
        </a:p>
      </dgm:t>
    </dgm:pt>
    <dgm:pt modelId="{CB693D59-6DAB-4C4D-8F0E-CD12F1230698}" type="sibTrans" cxnId="{1BBD04B0-740D-4DEC-8A77-FEF46304EFB6}">
      <dgm:prSet/>
      <dgm:spPr/>
      <dgm:t>
        <a:bodyPr/>
        <a:lstStyle/>
        <a:p>
          <a:endParaRPr lang="ru-RU"/>
        </a:p>
      </dgm:t>
    </dgm:pt>
    <dgm:pt modelId="{3DE1ABF5-9144-4DD3-A7C8-3F245B8D9A44}">
      <dgm:prSet custT="1"/>
      <dgm:spPr/>
      <dgm:t>
        <a:bodyPr/>
        <a:lstStyle/>
        <a:p>
          <a:r>
            <a:rPr lang="en-US" sz="1600" dirty="0" smtClean="0"/>
            <a:t>Work on elimination of administrative barriers in the activities of SIEs is performed</a:t>
          </a:r>
          <a:endParaRPr lang="ru-RU" sz="1600" dirty="0"/>
        </a:p>
      </dgm:t>
    </dgm:pt>
    <dgm:pt modelId="{125E0B3D-C031-44DD-BE72-EAA3A8FDCB4C}" type="parTrans" cxnId="{D700D059-76EC-4020-AF96-CDD3CE756248}">
      <dgm:prSet/>
      <dgm:spPr/>
      <dgm:t>
        <a:bodyPr/>
        <a:lstStyle/>
        <a:p>
          <a:endParaRPr lang="ru-RU"/>
        </a:p>
      </dgm:t>
    </dgm:pt>
    <dgm:pt modelId="{C383B83C-0DE1-47D3-823F-8C2C1E0B999C}" type="sibTrans" cxnId="{D700D059-76EC-4020-AF96-CDD3CE756248}">
      <dgm:prSet/>
      <dgm:spPr/>
      <dgm:t>
        <a:bodyPr/>
        <a:lstStyle/>
        <a:p>
          <a:endParaRPr lang="ru-RU"/>
        </a:p>
      </dgm:t>
    </dgm:pt>
    <dgm:pt modelId="{104FFD9D-ED36-417A-ADFF-0A36AF4B4B95}" type="pres">
      <dgm:prSet presAssocID="{942682F3-9ABA-4BEB-B6C6-E09B2D0F69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AE7F6C-1624-48CA-97A5-31D7B53AA274}" type="pres">
      <dgm:prSet presAssocID="{0300052F-D175-4172-97FA-9EDB782CFFEA}" presName="composite" presStyleCnt="0"/>
      <dgm:spPr/>
    </dgm:pt>
    <dgm:pt modelId="{90D4C460-F9EA-4B93-A6CB-EE2D4BED4848}" type="pres">
      <dgm:prSet presAssocID="{0300052F-D175-4172-97FA-9EDB782CFFEA}" presName="parentText" presStyleLbl="alignNode1" presStyleIdx="0" presStyleCnt="4" custLinFactNeighborX="4175" custLinFactNeighborY="201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9E324-8200-4BCA-BE0C-FF8B8A226323}" type="pres">
      <dgm:prSet presAssocID="{0300052F-D175-4172-97FA-9EDB782CFFEA}" presName="descendantText" presStyleLbl="alignAcc1" presStyleIdx="0" presStyleCnt="4" custScaleY="215032" custLinFactNeighborX="88" custLinFactNeighborY="40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8705D-7AF5-4E54-AD93-1F2B4DB3A8EF}" type="pres">
      <dgm:prSet presAssocID="{BF7EC064-50EF-4547-8359-34220D733547}" presName="sp" presStyleCnt="0"/>
      <dgm:spPr/>
    </dgm:pt>
    <dgm:pt modelId="{E25B1043-C2B2-42FD-92FA-3A89C9B6B0E3}" type="pres">
      <dgm:prSet presAssocID="{0C13D5BF-64F2-4D71-833A-3B424D2EB8D3}" presName="composite" presStyleCnt="0"/>
      <dgm:spPr/>
    </dgm:pt>
    <dgm:pt modelId="{3166B9BF-FB21-4E42-882A-55C9AB03E1A0}" type="pres">
      <dgm:prSet presAssocID="{0C13D5BF-64F2-4D71-833A-3B424D2EB8D3}" presName="parentText" presStyleLbl="alignNode1" presStyleIdx="1" presStyleCnt="4" custLinFactNeighborX="-16301" custLinFactNeighborY="254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97AB1-D25C-4016-9275-157AB02AC865}" type="pres">
      <dgm:prSet presAssocID="{0C13D5BF-64F2-4D71-833A-3B424D2EB8D3}" presName="descendantText" presStyleLbl="alignAcc1" presStyleIdx="1" presStyleCnt="4" custScaleY="84171" custLinFactNeighborX="129" custLinFactNeighborY="77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5BDA2-FFDD-43B4-87D6-7C9C27EC4F46}" type="pres">
      <dgm:prSet presAssocID="{2E5D79A5-50E5-473A-A7FF-F5205743BEE0}" presName="sp" presStyleCnt="0"/>
      <dgm:spPr/>
    </dgm:pt>
    <dgm:pt modelId="{7A5F4425-2607-46FF-BC7A-B74B520199E9}" type="pres">
      <dgm:prSet presAssocID="{83C4D702-7012-4B21-AC80-9691C9E068F4}" presName="composite" presStyleCnt="0"/>
      <dgm:spPr/>
    </dgm:pt>
    <dgm:pt modelId="{ADC0B3F0-7E89-4984-861A-2E3673EA214D}" type="pres">
      <dgm:prSet presAssocID="{83C4D702-7012-4B21-AC80-9691C9E068F4}" presName="parentText" presStyleLbl="alignNode1" presStyleIdx="2" presStyleCnt="4" custLinFactNeighborX="4175" custLinFactNeighborY="268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647A0-3A89-43A3-8EA3-866D0B7FF43D}" type="pres">
      <dgm:prSet presAssocID="{83C4D702-7012-4B21-AC80-9691C9E068F4}" presName="descendantText" presStyleLbl="alignAcc1" presStyleIdx="2" presStyleCnt="4" custScaleY="102286" custLinFactNeighborX="290" custLinFactNeighborY="60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89FEF-6270-4E2E-87A7-771BF246B71C}" type="pres">
      <dgm:prSet presAssocID="{9229E9FC-A099-4833-8283-3C15B4C08E23}" presName="sp" presStyleCnt="0"/>
      <dgm:spPr/>
    </dgm:pt>
    <dgm:pt modelId="{97009640-C848-47F5-9D77-3ECECC6A2A3F}" type="pres">
      <dgm:prSet presAssocID="{C532C27D-135B-42D8-A9C6-96C91BBCC764}" presName="composite" presStyleCnt="0"/>
      <dgm:spPr/>
    </dgm:pt>
    <dgm:pt modelId="{E9F7860E-325F-45A8-BE2F-C37D20E3B8A8}" type="pres">
      <dgm:prSet presAssocID="{C532C27D-135B-42D8-A9C6-96C91BBCC764}" presName="parentText" presStyleLbl="alignNode1" presStyleIdx="3" presStyleCnt="4" custLinFactNeighborX="4184" custLinFactNeighborY="64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7A30D-E8E4-40FE-A785-B4D73EFA69A7}" type="pres">
      <dgm:prSet presAssocID="{C532C27D-135B-42D8-A9C6-96C91BBCC764}" presName="descendantText" presStyleLbl="alignAcc1" presStyleIdx="3" presStyleCnt="4" custScaleY="149981" custLinFactNeighborX="129" custLinFactNeighborY="33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360021-7A40-40E8-9DBC-0921BC0EC762}" type="presOf" srcId="{83C4D702-7012-4B21-AC80-9691C9E068F4}" destId="{ADC0B3F0-7E89-4984-861A-2E3673EA214D}" srcOrd="0" destOrd="0" presId="urn:microsoft.com/office/officeart/2005/8/layout/chevron2"/>
    <dgm:cxn modelId="{48184CF9-2C9A-4638-9459-A6264E14E464}" type="presOf" srcId="{0300052F-D175-4172-97FA-9EDB782CFFEA}" destId="{90D4C460-F9EA-4B93-A6CB-EE2D4BED4848}" srcOrd="0" destOrd="0" presId="urn:microsoft.com/office/officeart/2005/8/layout/chevron2"/>
    <dgm:cxn modelId="{DC5BCDB1-BD49-4AB0-9540-D21F6755AFD7}" type="presOf" srcId="{1DED4D87-96EC-429E-981C-225EA09C21C2}" destId="{0B47A30D-E8E4-40FE-A785-B4D73EFA69A7}" srcOrd="0" destOrd="2" presId="urn:microsoft.com/office/officeart/2005/8/layout/chevron2"/>
    <dgm:cxn modelId="{C1A1F56B-C932-4714-9460-AB89E6BA2CEF}" type="presOf" srcId="{53CF1AFA-C6AA-44C8-9C30-9BCD725864D6}" destId="{0B47A30D-E8E4-40FE-A785-B4D73EFA69A7}" srcOrd="0" destOrd="0" presId="urn:microsoft.com/office/officeart/2005/8/layout/chevron2"/>
    <dgm:cxn modelId="{1D5BA348-446F-4121-98B7-88513AC9C4D3}" srcId="{942682F3-9ABA-4BEB-B6C6-E09B2D0F69CC}" destId="{0300052F-D175-4172-97FA-9EDB782CFFEA}" srcOrd="0" destOrd="0" parTransId="{B8A2E847-404F-4E40-8834-7331FB0C00C1}" sibTransId="{BF7EC064-50EF-4547-8359-34220D733547}"/>
    <dgm:cxn modelId="{5E4563A6-C19C-4AE7-A937-2659CA3710DC}" type="presOf" srcId="{1E0BF9B2-179E-458B-8DF3-5F97AA00FDEE}" destId="{A189E324-8200-4BCA-BE0C-FF8B8A226323}" srcOrd="0" destOrd="0" presId="urn:microsoft.com/office/officeart/2005/8/layout/chevron2"/>
    <dgm:cxn modelId="{9F3B426A-631B-4B37-9CF4-80005A8AEB11}" srcId="{942682F3-9ABA-4BEB-B6C6-E09B2D0F69CC}" destId="{83C4D702-7012-4B21-AC80-9691C9E068F4}" srcOrd="2" destOrd="0" parTransId="{9E8B0DF9-31DE-4ECB-86AE-7E7BA129B582}" sibTransId="{9229E9FC-A099-4833-8283-3C15B4C08E23}"/>
    <dgm:cxn modelId="{D700D059-76EC-4020-AF96-CDD3CE756248}" srcId="{C532C27D-135B-42D8-A9C6-96C91BBCC764}" destId="{3DE1ABF5-9144-4DD3-A7C8-3F245B8D9A44}" srcOrd="1" destOrd="0" parTransId="{125E0B3D-C031-44DD-BE72-EAA3A8FDCB4C}" sibTransId="{C383B83C-0DE1-47D3-823F-8C2C1E0B999C}"/>
    <dgm:cxn modelId="{C7771FCE-826C-4960-9348-8BB77BC3349A}" type="presOf" srcId="{22978128-7D3C-4C59-A63E-169372BA20C8}" destId="{A189E324-8200-4BCA-BE0C-FF8B8A226323}" srcOrd="0" destOrd="1" presId="urn:microsoft.com/office/officeart/2005/8/layout/chevron2"/>
    <dgm:cxn modelId="{3183C33D-C651-4B22-A075-1A557C391309}" type="presOf" srcId="{DE843152-7AC4-45A5-BD79-FC2EB4F8DCA4}" destId="{D37647A0-3A89-43A3-8EA3-866D0B7FF43D}" srcOrd="0" destOrd="0" presId="urn:microsoft.com/office/officeart/2005/8/layout/chevron2"/>
    <dgm:cxn modelId="{C3B17370-18B7-4D34-B117-42DE2F89BABF}" srcId="{942682F3-9ABA-4BEB-B6C6-E09B2D0F69CC}" destId="{C532C27D-135B-42D8-A9C6-96C91BBCC764}" srcOrd="3" destOrd="0" parTransId="{09D88C47-B0EB-4F8D-AF76-B7A3FA704A20}" sibTransId="{31C499D4-858D-45C6-B91D-F755FA845D0E}"/>
    <dgm:cxn modelId="{7D4FEB38-D43D-44D8-98C1-2430FEE02D45}" srcId="{C532C27D-135B-42D8-A9C6-96C91BBCC764}" destId="{1DED4D87-96EC-429E-981C-225EA09C21C2}" srcOrd="2" destOrd="0" parTransId="{4C4A1827-AB25-4E3D-B15C-EE9C33432FCA}" sibTransId="{39014B99-4EA9-49AB-B576-A8597D637BA7}"/>
    <dgm:cxn modelId="{1BBD04B0-740D-4DEC-8A77-FEF46304EFB6}" srcId="{0300052F-D175-4172-97FA-9EDB782CFFEA}" destId="{22978128-7D3C-4C59-A63E-169372BA20C8}" srcOrd="1" destOrd="0" parTransId="{CE52C3D8-F571-4AF0-8B58-0EF921ABE79E}" sibTransId="{CB693D59-6DAB-4C4D-8F0E-CD12F1230698}"/>
    <dgm:cxn modelId="{6C6F54E0-6E71-4E46-B770-989CD8AF573C}" srcId="{C532C27D-135B-42D8-A9C6-96C91BBCC764}" destId="{53CF1AFA-C6AA-44C8-9C30-9BCD725864D6}" srcOrd="0" destOrd="0" parTransId="{BD18074B-42E5-40CE-976B-1B1B511BC523}" sibTransId="{73B1B8DB-16AE-41F5-9021-1E7772EA93E0}"/>
    <dgm:cxn modelId="{DC1F25BA-E3A1-46B4-B83E-C48F9F9172AC}" type="presOf" srcId="{3DE1ABF5-9144-4DD3-A7C8-3F245B8D9A44}" destId="{0B47A30D-E8E4-40FE-A785-B4D73EFA69A7}" srcOrd="0" destOrd="1" presId="urn:microsoft.com/office/officeart/2005/8/layout/chevron2"/>
    <dgm:cxn modelId="{F75E671A-5BFD-43DD-80F5-EF500F00A07C}" type="presOf" srcId="{2FCC53F5-7B0D-4BFF-ABFC-AD88E603D564}" destId="{7E097AB1-D25C-4016-9275-157AB02AC865}" srcOrd="0" destOrd="0" presId="urn:microsoft.com/office/officeart/2005/8/layout/chevron2"/>
    <dgm:cxn modelId="{AAAC983C-EA81-4E0F-BC38-13017C8BAC39}" type="presOf" srcId="{C532C27D-135B-42D8-A9C6-96C91BBCC764}" destId="{E9F7860E-325F-45A8-BE2F-C37D20E3B8A8}" srcOrd="0" destOrd="0" presId="urn:microsoft.com/office/officeart/2005/8/layout/chevron2"/>
    <dgm:cxn modelId="{9CCA29D0-AE86-4118-8A33-2F91070BC0D5}" type="presOf" srcId="{0C13D5BF-64F2-4D71-833A-3B424D2EB8D3}" destId="{3166B9BF-FB21-4E42-882A-55C9AB03E1A0}" srcOrd="0" destOrd="0" presId="urn:microsoft.com/office/officeart/2005/8/layout/chevron2"/>
    <dgm:cxn modelId="{EF953BDA-0656-4A84-9EE8-C7F8F42B2999}" srcId="{0300052F-D175-4172-97FA-9EDB782CFFEA}" destId="{1E0BF9B2-179E-458B-8DF3-5F97AA00FDEE}" srcOrd="0" destOrd="0" parTransId="{D56E04C2-EF59-4ECE-B18D-D88695D16D3F}" sibTransId="{65971C5F-906E-45A2-891B-4501BABECA57}"/>
    <dgm:cxn modelId="{ECE07B1A-CE7A-4779-A81B-92E09D0F3131}" srcId="{942682F3-9ABA-4BEB-B6C6-E09B2D0F69CC}" destId="{0C13D5BF-64F2-4D71-833A-3B424D2EB8D3}" srcOrd="1" destOrd="0" parTransId="{CD54300E-78D8-426A-8876-2BFF14627787}" sibTransId="{2E5D79A5-50E5-473A-A7FF-F5205743BEE0}"/>
    <dgm:cxn modelId="{DC6E52E6-C873-4368-BCF6-8B2C1DE8A84A}" srcId="{0C13D5BF-64F2-4D71-833A-3B424D2EB8D3}" destId="{2FCC53F5-7B0D-4BFF-ABFC-AD88E603D564}" srcOrd="0" destOrd="0" parTransId="{C4AD8103-8EA4-4DCD-844E-B5940C7B03FF}" sibTransId="{9EEE16E1-2B45-48FB-9F61-B1FFF5C85023}"/>
    <dgm:cxn modelId="{DF98A2F6-133A-45D3-A4E0-CFAD70EC56D7}" type="presOf" srcId="{942682F3-9ABA-4BEB-B6C6-E09B2D0F69CC}" destId="{104FFD9D-ED36-417A-ADFF-0A36AF4B4B95}" srcOrd="0" destOrd="0" presId="urn:microsoft.com/office/officeart/2005/8/layout/chevron2"/>
    <dgm:cxn modelId="{1A193E0F-5E9F-4896-9155-62DDFFBA1249}" srcId="{83C4D702-7012-4B21-AC80-9691C9E068F4}" destId="{DE843152-7AC4-45A5-BD79-FC2EB4F8DCA4}" srcOrd="0" destOrd="0" parTransId="{75F8C487-F5FA-408E-BB8F-FCA8D4CD5395}" sibTransId="{3DAB9195-65B9-4DC1-9324-A59F9FC8D567}"/>
    <dgm:cxn modelId="{82C8BEE1-7EC0-4FDD-916A-BF28030E047E}" type="presParOf" srcId="{104FFD9D-ED36-417A-ADFF-0A36AF4B4B95}" destId="{11AE7F6C-1624-48CA-97A5-31D7B53AA274}" srcOrd="0" destOrd="0" presId="urn:microsoft.com/office/officeart/2005/8/layout/chevron2"/>
    <dgm:cxn modelId="{4479709A-976A-4887-BB9D-8925D35F050A}" type="presParOf" srcId="{11AE7F6C-1624-48CA-97A5-31D7B53AA274}" destId="{90D4C460-F9EA-4B93-A6CB-EE2D4BED4848}" srcOrd="0" destOrd="0" presId="urn:microsoft.com/office/officeart/2005/8/layout/chevron2"/>
    <dgm:cxn modelId="{FC8EF113-0053-4900-9816-93EFAA63C632}" type="presParOf" srcId="{11AE7F6C-1624-48CA-97A5-31D7B53AA274}" destId="{A189E324-8200-4BCA-BE0C-FF8B8A226323}" srcOrd="1" destOrd="0" presId="urn:microsoft.com/office/officeart/2005/8/layout/chevron2"/>
    <dgm:cxn modelId="{5E104A14-5A4E-4B76-85FB-7AFDEC6E1FC5}" type="presParOf" srcId="{104FFD9D-ED36-417A-ADFF-0A36AF4B4B95}" destId="{4D18705D-7AF5-4E54-AD93-1F2B4DB3A8EF}" srcOrd="1" destOrd="0" presId="urn:microsoft.com/office/officeart/2005/8/layout/chevron2"/>
    <dgm:cxn modelId="{C07AF922-DB94-4B24-8CE1-B933FA9B9398}" type="presParOf" srcId="{104FFD9D-ED36-417A-ADFF-0A36AF4B4B95}" destId="{E25B1043-C2B2-42FD-92FA-3A89C9B6B0E3}" srcOrd="2" destOrd="0" presId="urn:microsoft.com/office/officeart/2005/8/layout/chevron2"/>
    <dgm:cxn modelId="{FC014846-EF80-4F84-846E-40B80AED80C9}" type="presParOf" srcId="{E25B1043-C2B2-42FD-92FA-3A89C9B6B0E3}" destId="{3166B9BF-FB21-4E42-882A-55C9AB03E1A0}" srcOrd="0" destOrd="0" presId="urn:microsoft.com/office/officeart/2005/8/layout/chevron2"/>
    <dgm:cxn modelId="{DEC8CE44-7EC1-40D2-A145-D815C238251E}" type="presParOf" srcId="{E25B1043-C2B2-42FD-92FA-3A89C9B6B0E3}" destId="{7E097AB1-D25C-4016-9275-157AB02AC865}" srcOrd="1" destOrd="0" presId="urn:microsoft.com/office/officeart/2005/8/layout/chevron2"/>
    <dgm:cxn modelId="{34DA096F-7BB3-4466-A51F-986C7785B476}" type="presParOf" srcId="{104FFD9D-ED36-417A-ADFF-0A36AF4B4B95}" destId="{1AD5BDA2-FFDD-43B4-87D6-7C9C27EC4F46}" srcOrd="3" destOrd="0" presId="urn:microsoft.com/office/officeart/2005/8/layout/chevron2"/>
    <dgm:cxn modelId="{6B447DBA-F819-4DE4-B4C7-961C3C4A62A2}" type="presParOf" srcId="{104FFD9D-ED36-417A-ADFF-0A36AF4B4B95}" destId="{7A5F4425-2607-46FF-BC7A-B74B520199E9}" srcOrd="4" destOrd="0" presId="urn:microsoft.com/office/officeart/2005/8/layout/chevron2"/>
    <dgm:cxn modelId="{7929B468-284F-4BC5-8DFB-9AFAB4F62422}" type="presParOf" srcId="{7A5F4425-2607-46FF-BC7A-B74B520199E9}" destId="{ADC0B3F0-7E89-4984-861A-2E3673EA214D}" srcOrd="0" destOrd="0" presId="urn:microsoft.com/office/officeart/2005/8/layout/chevron2"/>
    <dgm:cxn modelId="{642D4426-40DC-4897-8F30-883BF252B585}" type="presParOf" srcId="{7A5F4425-2607-46FF-BC7A-B74B520199E9}" destId="{D37647A0-3A89-43A3-8EA3-866D0B7FF43D}" srcOrd="1" destOrd="0" presId="urn:microsoft.com/office/officeart/2005/8/layout/chevron2"/>
    <dgm:cxn modelId="{AF4DF281-6FF4-4509-9C87-312940E82063}" type="presParOf" srcId="{104FFD9D-ED36-417A-ADFF-0A36AF4B4B95}" destId="{D7D89FEF-6270-4E2E-87A7-771BF246B71C}" srcOrd="5" destOrd="0" presId="urn:microsoft.com/office/officeart/2005/8/layout/chevron2"/>
    <dgm:cxn modelId="{C5804944-99E0-4938-A808-9FB5FD96DA7B}" type="presParOf" srcId="{104FFD9D-ED36-417A-ADFF-0A36AF4B4B95}" destId="{97009640-C848-47F5-9D77-3ECECC6A2A3F}" srcOrd="6" destOrd="0" presId="urn:microsoft.com/office/officeart/2005/8/layout/chevron2"/>
    <dgm:cxn modelId="{05ACA616-2C61-461D-B88A-4CB45E75F916}" type="presParOf" srcId="{97009640-C848-47F5-9D77-3ECECC6A2A3F}" destId="{E9F7860E-325F-45A8-BE2F-C37D20E3B8A8}" srcOrd="0" destOrd="0" presId="urn:microsoft.com/office/officeart/2005/8/layout/chevron2"/>
    <dgm:cxn modelId="{0A2336ED-5BC1-4872-8D8C-294E4166EFA1}" type="presParOf" srcId="{97009640-C848-47F5-9D77-3ECECC6A2A3F}" destId="{0B47A30D-E8E4-40FE-A785-B4D73EFA69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27741A-CE27-4881-A190-901AB07699F2}" type="doc">
      <dgm:prSet loTypeId="urn:microsoft.com/office/officeart/2005/8/layout/matrix3" loCatId="matrix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5A048180-2A4C-46E9-ADD5-F32B6375929D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Authors, performers, producers of phonograms can exercise their rights to RIA and control IP exploitation </a:t>
          </a:r>
          <a:endParaRPr lang="ru-RU" sz="1800" dirty="0">
            <a:solidFill>
              <a:schemeClr val="tx1"/>
            </a:solidFill>
          </a:endParaRPr>
        </a:p>
      </dgm:t>
    </dgm:pt>
    <dgm:pt modelId="{D8640338-60C9-4D5F-9011-CC67E93E60F5}" type="parTrans" cxnId="{00F6D5D1-9C4E-4063-9B77-E3338DA22578}">
      <dgm:prSet/>
      <dgm:spPr/>
      <dgm:t>
        <a:bodyPr/>
        <a:lstStyle/>
        <a:p>
          <a:endParaRPr lang="ru-RU"/>
        </a:p>
      </dgm:t>
    </dgm:pt>
    <dgm:pt modelId="{9F4074D6-D33B-4E3B-932C-5ED6D13683B8}" type="sibTrans" cxnId="{00F6D5D1-9C4E-4063-9B77-E3338DA22578}">
      <dgm:prSet/>
      <dgm:spPr/>
      <dgm:t>
        <a:bodyPr/>
        <a:lstStyle/>
        <a:p>
          <a:endParaRPr lang="ru-RU"/>
        </a:p>
      </dgm:t>
    </dgm:pt>
    <dgm:pt modelId="{C364B86F-8C5F-4818-85C9-BDDA0349A0D1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Information on inventions and trademarks</a:t>
          </a:r>
          <a:endParaRPr lang="ru-RU" sz="1800" dirty="0">
            <a:solidFill>
              <a:schemeClr val="tx1"/>
            </a:solidFill>
          </a:endParaRPr>
        </a:p>
      </dgm:t>
    </dgm:pt>
    <dgm:pt modelId="{698EB587-9D47-412E-B8BD-01439BC20D28}" type="parTrans" cxnId="{2418FB5F-2F20-4F54-A4F6-1CDA60D077FB}">
      <dgm:prSet/>
      <dgm:spPr/>
      <dgm:t>
        <a:bodyPr/>
        <a:lstStyle/>
        <a:p>
          <a:endParaRPr lang="ru-RU"/>
        </a:p>
      </dgm:t>
    </dgm:pt>
    <dgm:pt modelId="{689E8625-B440-48CE-BA24-E6040B2C11AE}" type="sibTrans" cxnId="{2418FB5F-2F20-4F54-A4F6-1CDA60D077FB}">
      <dgm:prSet/>
      <dgm:spPr/>
      <dgm:t>
        <a:bodyPr/>
        <a:lstStyle/>
        <a:p>
          <a:endParaRPr lang="ru-RU"/>
        </a:p>
      </dgm:t>
    </dgm:pt>
    <dgm:pt modelId="{7CE2170D-7AC2-4143-A7A2-D364D530D7FD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Fostering intellectual property commercialization </a:t>
          </a:r>
          <a:endParaRPr lang="ru-RU" sz="1800" dirty="0" smtClean="0">
            <a:solidFill>
              <a:schemeClr val="tx1"/>
            </a:solidFill>
          </a:endParaRPr>
        </a:p>
        <a:p>
          <a:pPr rtl="0"/>
          <a:endParaRPr lang="ru-RU" sz="1800" dirty="0">
            <a:solidFill>
              <a:schemeClr val="tx1"/>
            </a:solidFill>
          </a:endParaRPr>
        </a:p>
      </dgm:t>
    </dgm:pt>
    <dgm:pt modelId="{6E517D92-6405-4691-9C6E-E1509860C095}" type="parTrans" cxnId="{83CD14AE-B769-4ECC-B30F-0FDD29F3736E}">
      <dgm:prSet/>
      <dgm:spPr/>
      <dgm:t>
        <a:bodyPr/>
        <a:lstStyle/>
        <a:p>
          <a:endParaRPr lang="ru-RU"/>
        </a:p>
      </dgm:t>
    </dgm:pt>
    <dgm:pt modelId="{020FDCDC-768B-498B-8A4A-C51F921C9705}" type="sibTrans" cxnId="{83CD14AE-B769-4ECC-B30F-0FDD29F3736E}">
      <dgm:prSet/>
      <dgm:spPr/>
      <dgm:t>
        <a:bodyPr/>
        <a:lstStyle/>
        <a:p>
          <a:endParaRPr lang="ru-RU"/>
        </a:p>
      </dgm:t>
    </dgm:pt>
    <dgm:pt modelId="{9BFD91E3-A558-4753-9BCC-FB607931C5BD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Solution to the problem of illegal content use in the network by means of monitoring </a:t>
          </a:r>
          <a:endParaRPr lang="ru-RU" sz="1800" dirty="0">
            <a:solidFill>
              <a:schemeClr val="tx1"/>
            </a:solidFill>
          </a:endParaRPr>
        </a:p>
      </dgm:t>
    </dgm:pt>
    <dgm:pt modelId="{FE4E55D3-1B8D-4B2D-A31D-C3D00C456097}" type="parTrans" cxnId="{78B48CED-E7AC-4A16-8F5C-A8A4870B4A90}">
      <dgm:prSet/>
      <dgm:spPr/>
      <dgm:t>
        <a:bodyPr/>
        <a:lstStyle/>
        <a:p>
          <a:endParaRPr lang="ru-RU"/>
        </a:p>
      </dgm:t>
    </dgm:pt>
    <dgm:pt modelId="{07F06EF1-7293-4C9A-A267-60D10C55B78C}" type="sibTrans" cxnId="{78B48CED-E7AC-4A16-8F5C-A8A4870B4A90}">
      <dgm:prSet/>
      <dgm:spPr/>
      <dgm:t>
        <a:bodyPr/>
        <a:lstStyle/>
        <a:p>
          <a:endParaRPr lang="ru-RU"/>
        </a:p>
      </dgm:t>
    </dgm:pt>
    <dgm:pt modelId="{D6FCEFFD-D286-4F0E-852A-B91444CB4666}" type="pres">
      <dgm:prSet presAssocID="{D327741A-CE27-4881-A190-901AB07699F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30733A-4D7A-4E25-A412-CD3C183E14C9}" type="pres">
      <dgm:prSet presAssocID="{D327741A-CE27-4881-A190-901AB07699F2}" presName="diamond" presStyleLbl="bgShp" presStyleIdx="0" presStyleCnt="1" custScaleX="123214" custLinFactNeighborX="7142" custLinFactNeighborY="10714"/>
      <dgm:spPr/>
    </dgm:pt>
    <dgm:pt modelId="{755D3E0D-DD68-4926-BA8B-ACEC378EDE63}" type="pres">
      <dgm:prSet presAssocID="{D327741A-CE27-4881-A190-901AB07699F2}" presName="quad1" presStyleLbl="node1" presStyleIdx="0" presStyleCnt="4" custScaleX="167731" custScaleY="110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1E169-8641-4C56-9652-EECD427E6009}" type="pres">
      <dgm:prSet presAssocID="{D327741A-CE27-4881-A190-901AB07699F2}" presName="quad2" presStyleLbl="node1" presStyleIdx="1" presStyleCnt="4" custScaleX="117175" custScaleY="100339" custLinFactNeighborX="31435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C3B7E-E850-4BBB-AEA7-BF9501BDF1B2}" type="pres">
      <dgm:prSet presAssocID="{D327741A-CE27-4881-A190-901AB07699F2}" presName="quad3" presStyleLbl="node1" presStyleIdx="2" presStyleCnt="4" custScaleX="147644" custScaleY="93178" custLinFactNeighborX="-14497" custLinFactNeighborY="2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6E542-C2FB-4F1C-83F8-F4722F90D164}" type="pres">
      <dgm:prSet presAssocID="{D327741A-CE27-4881-A190-901AB07699F2}" presName="quad4" presStyleLbl="node1" presStyleIdx="3" presStyleCnt="4" custScaleX="140446" custScaleY="102854" custLinFactNeighborX="32692" custLinFactNeighborY="-4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854B1-B9C4-4259-92CD-5CB39BE2AF42}" type="presOf" srcId="{5A048180-2A4C-46E9-ADD5-F32B6375929D}" destId="{755D3E0D-DD68-4926-BA8B-ACEC378EDE63}" srcOrd="0" destOrd="0" presId="urn:microsoft.com/office/officeart/2005/8/layout/matrix3"/>
    <dgm:cxn modelId="{EDED1285-BB74-4DE6-9E80-569E5C4FB954}" type="presOf" srcId="{C364B86F-8C5F-4818-85C9-BDDA0349A0D1}" destId="{AA71E169-8641-4C56-9652-EECD427E6009}" srcOrd="0" destOrd="0" presId="urn:microsoft.com/office/officeart/2005/8/layout/matrix3"/>
    <dgm:cxn modelId="{DE4C2D46-22A7-4277-8BB2-D45780479311}" type="presOf" srcId="{7CE2170D-7AC2-4143-A7A2-D364D530D7FD}" destId="{C47C3B7E-E850-4BBB-AEA7-BF9501BDF1B2}" srcOrd="0" destOrd="0" presId="urn:microsoft.com/office/officeart/2005/8/layout/matrix3"/>
    <dgm:cxn modelId="{2418FB5F-2F20-4F54-A4F6-1CDA60D077FB}" srcId="{D327741A-CE27-4881-A190-901AB07699F2}" destId="{C364B86F-8C5F-4818-85C9-BDDA0349A0D1}" srcOrd="1" destOrd="0" parTransId="{698EB587-9D47-412E-B8BD-01439BC20D28}" sibTransId="{689E8625-B440-48CE-BA24-E6040B2C11AE}"/>
    <dgm:cxn modelId="{587473FC-10CC-4D81-AF37-7AD0D1E170BF}" type="presOf" srcId="{9BFD91E3-A558-4753-9BCC-FB607931C5BD}" destId="{CAA6E542-C2FB-4F1C-83F8-F4722F90D164}" srcOrd="0" destOrd="0" presId="urn:microsoft.com/office/officeart/2005/8/layout/matrix3"/>
    <dgm:cxn modelId="{00F6D5D1-9C4E-4063-9B77-E3338DA22578}" srcId="{D327741A-CE27-4881-A190-901AB07699F2}" destId="{5A048180-2A4C-46E9-ADD5-F32B6375929D}" srcOrd="0" destOrd="0" parTransId="{D8640338-60C9-4D5F-9011-CC67E93E60F5}" sibTransId="{9F4074D6-D33B-4E3B-932C-5ED6D13683B8}"/>
    <dgm:cxn modelId="{83CD14AE-B769-4ECC-B30F-0FDD29F3736E}" srcId="{D327741A-CE27-4881-A190-901AB07699F2}" destId="{7CE2170D-7AC2-4143-A7A2-D364D530D7FD}" srcOrd="2" destOrd="0" parTransId="{6E517D92-6405-4691-9C6E-E1509860C095}" sibTransId="{020FDCDC-768B-498B-8A4A-C51F921C9705}"/>
    <dgm:cxn modelId="{BD66AE6A-4E99-4627-B941-311D5A041C83}" type="presOf" srcId="{D327741A-CE27-4881-A190-901AB07699F2}" destId="{D6FCEFFD-D286-4F0E-852A-B91444CB4666}" srcOrd="0" destOrd="0" presId="urn:microsoft.com/office/officeart/2005/8/layout/matrix3"/>
    <dgm:cxn modelId="{78B48CED-E7AC-4A16-8F5C-A8A4870B4A90}" srcId="{D327741A-CE27-4881-A190-901AB07699F2}" destId="{9BFD91E3-A558-4753-9BCC-FB607931C5BD}" srcOrd="3" destOrd="0" parTransId="{FE4E55D3-1B8D-4B2D-A31D-C3D00C456097}" sibTransId="{07F06EF1-7293-4C9A-A267-60D10C55B78C}"/>
    <dgm:cxn modelId="{996A00FA-FE31-43B6-A047-B23A9DAEDD36}" type="presParOf" srcId="{D6FCEFFD-D286-4F0E-852A-B91444CB4666}" destId="{AE30733A-4D7A-4E25-A412-CD3C183E14C9}" srcOrd="0" destOrd="0" presId="urn:microsoft.com/office/officeart/2005/8/layout/matrix3"/>
    <dgm:cxn modelId="{FFA97FA5-EBC7-4FFA-9802-288A36B8B6DD}" type="presParOf" srcId="{D6FCEFFD-D286-4F0E-852A-B91444CB4666}" destId="{755D3E0D-DD68-4926-BA8B-ACEC378EDE63}" srcOrd="1" destOrd="0" presId="urn:microsoft.com/office/officeart/2005/8/layout/matrix3"/>
    <dgm:cxn modelId="{706566AD-F90D-485E-B66A-2B68EA8DD4F5}" type="presParOf" srcId="{D6FCEFFD-D286-4F0E-852A-B91444CB4666}" destId="{AA71E169-8641-4C56-9652-EECD427E6009}" srcOrd="2" destOrd="0" presId="urn:microsoft.com/office/officeart/2005/8/layout/matrix3"/>
    <dgm:cxn modelId="{ED01C800-6CFD-4998-BB96-D4BABAE2304A}" type="presParOf" srcId="{D6FCEFFD-D286-4F0E-852A-B91444CB4666}" destId="{C47C3B7E-E850-4BBB-AEA7-BF9501BDF1B2}" srcOrd="3" destOrd="0" presId="urn:microsoft.com/office/officeart/2005/8/layout/matrix3"/>
    <dgm:cxn modelId="{DB25FBDE-6EA5-474C-9D36-8E0CE7440689}" type="presParOf" srcId="{D6FCEFFD-D286-4F0E-852A-B91444CB4666}" destId="{CAA6E542-C2FB-4F1C-83F8-F4722F90D16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E94384-088F-424D-9DCA-CBFEEA7C49FE}" type="doc">
      <dgm:prSet loTypeId="urn:microsoft.com/office/officeart/2005/8/layout/funnel1" loCatId="relationship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84242F6-FA9B-47C6-B966-3781A89AC5FC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awareness of intellectual property issues</a:t>
          </a:r>
          <a:endParaRPr lang="ru-RU" baseline="0" dirty="0">
            <a:solidFill>
              <a:schemeClr val="tx1"/>
            </a:solidFill>
          </a:endParaRPr>
        </a:p>
      </dgm:t>
    </dgm:pt>
    <dgm:pt modelId="{C0F723B4-027C-431D-856E-BB0C85337A4B}" type="parTrans" cxnId="{D684FD34-78C0-4708-8905-074AF25111EC}">
      <dgm:prSet/>
      <dgm:spPr/>
      <dgm:t>
        <a:bodyPr/>
        <a:lstStyle/>
        <a:p>
          <a:endParaRPr lang="ru-RU"/>
        </a:p>
      </dgm:t>
    </dgm:pt>
    <dgm:pt modelId="{70D36779-DDA0-42FD-B4A5-E79D6676D76F}" type="sibTrans" cxnId="{D684FD34-78C0-4708-8905-074AF25111EC}">
      <dgm:prSet/>
      <dgm:spPr/>
      <dgm:t>
        <a:bodyPr/>
        <a:lstStyle/>
        <a:p>
          <a:endParaRPr lang="ru-RU"/>
        </a:p>
      </dgm:t>
    </dgm:pt>
    <dgm:pt modelId="{BA98E198-1CED-4B6C-8F89-DA0D554BD742}">
      <dgm:prSet custT="1"/>
      <dgm:spPr/>
      <dgm:t>
        <a:bodyPr/>
        <a:lstStyle/>
        <a:p>
          <a:pPr rtl="0"/>
          <a:r>
            <a:rPr lang="ru-RU" sz="2000" baseline="0" dirty="0" smtClean="0"/>
            <a:t/>
          </a:r>
          <a:br>
            <a:rPr lang="ru-RU" sz="2000" baseline="0" dirty="0" smtClean="0"/>
          </a:br>
          <a:r>
            <a:rPr lang="en-US" sz="2400" b="1" dirty="0" smtClean="0">
              <a:solidFill>
                <a:srgbClr val="7030A0"/>
              </a:solidFill>
            </a:rPr>
            <a:t>technological and innovation potential of the country</a:t>
          </a:r>
          <a:endParaRPr lang="ru-RU" sz="2400" b="1" baseline="0" dirty="0">
            <a:solidFill>
              <a:srgbClr val="7030A0"/>
            </a:solidFill>
            <a:latin typeface="+mn-lt"/>
          </a:endParaRPr>
        </a:p>
      </dgm:t>
    </dgm:pt>
    <dgm:pt modelId="{2747632A-00C0-4E91-8BC6-595809DBEA52}" type="parTrans" cxnId="{8E87B1B7-4162-456A-B05D-5A0D0D0D5795}">
      <dgm:prSet/>
      <dgm:spPr/>
      <dgm:t>
        <a:bodyPr/>
        <a:lstStyle/>
        <a:p>
          <a:endParaRPr lang="ru-RU"/>
        </a:p>
      </dgm:t>
    </dgm:pt>
    <dgm:pt modelId="{A049861C-E7F3-4E7C-8D8F-58A4F17F41EA}" type="sibTrans" cxnId="{8E87B1B7-4162-456A-B05D-5A0D0D0D5795}">
      <dgm:prSet/>
      <dgm:spPr/>
      <dgm:t>
        <a:bodyPr/>
        <a:lstStyle/>
        <a:p>
          <a:endParaRPr lang="ru-RU"/>
        </a:p>
      </dgm:t>
    </dgm:pt>
    <dgm:pt modelId="{8D946464-5145-4D0D-98B2-9D1E23962343}">
      <dgm:prSet custT="1"/>
      <dgm:spPr/>
      <dgm:t>
        <a:bodyPr/>
        <a:lstStyle/>
        <a:p>
          <a:pPr rtl="0"/>
          <a:r>
            <a:rPr lang="en-US" sz="2400" b="0" i="0" dirty="0" smtClean="0">
              <a:solidFill>
                <a:srgbClr val="7030A0"/>
              </a:solidFill>
            </a:rPr>
            <a:t>education level of the population</a:t>
          </a:r>
          <a:endParaRPr lang="ru-RU" sz="2400" baseline="0" dirty="0">
            <a:solidFill>
              <a:srgbClr val="7030A0"/>
            </a:solidFill>
          </a:endParaRPr>
        </a:p>
      </dgm:t>
    </dgm:pt>
    <dgm:pt modelId="{02551520-5E71-4CFC-9F3C-DD462B16C0F4}" type="parTrans" cxnId="{699C85D5-645C-408C-B0DE-907C5C73A9D6}">
      <dgm:prSet/>
      <dgm:spPr/>
      <dgm:t>
        <a:bodyPr/>
        <a:lstStyle/>
        <a:p>
          <a:endParaRPr lang="ru-RU"/>
        </a:p>
      </dgm:t>
    </dgm:pt>
    <dgm:pt modelId="{F05BD3A7-3961-4CF6-9F54-28ADDA20CEC6}" type="sibTrans" cxnId="{699C85D5-645C-408C-B0DE-907C5C73A9D6}">
      <dgm:prSet/>
      <dgm:spPr/>
      <dgm:t>
        <a:bodyPr/>
        <a:lstStyle/>
        <a:p>
          <a:endParaRPr lang="ru-RU"/>
        </a:p>
      </dgm:t>
    </dgm:pt>
    <dgm:pt modelId="{57CA0239-D833-424D-AFC6-A2087DE3EB6B}" type="pres">
      <dgm:prSet presAssocID="{EBE94384-088F-424D-9DCA-CBFEEA7C49F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A55235-7978-4CEA-87A5-3169DF7C9F58}" type="pres">
      <dgm:prSet presAssocID="{EBE94384-088F-424D-9DCA-CBFEEA7C49FE}" presName="ellipse" presStyleLbl="trBgShp" presStyleIdx="0" presStyleCnt="1"/>
      <dgm:spPr/>
    </dgm:pt>
    <dgm:pt modelId="{1BDD677C-C316-4311-8B72-BEC2177EE9FE}" type="pres">
      <dgm:prSet presAssocID="{EBE94384-088F-424D-9DCA-CBFEEA7C49FE}" presName="arrow1" presStyleLbl="fgShp" presStyleIdx="0" presStyleCnt="1" custLinFactNeighborX="12077" custLinFactNeighborY="-20645"/>
      <dgm:spPr/>
    </dgm:pt>
    <dgm:pt modelId="{38662324-A20C-4CE5-B9E6-63BB7A72578D}" type="pres">
      <dgm:prSet presAssocID="{EBE94384-088F-424D-9DCA-CBFEEA7C49FE}" presName="rectangle" presStyleLbl="revTx" presStyleIdx="0" presStyleCnt="1" custScaleX="190286" custLinFactNeighborX="3292" custLinFactNeighborY="-1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21755-AD06-4972-90B3-961C3847A2BA}" type="pres">
      <dgm:prSet presAssocID="{8D946464-5145-4D0D-98B2-9D1E23962343}" presName="item1" presStyleLbl="node1" presStyleIdx="0" presStyleCnt="2" custScaleX="259317" custScaleY="97531" custLinFactY="-638" custLinFactNeighborX="-72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45464-414B-4919-8B5C-C25EF6D1F6A1}" type="pres">
      <dgm:prSet presAssocID="{BA98E198-1CED-4B6C-8F89-DA0D554BD742}" presName="item2" presStyleLbl="node1" presStyleIdx="1" presStyleCnt="2" custLinFactNeighborX="68095" custLinFactNeighborY="81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8C416-C611-402B-8886-3A1A2F4F9DDE}" type="pres">
      <dgm:prSet presAssocID="{EBE94384-088F-424D-9DCA-CBFEEA7C49FE}" presName="funnel" presStyleLbl="trAlignAcc1" presStyleIdx="0" presStyleCnt="1" custScaleX="91533" custScaleY="92403" custLinFactNeighborX="1077" custLinFactNeighborY="599"/>
      <dgm:spPr/>
    </dgm:pt>
  </dgm:ptLst>
  <dgm:cxnLst>
    <dgm:cxn modelId="{8E87B1B7-4162-456A-B05D-5A0D0D0D5795}" srcId="{EBE94384-088F-424D-9DCA-CBFEEA7C49FE}" destId="{BA98E198-1CED-4B6C-8F89-DA0D554BD742}" srcOrd="2" destOrd="0" parTransId="{2747632A-00C0-4E91-8BC6-595809DBEA52}" sibTransId="{A049861C-E7F3-4E7C-8D8F-58A4F17F41EA}"/>
    <dgm:cxn modelId="{B95C79CE-02B9-4630-B478-166B18E4021D}" type="presOf" srcId="{BA98E198-1CED-4B6C-8F89-DA0D554BD742}" destId="{38662324-A20C-4CE5-B9E6-63BB7A72578D}" srcOrd="0" destOrd="0" presId="urn:microsoft.com/office/officeart/2005/8/layout/funnel1"/>
    <dgm:cxn modelId="{8E084390-75DD-4D46-B298-6EF35A308BDA}" type="presOf" srcId="{EBE94384-088F-424D-9DCA-CBFEEA7C49FE}" destId="{57CA0239-D833-424D-AFC6-A2087DE3EB6B}" srcOrd="0" destOrd="0" presId="urn:microsoft.com/office/officeart/2005/8/layout/funnel1"/>
    <dgm:cxn modelId="{699C85D5-645C-408C-B0DE-907C5C73A9D6}" srcId="{EBE94384-088F-424D-9DCA-CBFEEA7C49FE}" destId="{8D946464-5145-4D0D-98B2-9D1E23962343}" srcOrd="1" destOrd="0" parTransId="{02551520-5E71-4CFC-9F3C-DD462B16C0F4}" sibTransId="{F05BD3A7-3961-4CF6-9F54-28ADDA20CEC6}"/>
    <dgm:cxn modelId="{D684FD34-78C0-4708-8905-074AF25111EC}" srcId="{EBE94384-088F-424D-9DCA-CBFEEA7C49FE}" destId="{184242F6-FA9B-47C6-B966-3781A89AC5FC}" srcOrd="0" destOrd="0" parTransId="{C0F723B4-027C-431D-856E-BB0C85337A4B}" sibTransId="{70D36779-DDA0-42FD-B4A5-E79D6676D76F}"/>
    <dgm:cxn modelId="{AE72E0CB-07ED-4E3A-8D1F-6FFE184C7CB1}" type="presOf" srcId="{184242F6-FA9B-47C6-B966-3781A89AC5FC}" destId="{31E45464-414B-4919-8B5C-C25EF6D1F6A1}" srcOrd="0" destOrd="0" presId="urn:microsoft.com/office/officeart/2005/8/layout/funnel1"/>
    <dgm:cxn modelId="{2ADB2AED-B0DF-4563-94D8-9919DE5DCDD7}" type="presOf" srcId="{8D946464-5145-4D0D-98B2-9D1E23962343}" destId="{91121755-AD06-4972-90B3-961C3847A2BA}" srcOrd="0" destOrd="0" presId="urn:microsoft.com/office/officeart/2005/8/layout/funnel1"/>
    <dgm:cxn modelId="{67EC95DB-C6EA-4B78-A7D8-205D55610A07}" type="presParOf" srcId="{57CA0239-D833-424D-AFC6-A2087DE3EB6B}" destId="{93A55235-7978-4CEA-87A5-3169DF7C9F58}" srcOrd="0" destOrd="0" presId="urn:microsoft.com/office/officeart/2005/8/layout/funnel1"/>
    <dgm:cxn modelId="{E9AF8282-4A43-4925-8D25-EBB492F28621}" type="presParOf" srcId="{57CA0239-D833-424D-AFC6-A2087DE3EB6B}" destId="{1BDD677C-C316-4311-8B72-BEC2177EE9FE}" srcOrd="1" destOrd="0" presId="urn:microsoft.com/office/officeart/2005/8/layout/funnel1"/>
    <dgm:cxn modelId="{35C04399-DF69-4E2D-B5C5-006500302668}" type="presParOf" srcId="{57CA0239-D833-424D-AFC6-A2087DE3EB6B}" destId="{38662324-A20C-4CE5-B9E6-63BB7A72578D}" srcOrd="2" destOrd="0" presId="urn:microsoft.com/office/officeart/2005/8/layout/funnel1"/>
    <dgm:cxn modelId="{315924B7-86EE-46A2-85DE-1B1A8A7F2560}" type="presParOf" srcId="{57CA0239-D833-424D-AFC6-A2087DE3EB6B}" destId="{91121755-AD06-4972-90B3-961C3847A2BA}" srcOrd="3" destOrd="0" presId="urn:microsoft.com/office/officeart/2005/8/layout/funnel1"/>
    <dgm:cxn modelId="{06C184D5-6D74-4864-BD0F-0B5090FC2100}" type="presParOf" srcId="{57CA0239-D833-424D-AFC6-A2087DE3EB6B}" destId="{31E45464-414B-4919-8B5C-C25EF6D1F6A1}" srcOrd="4" destOrd="0" presId="urn:microsoft.com/office/officeart/2005/8/layout/funnel1"/>
    <dgm:cxn modelId="{1D4F52A6-1292-4D71-8813-6ED7F4E07666}" type="presParOf" srcId="{57CA0239-D833-424D-AFC6-A2087DE3EB6B}" destId="{BB28C416-C611-402B-8886-3A1A2F4F9DDE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76D1F1-1553-4BC9-AAA9-A0B1548AAD1D}" type="doc">
      <dgm:prSet loTypeId="urn:microsoft.com/office/officeart/2005/8/layout/gear1" loCatId="cycle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574F8EA-CEA2-4AA3-9EC3-4A346C1487D9}">
      <dgm:prSet custT="1"/>
      <dgm:spPr/>
      <dgm:t>
        <a:bodyPr/>
        <a:lstStyle/>
        <a:p>
          <a:pPr rtl="0"/>
          <a:r>
            <a:rPr lang="en-US" sz="1800" dirty="0" smtClean="0"/>
            <a:t>pre-University training </a:t>
          </a:r>
          <a:endParaRPr lang="ru-RU" sz="1800" dirty="0" smtClean="0"/>
        </a:p>
        <a:p>
          <a:pPr rtl="0"/>
          <a:r>
            <a:rPr lang="ru-RU" sz="1400" u="none" dirty="0" smtClean="0"/>
            <a:t>(14-18 </a:t>
          </a:r>
          <a:r>
            <a:rPr lang="en-US" sz="1400" dirty="0" smtClean="0"/>
            <a:t>years</a:t>
          </a:r>
          <a:r>
            <a:rPr lang="ru-RU" sz="1400" u="none" dirty="0" smtClean="0"/>
            <a:t>)</a:t>
          </a:r>
          <a:endParaRPr lang="ru-RU" sz="1400" u="none" dirty="0"/>
        </a:p>
      </dgm:t>
    </dgm:pt>
    <dgm:pt modelId="{4D0E3169-FB8A-4269-B3BA-B4FD51E9F284}" type="parTrans" cxnId="{3AD98E0A-F9FB-4431-AE2F-C7A08304FB4F}">
      <dgm:prSet/>
      <dgm:spPr/>
      <dgm:t>
        <a:bodyPr/>
        <a:lstStyle/>
        <a:p>
          <a:endParaRPr lang="ru-RU"/>
        </a:p>
      </dgm:t>
    </dgm:pt>
    <dgm:pt modelId="{80BCCDB7-EA71-45A1-8722-FB1E5DBCC530}" type="sibTrans" cxnId="{3AD98E0A-F9FB-4431-AE2F-C7A08304FB4F}">
      <dgm:prSet/>
      <dgm:spPr/>
      <dgm:t>
        <a:bodyPr/>
        <a:lstStyle/>
        <a:p>
          <a:endParaRPr lang="ru-RU"/>
        </a:p>
      </dgm:t>
    </dgm:pt>
    <dgm:pt modelId="{C324FEF9-EA31-41D7-BB9D-64214F29941D}">
      <dgm:prSet custT="1"/>
      <dgm:spPr/>
      <dgm:t>
        <a:bodyPr/>
        <a:lstStyle/>
        <a:p>
          <a:pPr rtl="0"/>
          <a:r>
            <a:rPr lang="en-US" sz="1800" dirty="0" smtClean="0"/>
            <a:t>higher education</a:t>
          </a:r>
          <a:endParaRPr lang="ru-RU" sz="1800" dirty="0" smtClean="0"/>
        </a:p>
        <a:p>
          <a:pPr rtl="0"/>
          <a:r>
            <a:rPr lang="ru-RU" sz="1400" u="none" dirty="0" smtClean="0"/>
            <a:t>(17-26 </a:t>
          </a:r>
          <a:r>
            <a:rPr lang="en-US" sz="1400" dirty="0" smtClean="0"/>
            <a:t>years</a:t>
          </a:r>
          <a:r>
            <a:rPr lang="ru-RU" sz="1400" u="none" dirty="0" smtClean="0"/>
            <a:t>)</a:t>
          </a:r>
          <a:endParaRPr lang="ru-RU" sz="1400" u="none" dirty="0"/>
        </a:p>
      </dgm:t>
    </dgm:pt>
    <dgm:pt modelId="{EC2821D9-94B3-43A1-B05A-AE1090F0D8E1}" type="parTrans" cxnId="{E5EDFEA1-21F8-4CEC-8B22-6EB7502A005F}">
      <dgm:prSet/>
      <dgm:spPr/>
      <dgm:t>
        <a:bodyPr/>
        <a:lstStyle/>
        <a:p>
          <a:endParaRPr lang="ru-RU"/>
        </a:p>
      </dgm:t>
    </dgm:pt>
    <dgm:pt modelId="{213FCD2E-D947-4FC1-87DA-F068F04D15B6}" type="sibTrans" cxnId="{E5EDFEA1-21F8-4CEC-8B22-6EB7502A005F}">
      <dgm:prSet/>
      <dgm:spPr/>
      <dgm:t>
        <a:bodyPr/>
        <a:lstStyle/>
        <a:p>
          <a:endParaRPr lang="ru-RU"/>
        </a:p>
      </dgm:t>
    </dgm:pt>
    <dgm:pt modelId="{938D7064-219C-4941-84BA-46DA66AFD9E3}">
      <dgm:prSet custT="1"/>
      <dgm:spPr/>
      <dgm:t>
        <a:bodyPr/>
        <a:lstStyle/>
        <a:p>
          <a:pPr rtl="0"/>
          <a:r>
            <a:rPr lang="en-US" sz="1800" dirty="0" smtClean="0"/>
            <a:t>additional education </a:t>
          </a:r>
          <a:r>
            <a:rPr lang="ru-RU" sz="1800" u="none" dirty="0" smtClean="0"/>
            <a:t>     </a:t>
          </a:r>
          <a:r>
            <a:rPr lang="ru-RU" sz="1400" u="none" dirty="0" smtClean="0"/>
            <a:t>(</a:t>
          </a:r>
          <a:r>
            <a:rPr lang="ru-RU" sz="1400" dirty="0" smtClean="0"/>
            <a:t>&gt;</a:t>
          </a:r>
          <a:r>
            <a:rPr lang="en-US" sz="1400" u="none" dirty="0" smtClean="0"/>
            <a:t>22</a:t>
          </a:r>
          <a:r>
            <a:rPr lang="ru-RU" sz="1400" u="none" dirty="0" smtClean="0"/>
            <a:t> </a:t>
          </a:r>
          <a:r>
            <a:rPr lang="en-US" sz="1400" dirty="0" smtClean="0"/>
            <a:t>years</a:t>
          </a:r>
          <a:r>
            <a:rPr lang="ru-RU" sz="1400" u="none" dirty="0" smtClean="0"/>
            <a:t>)</a:t>
          </a:r>
          <a:endParaRPr lang="ru-RU" sz="1400" u="none" dirty="0"/>
        </a:p>
      </dgm:t>
    </dgm:pt>
    <dgm:pt modelId="{0F121B28-DD90-4CFA-B55E-BBD1D09A0835}" type="parTrans" cxnId="{416FEF3C-BADC-4E29-8FD3-2DD2C462B80C}">
      <dgm:prSet/>
      <dgm:spPr/>
      <dgm:t>
        <a:bodyPr/>
        <a:lstStyle/>
        <a:p>
          <a:endParaRPr lang="ru-RU"/>
        </a:p>
      </dgm:t>
    </dgm:pt>
    <dgm:pt modelId="{2F9689BB-3311-4E92-82A3-82518D7DFD9B}" type="sibTrans" cxnId="{416FEF3C-BADC-4E29-8FD3-2DD2C462B80C}">
      <dgm:prSet/>
      <dgm:spPr/>
      <dgm:t>
        <a:bodyPr/>
        <a:lstStyle/>
        <a:p>
          <a:endParaRPr lang="ru-RU"/>
        </a:p>
      </dgm:t>
    </dgm:pt>
    <dgm:pt modelId="{CCFFEE4C-DA7A-4DC9-A305-642052FA13F3}" type="pres">
      <dgm:prSet presAssocID="{A776D1F1-1553-4BC9-AAA9-A0B1548AAD1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9E20BA-1A64-4776-82E0-EFB071C05B3D}" type="pres">
      <dgm:prSet presAssocID="{938D7064-219C-4941-84BA-46DA66AFD9E3}" presName="gear1" presStyleLbl="node1" presStyleIdx="0" presStyleCnt="3" custScaleX="93528" custScaleY="71948" custLinFactNeighborX="-936" custLinFactNeighborY="-49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E56D7-5B24-4E72-9928-91565ECC1C44}" type="pres">
      <dgm:prSet presAssocID="{938D7064-219C-4941-84BA-46DA66AFD9E3}" presName="gear1srcNode" presStyleLbl="node1" presStyleIdx="0" presStyleCnt="3"/>
      <dgm:spPr/>
      <dgm:t>
        <a:bodyPr/>
        <a:lstStyle/>
        <a:p>
          <a:endParaRPr lang="ru-RU"/>
        </a:p>
      </dgm:t>
    </dgm:pt>
    <dgm:pt modelId="{D968D524-54AC-443C-B636-268D0A23F739}" type="pres">
      <dgm:prSet presAssocID="{938D7064-219C-4941-84BA-46DA66AFD9E3}" presName="gear1dstNode" presStyleLbl="node1" presStyleIdx="0" presStyleCnt="3"/>
      <dgm:spPr/>
      <dgm:t>
        <a:bodyPr/>
        <a:lstStyle/>
        <a:p>
          <a:endParaRPr lang="ru-RU"/>
        </a:p>
      </dgm:t>
    </dgm:pt>
    <dgm:pt modelId="{5064CD42-AABD-4780-8B5C-A3C5D59C1290}" type="pres">
      <dgm:prSet presAssocID="{C324FEF9-EA31-41D7-BB9D-64214F29941D}" presName="gear2" presStyleLbl="node1" presStyleIdx="1" presStyleCnt="3" custScaleX="123955" custScaleY="98209" custLinFactNeighborX="-4677" custLinFactNeighborY="-34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6E30D-DD3D-48D6-8C1F-DAAB9F451A0C}" type="pres">
      <dgm:prSet presAssocID="{C324FEF9-EA31-41D7-BB9D-64214F29941D}" presName="gear2srcNode" presStyleLbl="node1" presStyleIdx="1" presStyleCnt="3"/>
      <dgm:spPr/>
      <dgm:t>
        <a:bodyPr/>
        <a:lstStyle/>
        <a:p>
          <a:endParaRPr lang="ru-RU"/>
        </a:p>
      </dgm:t>
    </dgm:pt>
    <dgm:pt modelId="{E4103B79-FB4D-4CE9-8544-79DA1975A710}" type="pres">
      <dgm:prSet presAssocID="{C324FEF9-EA31-41D7-BB9D-64214F29941D}" presName="gear2dstNode" presStyleLbl="node1" presStyleIdx="1" presStyleCnt="3"/>
      <dgm:spPr/>
      <dgm:t>
        <a:bodyPr/>
        <a:lstStyle/>
        <a:p>
          <a:endParaRPr lang="ru-RU"/>
        </a:p>
      </dgm:t>
    </dgm:pt>
    <dgm:pt modelId="{85221A29-771D-44E3-ABE1-BE55F6BA409E}" type="pres">
      <dgm:prSet presAssocID="{A574F8EA-CEA2-4AA3-9EC3-4A346C1487D9}" presName="gear3" presStyleLbl="node1" presStyleIdx="2" presStyleCnt="3" custScaleX="105025" custScaleY="95408"/>
      <dgm:spPr/>
      <dgm:t>
        <a:bodyPr/>
        <a:lstStyle/>
        <a:p>
          <a:endParaRPr lang="ru-RU"/>
        </a:p>
      </dgm:t>
    </dgm:pt>
    <dgm:pt modelId="{31681C54-D2CA-47E3-B10B-BFB3099400AD}" type="pres">
      <dgm:prSet presAssocID="{A574F8EA-CEA2-4AA3-9EC3-4A346C1487D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5912B-56C7-407E-BADE-627DE39A6901}" type="pres">
      <dgm:prSet presAssocID="{A574F8EA-CEA2-4AA3-9EC3-4A346C1487D9}" presName="gear3srcNode" presStyleLbl="node1" presStyleIdx="2" presStyleCnt="3"/>
      <dgm:spPr/>
      <dgm:t>
        <a:bodyPr/>
        <a:lstStyle/>
        <a:p>
          <a:endParaRPr lang="ru-RU"/>
        </a:p>
      </dgm:t>
    </dgm:pt>
    <dgm:pt modelId="{05C079D4-8FBD-4DF3-AD16-61C0C6A389CA}" type="pres">
      <dgm:prSet presAssocID="{A574F8EA-CEA2-4AA3-9EC3-4A346C1487D9}" presName="gear3dstNode" presStyleLbl="node1" presStyleIdx="2" presStyleCnt="3"/>
      <dgm:spPr/>
      <dgm:t>
        <a:bodyPr/>
        <a:lstStyle/>
        <a:p>
          <a:endParaRPr lang="ru-RU"/>
        </a:p>
      </dgm:t>
    </dgm:pt>
    <dgm:pt modelId="{BC7AD93E-E96C-4A65-BFAA-8D28E2EF7E85}" type="pres">
      <dgm:prSet presAssocID="{2F9689BB-3311-4E92-82A3-82518D7DFD9B}" presName="connector1" presStyleLbl="sibTrans2D1" presStyleIdx="0" presStyleCnt="3" custAng="19189551" custScaleX="54532" custScaleY="57331" custLinFactNeighborX="2743" custLinFactNeighborY="-15514"/>
      <dgm:spPr/>
      <dgm:t>
        <a:bodyPr/>
        <a:lstStyle/>
        <a:p>
          <a:endParaRPr lang="ru-RU"/>
        </a:p>
      </dgm:t>
    </dgm:pt>
    <dgm:pt modelId="{B7B611A6-ABA5-454C-BA1D-4CAE68527EA9}" type="pres">
      <dgm:prSet presAssocID="{213FCD2E-D947-4FC1-87DA-F068F04D15B6}" presName="connector2" presStyleLbl="sibTrans2D1" presStyleIdx="1" presStyleCnt="3" custAng="2224308" custLinFactNeighborX="-3124" custLinFactNeighborY="-1736"/>
      <dgm:spPr/>
      <dgm:t>
        <a:bodyPr/>
        <a:lstStyle/>
        <a:p>
          <a:endParaRPr lang="ru-RU"/>
        </a:p>
      </dgm:t>
    </dgm:pt>
    <dgm:pt modelId="{864DAAEA-6104-4C84-A92C-B7BAEA6130F0}" type="pres">
      <dgm:prSet presAssocID="{80BCCDB7-EA71-45A1-8722-FB1E5DBCC530}" presName="connector3" presStyleLbl="sibTrans2D1" presStyleIdx="2" presStyleCnt="3" custAng="4302572" custLinFactNeighborX="-116" custLinFactNeighborY="450"/>
      <dgm:spPr/>
      <dgm:t>
        <a:bodyPr/>
        <a:lstStyle/>
        <a:p>
          <a:endParaRPr lang="ru-RU"/>
        </a:p>
      </dgm:t>
    </dgm:pt>
  </dgm:ptLst>
  <dgm:cxnLst>
    <dgm:cxn modelId="{3AD98E0A-F9FB-4431-AE2F-C7A08304FB4F}" srcId="{A776D1F1-1553-4BC9-AAA9-A0B1548AAD1D}" destId="{A574F8EA-CEA2-4AA3-9EC3-4A346C1487D9}" srcOrd="2" destOrd="0" parTransId="{4D0E3169-FB8A-4269-B3BA-B4FD51E9F284}" sibTransId="{80BCCDB7-EA71-45A1-8722-FB1E5DBCC530}"/>
    <dgm:cxn modelId="{4EDF5DBC-8E16-4A86-A0A3-BAFEBD6EA13A}" type="presOf" srcId="{A574F8EA-CEA2-4AA3-9EC3-4A346C1487D9}" destId="{31681C54-D2CA-47E3-B10B-BFB3099400AD}" srcOrd="1" destOrd="0" presId="urn:microsoft.com/office/officeart/2005/8/layout/gear1"/>
    <dgm:cxn modelId="{B8F0D0FE-9EFD-42F4-9CBC-196679B5EF87}" type="presOf" srcId="{A574F8EA-CEA2-4AA3-9EC3-4A346C1487D9}" destId="{85221A29-771D-44E3-ABE1-BE55F6BA409E}" srcOrd="0" destOrd="0" presId="urn:microsoft.com/office/officeart/2005/8/layout/gear1"/>
    <dgm:cxn modelId="{E5EDFEA1-21F8-4CEC-8B22-6EB7502A005F}" srcId="{A776D1F1-1553-4BC9-AAA9-A0B1548AAD1D}" destId="{C324FEF9-EA31-41D7-BB9D-64214F29941D}" srcOrd="1" destOrd="0" parTransId="{EC2821D9-94B3-43A1-B05A-AE1090F0D8E1}" sibTransId="{213FCD2E-D947-4FC1-87DA-F068F04D15B6}"/>
    <dgm:cxn modelId="{BC81AE95-3B04-49F6-99BF-D06899D46285}" type="presOf" srcId="{A574F8EA-CEA2-4AA3-9EC3-4A346C1487D9}" destId="{05C079D4-8FBD-4DF3-AD16-61C0C6A389CA}" srcOrd="3" destOrd="0" presId="urn:microsoft.com/office/officeart/2005/8/layout/gear1"/>
    <dgm:cxn modelId="{416FEF3C-BADC-4E29-8FD3-2DD2C462B80C}" srcId="{A776D1F1-1553-4BC9-AAA9-A0B1548AAD1D}" destId="{938D7064-219C-4941-84BA-46DA66AFD9E3}" srcOrd="0" destOrd="0" parTransId="{0F121B28-DD90-4CFA-B55E-BBD1D09A0835}" sibTransId="{2F9689BB-3311-4E92-82A3-82518D7DFD9B}"/>
    <dgm:cxn modelId="{ADD7681D-1FED-4CB5-9151-2A42104ADE3D}" type="presOf" srcId="{938D7064-219C-4941-84BA-46DA66AFD9E3}" destId="{EF9E20BA-1A64-4776-82E0-EFB071C05B3D}" srcOrd="0" destOrd="0" presId="urn:microsoft.com/office/officeart/2005/8/layout/gear1"/>
    <dgm:cxn modelId="{E1CE2D97-DD55-4940-9712-D25A945A8D0B}" type="presOf" srcId="{213FCD2E-D947-4FC1-87DA-F068F04D15B6}" destId="{B7B611A6-ABA5-454C-BA1D-4CAE68527EA9}" srcOrd="0" destOrd="0" presId="urn:microsoft.com/office/officeart/2005/8/layout/gear1"/>
    <dgm:cxn modelId="{3EDE6E4B-8DD4-40AD-B3A8-E05A422F645C}" type="presOf" srcId="{A574F8EA-CEA2-4AA3-9EC3-4A346C1487D9}" destId="{52E5912B-56C7-407E-BADE-627DE39A6901}" srcOrd="2" destOrd="0" presId="urn:microsoft.com/office/officeart/2005/8/layout/gear1"/>
    <dgm:cxn modelId="{FE427A6F-E31A-4B06-BB90-08CF6CCC98B3}" type="presOf" srcId="{80BCCDB7-EA71-45A1-8722-FB1E5DBCC530}" destId="{864DAAEA-6104-4C84-A92C-B7BAEA6130F0}" srcOrd="0" destOrd="0" presId="urn:microsoft.com/office/officeart/2005/8/layout/gear1"/>
    <dgm:cxn modelId="{5D3BA8BF-631B-4E49-BA3A-CF4EB71BA913}" type="presOf" srcId="{938D7064-219C-4941-84BA-46DA66AFD9E3}" destId="{D968D524-54AC-443C-B636-268D0A23F739}" srcOrd="2" destOrd="0" presId="urn:microsoft.com/office/officeart/2005/8/layout/gear1"/>
    <dgm:cxn modelId="{7E11CD35-F6E5-44BB-9FF5-E76D56F2F913}" type="presOf" srcId="{C324FEF9-EA31-41D7-BB9D-64214F29941D}" destId="{7176E30D-DD3D-48D6-8C1F-DAAB9F451A0C}" srcOrd="1" destOrd="0" presId="urn:microsoft.com/office/officeart/2005/8/layout/gear1"/>
    <dgm:cxn modelId="{19C252B7-F32C-479C-B245-BDF0BAB22C6B}" type="presOf" srcId="{C324FEF9-EA31-41D7-BB9D-64214F29941D}" destId="{5064CD42-AABD-4780-8B5C-A3C5D59C1290}" srcOrd="0" destOrd="0" presId="urn:microsoft.com/office/officeart/2005/8/layout/gear1"/>
    <dgm:cxn modelId="{5B9DC38D-2229-4707-A8F6-F69FDEAF4963}" type="presOf" srcId="{A776D1F1-1553-4BC9-AAA9-A0B1548AAD1D}" destId="{CCFFEE4C-DA7A-4DC9-A305-642052FA13F3}" srcOrd="0" destOrd="0" presId="urn:microsoft.com/office/officeart/2005/8/layout/gear1"/>
    <dgm:cxn modelId="{A2E9859A-9CDE-49CB-B3C4-3877ECF028C5}" type="presOf" srcId="{2F9689BB-3311-4E92-82A3-82518D7DFD9B}" destId="{BC7AD93E-E96C-4A65-BFAA-8D28E2EF7E85}" srcOrd="0" destOrd="0" presId="urn:microsoft.com/office/officeart/2005/8/layout/gear1"/>
    <dgm:cxn modelId="{86D84B62-4C99-468D-83E9-BD5707A03725}" type="presOf" srcId="{C324FEF9-EA31-41D7-BB9D-64214F29941D}" destId="{E4103B79-FB4D-4CE9-8544-79DA1975A710}" srcOrd="2" destOrd="0" presId="urn:microsoft.com/office/officeart/2005/8/layout/gear1"/>
    <dgm:cxn modelId="{AD020CC3-7072-4E14-9959-893170281028}" type="presOf" srcId="{938D7064-219C-4941-84BA-46DA66AFD9E3}" destId="{341E56D7-5B24-4E72-9928-91565ECC1C44}" srcOrd="1" destOrd="0" presId="urn:microsoft.com/office/officeart/2005/8/layout/gear1"/>
    <dgm:cxn modelId="{5DE7C9C1-B2A7-4871-BB4F-2FDBE3F522F5}" type="presParOf" srcId="{CCFFEE4C-DA7A-4DC9-A305-642052FA13F3}" destId="{EF9E20BA-1A64-4776-82E0-EFB071C05B3D}" srcOrd="0" destOrd="0" presId="urn:microsoft.com/office/officeart/2005/8/layout/gear1"/>
    <dgm:cxn modelId="{7AABD5B4-2C65-4F94-80E1-024691007A79}" type="presParOf" srcId="{CCFFEE4C-DA7A-4DC9-A305-642052FA13F3}" destId="{341E56D7-5B24-4E72-9928-91565ECC1C44}" srcOrd="1" destOrd="0" presId="urn:microsoft.com/office/officeart/2005/8/layout/gear1"/>
    <dgm:cxn modelId="{63AC6AD1-7A9C-4024-A982-5AF5D9CECCCE}" type="presParOf" srcId="{CCFFEE4C-DA7A-4DC9-A305-642052FA13F3}" destId="{D968D524-54AC-443C-B636-268D0A23F739}" srcOrd="2" destOrd="0" presId="urn:microsoft.com/office/officeart/2005/8/layout/gear1"/>
    <dgm:cxn modelId="{9C3A412C-251A-4572-9903-CD189C182882}" type="presParOf" srcId="{CCFFEE4C-DA7A-4DC9-A305-642052FA13F3}" destId="{5064CD42-AABD-4780-8B5C-A3C5D59C1290}" srcOrd="3" destOrd="0" presId="urn:microsoft.com/office/officeart/2005/8/layout/gear1"/>
    <dgm:cxn modelId="{FB88F204-D976-40FF-B1C9-6676970B1F90}" type="presParOf" srcId="{CCFFEE4C-DA7A-4DC9-A305-642052FA13F3}" destId="{7176E30D-DD3D-48D6-8C1F-DAAB9F451A0C}" srcOrd="4" destOrd="0" presId="urn:microsoft.com/office/officeart/2005/8/layout/gear1"/>
    <dgm:cxn modelId="{9FE0DE51-E056-4CCC-8C01-535924F8DC38}" type="presParOf" srcId="{CCFFEE4C-DA7A-4DC9-A305-642052FA13F3}" destId="{E4103B79-FB4D-4CE9-8544-79DA1975A710}" srcOrd="5" destOrd="0" presId="urn:microsoft.com/office/officeart/2005/8/layout/gear1"/>
    <dgm:cxn modelId="{A855679C-45A3-482A-A708-1AA35545DDCA}" type="presParOf" srcId="{CCFFEE4C-DA7A-4DC9-A305-642052FA13F3}" destId="{85221A29-771D-44E3-ABE1-BE55F6BA409E}" srcOrd="6" destOrd="0" presId="urn:microsoft.com/office/officeart/2005/8/layout/gear1"/>
    <dgm:cxn modelId="{F8C411DA-50CB-4D98-A28D-656761F53996}" type="presParOf" srcId="{CCFFEE4C-DA7A-4DC9-A305-642052FA13F3}" destId="{31681C54-D2CA-47E3-B10B-BFB3099400AD}" srcOrd="7" destOrd="0" presId="urn:microsoft.com/office/officeart/2005/8/layout/gear1"/>
    <dgm:cxn modelId="{B2AAE687-9E2F-40A5-B0DB-646530F2EF8F}" type="presParOf" srcId="{CCFFEE4C-DA7A-4DC9-A305-642052FA13F3}" destId="{52E5912B-56C7-407E-BADE-627DE39A6901}" srcOrd="8" destOrd="0" presId="urn:microsoft.com/office/officeart/2005/8/layout/gear1"/>
    <dgm:cxn modelId="{80CFA766-0DDD-404B-A2D7-2E69F855EF67}" type="presParOf" srcId="{CCFFEE4C-DA7A-4DC9-A305-642052FA13F3}" destId="{05C079D4-8FBD-4DF3-AD16-61C0C6A389CA}" srcOrd="9" destOrd="0" presId="urn:microsoft.com/office/officeart/2005/8/layout/gear1"/>
    <dgm:cxn modelId="{A1E9D89F-FEB8-4EF0-9BDC-D801F97918E3}" type="presParOf" srcId="{CCFFEE4C-DA7A-4DC9-A305-642052FA13F3}" destId="{BC7AD93E-E96C-4A65-BFAA-8D28E2EF7E85}" srcOrd="10" destOrd="0" presId="urn:microsoft.com/office/officeart/2005/8/layout/gear1"/>
    <dgm:cxn modelId="{2355AE81-F4EC-448C-954A-C3405D03DA25}" type="presParOf" srcId="{CCFFEE4C-DA7A-4DC9-A305-642052FA13F3}" destId="{B7B611A6-ABA5-454C-BA1D-4CAE68527EA9}" srcOrd="11" destOrd="0" presId="urn:microsoft.com/office/officeart/2005/8/layout/gear1"/>
    <dgm:cxn modelId="{2FAC6418-E0A5-494A-BC04-2FBCA1183619}" type="presParOf" srcId="{CCFFEE4C-DA7A-4DC9-A305-642052FA13F3}" destId="{864DAAEA-6104-4C84-A92C-B7BAEA6130F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6F35B0-BFFB-4362-9CB8-8BAD947C4BCD}" type="doc">
      <dgm:prSet loTypeId="urn:microsoft.com/office/officeart/2005/8/layout/radial3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BB23E25-9299-4FD2-A9BC-948C7C3F042E}">
      <dgm:prSet/>
      <dgm:spPr/>
      <dgm:t>
        <a:bodyPr/>
        <a:lstStyle/>
        <a:p>
          <a:pPr rtl="0"/>
          <a:r>
            <a:rPr lang="en-US" dirty="0" smtClean="0">
              <a:solidFill>
                <a:srgbClr val="CC3399"/>
              </a:solidFill>
            </a:rPr>
            <a:t>intellectual property</a:t>
          </a:r>
          <a:endParaRPr lang="ru-RU" dirty="0">
            <a:solidFill>
              <a:srgbClr val="CC3399"/>
            </a:solidFill>
          </a:endParaRPr>
        </a:p>
      </dgm:t>
    </dgm:pt>
    <dgm:pt modelId="{C3AEBACA-A466-42D8-90E4-EBC3DBFD376F}" type="parTrans" cxnId="{66BC9788-3113-4C42-8EED-6FED958D0586}">
      <dgm:prSet/>
      <dgm:spPr/>
      <dgm:t>
        <a:bodyPr/>
        <a:lstStyle/>
        <a:p>
          <a:endParaRPr lang="ru-RU"/>
        </a:p>
      </dgm:t>
    </dgm:pt>
    <dgm:pt modelId="{1B93D3B8-77F3-48AD-BA31-294522315865}" type="sibTrans" cxnId="{66BC9788-3113-4C42-8EED-6FED958D0586}">
      <dgm:prSet/>
      <dgm:spPr/>
      <dgm:t>
        <a:bodyPr/>
        <a:lstStyle/>
        <a:p>
          <a:endParaRPr lang="ru-RU"/>
        </a:p>
      </dgm:t>
    </dgm:pt>
    <dgm:pt modelId="{0025A927-4EC7-4A36-8C96-A4FA286ED9B3}">
      <dgm:prSet custT="1"/>
      <dgm:spPr/>
      <dgm:t>
        <a:bodyPr/>
        <a:lstStyle/>
        <a:p>
          <a:pPr rtl="0"/>
          <a:r>
            <a:rPr lang="en-US" sz="1200" dirty="0" smtClean="0"/>
            <a:t>law – legal protection and IP protection</a:t>
          </a:r>
          <a:endParaRPr lang="ru-RU" sz="1200" dirty="0"/>
        </a:p>
      </dgm:t>
    </dgm:pt>
    <dgm:pt modelId="{DCDA55F8-DA74-46AB-A25E-DFE4BED7DA65}" type="parTrans" cxnId="{C6DD219B-1CB8-4A27-955D-61EE3B4B023B}">
      <dgm:prSet/>
      <dgm:spPr/>
      <dgm:t>
        <a:bodyPr/>
        <a:lstStyle/>
        <a:p>
          <a:endParaRPr lang="ru-RU"/>
        </a:p>
      </dgm:t>
    </dgm:pt>
    <dgm:pt modelId="{B93EDB0B-2BAE-4228-9137-D37ED0D1DC81}" type="sibTrans" cxnId="{C6DD219B-1CB8-4A27-955D-61EE3B4B023B}">
      <dgm:prSet/>
      <dgm:spPr/>
      <dgm:t>
        <a:bodyPr/>
        <a:lstStyle/>
        <a:p>
          <a:endParaRPr lang="ru-RU"/>
        </a:p>
      </dgm:t>
    </dgm:pt>
    <dgm:pt modelId="{4283187D-66CD-40D0-95BA-C9DAA2500D05}">
      <dgm:prSet custT="1"/>
      <dgm:spPr/>
      <dgm:t>
        <a:bodyPr/>
        <a:lstStyle/>
        <a:p>
          <a:pPr rtl="0"/>
          <a:r>
            <a:rPr lang="en-US" sz="1200" dirty="0" smtClean="0"/>
            <a:t>Economics and management – innovation management and IP commercialization</a:t>
          </a:r>
          <a:endParaRPr lang="ru-RU" sz="1200" dirty="0"/>
        </a:p>
      </dgm:t>
    </dgm:pt>
    <dgm:pt modelId="{0D0DBE91-394A-40F4-BA0B-D9F6D3F727CA}" type="parTrans" cxnId="{8B689962-7A54-4DC1-BF42-4ADAE9952E49}">
      <dgm:prSet/>
      <dgm:spPr/>
      <dgm:t>
        <a:bodyPr/>
        <a:lstStyle/>
        <a:p>
          <a:endParaRPr lang="ru-RU"/>
        </a:p>
      </dgm:t>
    </dgm:pt>
    <dgm:pt modelId="{75BB7F55-D2BE-4706-9DFF-DE52FEFEB16F}" type="sibTrans" cxnId="{8B689962-7A54-4DC1-BF42-4ADAE9952E49}">
      <dgm:prSet/>
      <dgm:spPr/>
      <dgm:t>
        <a:bodyPr/>
        <a:lstStyle/>
        <a:p>
          <a:endParaRPr lang="ru-RU"/>
        </a:p>
      </dgm:t>
    </dgm:pt>
    <dgm:pt modelId="{92BCB295-7C71-4A04-98BD-36E4FA28035D}" type="pres">
      <dgm:prSet presAssocID="{016F35B0-BFFB-4362-9CB8-8BAD947C4BC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3CB5EC-280F-4941-8CE1-862BB8B92E7B}" type="pres">
      <dgm:prSet presAssocID="{016F35B0-BFFB-4362-9CB8-8BAD947C4BCD}" presName="radial" presStyleCnt="0">
        <dgm:presLayoutVars>
          <dgm:animLvl val="ctr"/>
        </dgm:presLayoutVars>
      </dgm:prSet>
      <dgm:spPr/>
    </dgm:pt>
    <dgm:pt modelId="{9692A451-7742-4717-8322-2B8C2D4BB5C6}" type="pres">
      <dgm:prSet presAssocID="{8BB23E25-9299-4FD2-A9BC-948C7C3F042E}" presName="centerShape" presStyleLbl="vennNode1" presStyleIdx="0" presStyleCnt="3" custScaleX="110927" custScaleY="65843" custLinFactNeighborX="-14042" custLinFactNeighborY="12583"/>
      <dgm:spPr/>
      <dgm:t>
        <a:bodyPr/>
        <a:lstStyle/>
        <a:p>
          <a:endParaRPr lang="ru-RU"/>
        </a:p>
      </dgm:t>
    </dgm:pt>
    <dgm:pt modelId="{6D5F4035-463D-485A-ABB3-6F14F69DDFA7}" type="pres">
      <dgm:prSet presAssocID="{0025A927-4EC7-4A36-8C96-A4FA286ED9B3}" presName="node" presStyleLbl="vennNode1" presStyleIdx="1" presStyleCnt="3" custScaleX="363605" custScaleY="100981" custRadScaleRad="96362" custRadScaleInc="92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EE511-A837-431F-99CC-6ACEB2D0F3D2}" type="pres">
      <dgm:prSet presAssocID="{4283187D-66CD-40D0-95BA-C9DAA2500D05}" presName="node" presStyleLbl="vennNode1" presStyleIdx="2" presStyleCnt="3" custScaleX="393337" custScaleY="143188" custRadScaleRad="91969" custRadScaleInc="75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689962-7A54-4DC1-BF42-4ADAE9952E49}" srcId="{8BB23E25-9299-4FD2-A9BC-948C7C3F042E}" destId="{4283187D-66CD-40D0-95BA-C9DAA2500D05}" srcOrd="1" destOrd="0" parTransId="{0D0DBE91-394A-40F4-BA0B-D9F6D3F727CA}" sibTransId="{75BB7F55-D2BE-4706-9DFF-DE52FEFEB16F}"/>
    <dgm:cxn modelId="{C2C18BD7-2087-4200-9FB2-6E21A61078BF}" type="presOf" srcId="{0025A927-4EC7-4A36-8C96-A4FA286ED9B3}" destId="{6D5F4035-463D-485A-ABB3-6F14F69DDFA7}" srcOrd="0" destOrd="0" presId="urn:microsoft.com/office/officeart/2005/8/layout/radial3"/>
    <dgm:cxn modelId="{66BC9788-3113-4C42-8EED-6FED958D0586}" srcId="{016F35B0-BFFB-4362-9CB8-8BAD947C4BCD}" destId="{8BB23E25-9299-4FD2-A9BC-948C7C3F042E}" srcOrd="0" destOrd="0" parTransId="{C3AEBACA-A466-42D8-90E4-EBC3DBFD376F}" sibTransId="{1B93D3B8-77F3-48AD-BA31-294522315865}"/>
    <dgm:cxn modelId="{C6DD219B-1CB8-4A27-955D-61EE3B4B023B}" srcId="{8BB23E25-9299-4FD2-A9BC-948C7C3F042E}" destId="{0025A927-4EC7-4A36-8C96-A4FA286ED9B3}" srcOrd="0" destOrd="0" parTransId="{DCDA55F8-DA74-46AB-A25E-DFE4BED7DA65}" sibTransId="{B93EDB0B-2BAE-4228-9137-D37ED0D1DC81}"/>
    <dgm:cxn modelId="{65656641-5C21-4859-A800-CA5C990A570A}" type="presOf" srcId="{8BB23E25-9299-4FD2-A9BC-948C7C3F042E}" destId="{9692A451-7742-4717-8322-2B8C2D4BB5C6}" srcOrd="0" destOrd="0" presId="urn:microsoft.com/office/officeart/2005/8/layout/radial3"/>
    <dgm:cxn modelId="{6C5B48F0-A949-45B7-9832-3778E7124AAE}" type="presOf" srcId="{4283187D-66CD-40D0-95BA-C9DAA2500D05}" destId="{005EE511-A837-431F-99CC-6ACEB2D0F3D2}" srcOrd="0" destOrd="0" presId="urn:microsoft.com/office/officeart/2005/8/layout/radial3"/>
    <dgm:cxn modelId="{FCD97BCF-9172-421B-BE1E-53D8F532CFAD}" type="presOf" srcId="{016F35B0-BFFB-4362-9CB8-8BAD947C4BCD}" destId="{92BCB295-7C71-4A04-98BD-36E4FA28035D}" srcOrd="0" destOrd="0" presId="urn:microsoft.com/office/officeart/2005/8/layout/radial3"/>
    <dgm:cxn modelId="{77C4C558-E472-4232-9FCF-5ED437439E76}" type="presParOf" srcId="{92BCB295-7C71-4A04-98BD-36E4FA28035D}" destId="{493CB5EC-280F-4941-8CE1-862BB8B92E7B}" srcOrd="0" destOrd="0" presId="urn:microsoft.com/office/officeart/2005/8/layout/radial3"/>
    <dgm:cxn modelId="{ECD756F8-446A-421D-BDA6-44E3D5422564}" type="presParOf" srcId="{493CB5EC-280F-4941-8CE1-862BB8B92E7B}" destId="{9692A451-7742-4717-8322-2B8C2D4BB5C6}" srcOrd="0" destOrd="0" presId="urn:microsoft.com/office/officeart/2005/8/layout/radial3"/>
    <dgm:cxn modelId="{2A3A861F-5A30-4B8E-A485-E749A20C2866}" type="presParOf" srcId="{493CB5EC-280F-4941-8CE1-862BB8B92E7B}" destId="{6D5F4035-463D-485A-ABB3-6F14F69DDFA7}" srcOrd="1" destOrd="0" presId="urn:microsoft.com/office/officeart/2005/8/layout/radial3"/>
    <dgm:cxn modelId="{F4BBDCE6-1C5D-4510-9A53-A76FEC398E00}" type="presParOf" srcId="{493CB5EC-280F-4941-8CE1-862BB8B92E7B}" destId="{005EE511-A837-431F-99CC-6ACEB2D0F3D2}" srcOrd="2" destOrd="0" presId="urn:microsoft.com/office/officeart/2005/8/layout/radial3"/>
  </dgm:cxnLst>
  <dgm:bg>
    <a:solidFill>
      <a:srgbClr val="FFFFCC"/>
    </a:solidFill>
  </dgm:bg>
  <dgm:whole>
    <a:ln>
      <a:solidFill>
        <a:srgbClr val="FF9900"/>
      </a:solidFill>
      <a:prstDash val="sysDot"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FDDBE-3D24-4325-B3C4-D6CA33D8968D}">
      <dsp:nvSpPr>
        <dsp:cNvPr id="0" name=""/>
        <dsp:cNvSpPr/>
      </dsp:nvSpPr>
      <dsp:spPr>
        <a:xfrm>
          <a:off x="0" y="1810"/>
          <a:ext cx="4290556" cy="88842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shade val="8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creation of the basic elements of innovative infrastructure</a:t>
          </a:r>
          <a:endParaRPr lang="ru-RU" sz="1800" kern="1200" dirty="0"/>
        </a:p>
      </dsp:txBody>
      <dsp:txXfrm>
        <a:off x="43369" y="45179"/>
        <a:ext cx="4203818" cy="801687"/>
      </dsp:txXfrm>
    </dsp:sp>
    <dsp:sp modelId="{EC2EEF18-7CCD-4D41-9EB7-15007CDF126F}">
      <dsp:nvSpPr>
        <dsp:cNvPr id="0" name=""/>
        <dsp:cNvSpPr/>
      </dsp:nvSpPr>
      <dsp:spPr>
        <a:xfrm>
          <a:off x="0" y="903947"/>
          <a:ext cx="4290556" cy="88842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115020"/>
                <a:satOff val="2834"/>
                <a:lumOff val="6845"/>
                <a:alphaOff val="0"/>
                <a:tint val="30000"/>
                <a:satMod val="250000"/>
              </a:schemeClr>
            </a:gs>
            <a:gs pos="72000">
              <a:schemeClr val="accent1">
                <a:shade val="80000"/>
                <a:hueOff val="-115020"/>
                <a:satOff val="2834"/>
                <a:lumOff val="6845"/>
                <a:alphaOff val="0"/>
                <a:tint val="75000"/>
                <a:satMod val="210000"/>
              </a:schemeClr>
            </a:gs>
            <a:gs pos="100000">
              <a:schemeClr val="accent1">
                <a:shade val="80000"/>
                <a:hueOff val="-115020"/>
                <a:satOff val="2834"/>
                <a:lumOff val="6845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development of professional competencies of participants in the system</a:t>
          </a:r>
          <a:endParaRPr lang="ru-RU" sz="1800" kern="1200" dirty="0"/>
        </a:p>
      </dsp:txBody>
      <dsp:txXfrm>
        <a:off x="43369" y="947316"/>
        <a:ext cx="4203818" cy="801687"/>
      </dsp:txXfrm>
    </dsp:sp>
    <dsp:sp modelId="{619F632A-F6E9-44D4-9A6A-46E88C8D58E4}">
      <dsp:nvSpPr>
        <dsp:cNvPr id="0" name=""/>
        <dsp:cNvSpPr/>
      </dsp:nvSpPr>
      <dsp:spPr>
        <a:xfrm>
          <a:off x="0" y="1806084"/>
          <a:ext cx="4290556" cy="88842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230040"/>
                <a:satOff val="5669"/>
                <a:lumOff val="13690"/>
                <a:alphaOff val="0"/>
                <a:tint val="30000"/>
                <a:satMod val="250000"/>
              </a:schemeClr>
            </a:gs>
            <a:gs pos="72000">
              <a:schemeClr val="accent1">
                <a:shade val="80000"/>
                <a:hueOff val="-230040"/>
                <a:satOff val="5669"/>
                <a:lumOff val="13690"/>
                <a:alphaOff val="0"/>
                <a:tint val="75000"/>
                <a:satMod val="210000"/>
              </a:schemeClr>
            </a:gs>
            <a:gs pos="100000">
              <a:schemeClr val="accent1">
                <a:shade val="80000"/>
                <a:hueOff val="-230040"/>
                <a:satOff val="5669"/>
                <a:lumOff val="1369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fostering development of new prospective markets</a:t>
          </a:r>
          <a:endParaRPr lang="ru-RU" sz="1800" kern="1200" dirty="0"/>
        </a:p>
      </dsp:txBody>
      <dsp:txXfrm>
        <a:off x="43369" y="1849453"/>
        <a:ext cx="4203818" cy="801687"/>
      </dsp:txXfrm>
    </dsp:sp>
    <dsp:sp modelId="{3C201CE0-CD80-4774-89C9-33E688CE79BB}">
      <dsp:nvSpPr>
        <dsp:cNvPr id="0" name=""/>
        <dsp:cNvSpPr/>
      </dsp:nvSpPr>
      <dsp:spPr>
        <a:xfrm>
          <a:off x="0" y="2708220"/>
          <a:ext cx="4290556" cy="88842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345061"/>
                <a:satOff val="8503"/>
                <a:lumOff val="20534"/>
                <a:alphaOff val="0"/>
                <a:tint val="30000"/>
                <a:satMod val="250000"/>
              </a:schemeClr>
            </a:gs>
            <a:gs pos="72000">
              <a:schemeClr val="accent1">
                <a:shade val="80000"/>
                <a:hueOff val="-345061"/>
                <a:satOff val="8503"/>
                <a:lumOff val="20534"/>
                <a:alphaOff val="0"/>
                <a:tint val="75000"/>
                <a:satMod val="210000"/>
              </a:schemeClr>
            </a:gs>
            <a:gs pos="100000">
              <a:schemeClr val="accent1">
                <a:shade val="80000"/>
                <a:hueOff val="-345061"/>
                <a:satOff val="8503"/>
                <a:lumOff val="20534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 of innovative projects</a:t>
          </a:r>
          <a:endParaRPr lang="ru-RU" sz="1800" kern="1200" dirty="0"/>
        </a:p>
      </dsp:txBody>
      <dsp:txXfrm>
        <a:off x="43369" y="2751589"/>
        <a:ext cx="4203818" cy="801687"/>
      </dsp:txXfrm>
    </dsp:sp>
    <dsp:sp modelId="{0AF9684C-305E-4EFF-B3DB-4F52AA31328C}">
      <dsp:nvSpPr>
        <dsp:cNvPr id="0" name=""/>
        <dsp:cNvSpPr/>
      </dsp:nvSpPr>
      <dsp:spPr>
        <a:xfrm>
          <a:off x="0" y="3610357"/>
          <a:ext cx="4290556" cy="88842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460081"/>
                <a:satOff val="11338"/>
                <a:lumOff val="27379"/>
                <a:alphaOff val="0"/>
                <a:tint val="30000"/>
                <a:satMod val="250000"/>
              </a:schemeClr>
            </a:gs>
            <a:gs pos="72000">
              <a:schemeClr val="accent1">
                <a:shade val="80000"/>
                <a:hueOff val="-460081"/>
                <a:satOff val="11338"/>
                <a:lumOff val="27379"/>
                <a:alphaOff val="0"/>
                <a:tint val="75000"/>
                <a:satMod val="210000"/>
              </a:schemeClr>
            </a:gs>
            <a:gs pos="100000">
              <a:schemeClr val="accent1">
                <a:shade val="80000"/>
                <a:hueOff val="-460081"/>
                <a:satOff val="11338"/>
                <a:lumOff val="27379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restructuring scientific sphere and drafting state programs aimed at the development of high-tech sectors in the economy </a:t>
          </a:r>
          <a:endParaRPr lang="ru-RU" sz="1600" kern="1200" dirty="0"/>
        </a:p>
      </dsp:txBody>
      <dsp:txXfrm>
        <a:off x="43369" y="3653726"/>
        <a:ext cx="4203818" cy="801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3F544-2603-4C94-83E4-38969AE92D54}">
      <dsp:nvSpPr>
        <dsp:cNvPr id="0" name=""/>
        <dsp:cNvSpPr/>
      </dsp:nvSpPr>
      <dsp:spPr>
        <a:xfrm>
          <a:off x="0" y="396533"/>
          <a:ext cx="8686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A850F-1316-4D93-A6DC-0C9F3595031D}">
      <dsp:nvSpPr>
        <dsp:cNvPr id="0" name=""/>
        <dsp:cNvSpPr/>
      </dsp:nvSpPr>
      <dsp:spPr>
        <a:xfrm>
          <a:off x="428401" y="189805"/>
          <a:ext cx="8252371" cy="383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significant increase in the intellectual component of the Russian economy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47139" y="208543"/>
        <a:ext cx="8214895" cy="346371"/>
      </dsp:txXfrm>
    </dsp:sp>
    <dsp:sp modelId="{95DF5114-4B01-4DCC-A13E-2F84A8C0CC3B}">
      <dsp:nvSpPr>
        <dsp:cNvPr id="0" name=""/>
        <dsp:cNvSpPr/>
      </dsp:nvSpPr>
      <dsp:spPr>
        <a:xfrm>
          <a:off x="0" y="1226601"/>
          <a:ext cx="8686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D6680-5EC4-401B-9F73-B472CD2BCB8E}">
      <dsp:nvSpPr>
        <dsp:cNvPr id="0" name=""/>
        <dsp:cNvSpPr/>
      </dsp:nvSpPr>
      <dsp:spPr>
        <a:xfrm>
          <a:off x="434340" y="763733"/>
          <a:ext cx="8246848" cy="639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creation of a culture and raising awareness in respect to intellectual property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65582" y="794975"/>
        <a:ext cx="8184364" cy="577503"/>
      </dsp:txXfrm>
    </dsp:sp>
    <dsp:sp modelId="{DCD82D30-6FB2-4E6D-A759-397F0BAE8DE5}">
      <dsp:nvSpPr>
        <dsp:cNvPr id="0" name=""/>
        <dsp:cNvSpPr/>
      </dsp:nvSpPr>
      <dsp:spPr>
        <a:xfrm>
          <a:off x="0" y="1858265"/>
          <a:ext cx="8686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48B46-7D4D-4C68-BB86-52A6C5AB8523}">
      <dsp:nvSpPr>
        <dsp:cNvPr id="0" name=""/>
        <dsp:cNvSpPr/>
      </dsp:nvSpPr>
      <dsp:spPr>
        <a:xfrm>
          <a:off x="413556" y="1593801"/>
          <a:ext cx="8271114" cy="441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stimulating growth of creative activity of citizens and organizations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5112" y="1615357"/>
        <a:ext cx="8228002" cy="398472"/>
      </dsp:txXfrm>
    </dsp:sp>
    <dsp:sp modelId="{8A9EB9D9-72B4-443F-95C6-E7FC81500E65}">
      <dsp:nvSpPr>
        <dsp:cNvPr id="0" name=""/>
        <dsp:cNvSpPr/>
      </dsp:nvSpPr>
      <dsp:spPr>
        <a:xfrm>
          <a:off x="0" y="2627106"/>
          <a:ext cx="8686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DDB2D-9B3B-4BE0-BB06-C2DFBF8755EE}">
      <dsp:nvSpPr>
        <dsp:cNvPr id="0" name=""/>
        <dsp:cNvSpPr/>
      </dsp:nvSpPr>
      <dsp:spPr>
        <a:xfrm>
          <a:off x="413556" y="2225465"/>
          <a:ext cx="8271114" cy="578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establishment of effective intellectual property  institutional environment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41809" y="2253718"/>
        <a:ext cx="8214608" cy="522254"/>
      </dsp:txXfrm>
    </dsp:sp>
    <dsp:sp modelId="{1BB559C9-017E-4817-B5A0-FC589009B838}">
      <dsp:nvSpPr>
        <dsp:cNvPr id="0" name=""/>
        <dsp:cNvSpPr/>
      </dsp:nvSpPr>
      <dsp:spPr>
        <a:xfrm>
          <a:off x="0" y="3779447"/>
          <a:ext cx="8686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2D4BB-E1EB-4AD5-80FF-5D37FA5AD1CF}">
      <dsp:nvSpPr>
        <dsp:cNvPr id="0" name=""/>
        <dsp:cNvSpPr/>
      </dsp:nvSpPr>
      <dsp:spPr>
        <a:xfrm>
          <a:off x="413556" y="2994306"/>
          <a:ext cx="8271114" cy="962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provision of government guarantees for intellectual property rights protection, </a:t>
          </a:r>
          <a:endParaRPr lang="ru-RU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improvement of judicial and law enforcement practice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60530" y="3041280"/>
        <a:ext cx="8177166" cy="868313"/>
      </dsp:txXfrm>
    </dsp:sp>
    <dsp:sp modelId="{D7BEDAE8-90F6-45E3-8B40-53CF722625AB}">
      <dsp:nvSpPr>
        <dsp:cNvPr id="0" name=""/>
        <dsp:cNvSpPr/>
      </dsp:nvSpPr>
      <dsp:spPr>
        <a:xfrm>
          <a:off x="0" y="4651330"/>
          <a:ext cx="8686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D81C0-859C-4515-B972-434B71D55258}">
      <dsp:nvSpPr>
        <dsp:cNvPr id="0" name=""/>
        <dsp:cNvSpPr/>
      </dsp:nvSpPr>
      <dsp:spPr>
        <a:xfrm>
          <a:off x="413556" y="4146647"/>
          <a:ext cx="8271114" cy="681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establishment of the system for training highly qualified personnel in the field of intellectual property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46839" y="4179930"/>
        <a:ext cx="8204548" cy="615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E3001-3900-4BC1-BB73-BA6C57ED078D}">
      <dsp:nvSpPr>
        <dsp:cNvPr id="0" name=""/>
        <dsp:cNvSpPr/>
      </dsp:nvSpPr>
      <dsp:spPr>
        <a:xfrm>
          <a:off x="0" y="700963"/>
          <a:ext cx="6000792" cy="375049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0D746-3B48-41F9-B915-143811A1F2A2}">
      <dsp:nvSpPr>
        <dsp:cNvPr id="0" name=""/>
        <dsp:cNvSpPr/>
      </dsp:nvSpPr>
      <dsp:spPr>
        <a:xfrm>
          <a:off x="534356" y="3085225"/>
          <a:ext cx="537213" cy="518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5E64F-33E8-48B1-9427-9A00D39EF071}">
      <dsp:nvSpPr>
        <dsp:cNvPr id="0" name=""/>
        <dsp:cNvSpPr/>
      </dsp:nvSpPr>
      <dsp:spPr>
        <a:xfrm>
          <a:off x="488917" y="3353435"/>
          <a:ext cx="1368474" cy="1303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33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baseline="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development of many industries</a:t>
          </a:r>
          <a:endParaRPr lang="ru-RU" sz="1800" kern="1200" dirty="0"/>
        </a:p>
      </dsp:txBody>
      <dsp:txXfrm>
        <a:off x="488917" y="3353435"/>
        <a:ext cx="1368474" cy="1303427"/>
      </dsp:txXfrm>
    </dsp:sp>
    <dsp:sp modelId="{3917EC24-CDD4-418F-8053-5CF9C4B1394F}">
      <dsp:nvSpPr>
        <dsp:cNvPr id="0" name=""/>
        <dsp:cNvSpPr/>
      </dsp:nvSpPr>
      <dsp:spPr>
        <a:xfrm>
          <a:off x="1571637" y="2357455"/>
          <a:ext cx="514923" cy="5903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05F22-BC4B-4C96-ABE8-FDBDF8EBDF75}">
      <dsp:nvSpPr>
        <dsp:cNvPr id="0" name=""/>
        <dsp:cNvSpPr/>
      </dsp:nvSpPr>
      <dsp:spPr>
        <a:xfrm>
          <a:off x="1857390" y="2928958"/>
          <a:ext cx="1082432" cy="838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88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growth of added value</a:t>
          </a:r>
          <a:endParaRPr lang="ru-RU" sz="1800" kern="1200" dirty="0"/>
        </a:p>
      </dsp:txBody>
      <dsp:txXfrm>
        <a:off x="1857390" y="2928958"/>
        <a:ext cx="1082432" cy="838905"/>
      </dsp:txXfrm>
    </dsp:sp>
    <dsp:sp modelId="{0320FD5A-AF6A-4FB0-98ED-CEAF8CE4B375}">
      <dsp:nvSpPr>
        <dsp:cNvPr id="0" name=""/>
        <dsp:cNvSpPr/>
      </dsp:nvSpPr>
      <dsp:spPr>
        <a:xfrm>
          <a:off x="2643206" y="1857389"/>
          <a:ext cx="654371" cy="552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DD193-49C8-409B-A628-984BE97667B0}">
      <dsp:nvSpPr>
        <dsp:cNvPr id="0" name=""/>
        <dsp:cNvSpPr/>
      </dsp:nvSpPr>
      <dsp:spPr>
        <a:xfrm>
          <a:off x="2800370" y="2398229"/>
          <a:ext cx="1485912" cy="67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524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providing employment</a:t>
          </a:r>
          <a:endParaRPr lang="ru-RU" sz="1800" kern="1200" dirty="0"/>
        </a:p>
      </dsp:txBody>
      <dsp:txXfrm>
        <a:off x="2800370" y="2398229"/>
        <a:ext cx="1485912" cy="673600"/>
      </dsp:txXfrm>
    </dsp:sp>
    <dsp:sp modelId="{05C1164A-4AAA-4B7D-B73A-A281AF23263A}">
      <dsp:nvSpPr>
        <dsp:cNvPr id="0" name=""/>
        <dsp:cNvSpPr/>
      </dsp:nvSpPr>
      <dsp:spPr>
        <a:xfrm>
          <a:off x="4071966" y="1442152"/>
          <a:ext cx="617223" cy="640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5707E-2CEF-45D3-83E2-BA08E3E85ADF}">
      <dsp:nvSpPr>
        <dsp:cNvPr id="0" name=""/>
        <dsp:cNvSpPr/>
      </dsp:nvSpPr>
      <dsp:spPr>
        <a:xfrm>
          <a:off x="4213133" y="2085099"/>
          <a:ext cx="1697935" cy="956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758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development of foreign trade</a:t>
          </a:r>
          <a:endParaRPr lang="ru-RU" sz="1800" kern="1200" dirty="0"/>
        </a:p>
      </dsp:txBody>
      <dsp:txXfrm>
        <a:off x="4213133" y="2085099"/>
        <a:ext cx="1697935" cy="9567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29EAE-5B14-4FE5-A8C0-70F6FB93DE57}">
      <dsp:nvSpPr>
        <dsp:cNvPr id="0" name=""/>
        <dsp:cNvSpPr/>
      </dsp:nvSpPr>
      <dsp:spPr>
        <a:xfrm>
          <a:off x="3643306" y="-4"/>
          <a:ext cx="1846083" cy="9978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Special economic technological development zones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692017" y="48707"/>
        <a:ext cx="1748661" cy="900431"/>
      </dsp:txXfrm>
    </dsp:sp>
    <dsp:sp modelId="{65432D8C-9A2D-442D-A1A0-CB964C51C9E4}">
      <dsp:nvSpPr>
        <dsp:cNvPr id="0" name=""/>
        <dsp:cNvSpPr/>
      </dsp:nvSpPr>
      <dsp:spPr>
        <a:xfrm>
          <a:off x="4562455" y="261678"/>
          <a:ext cx="4679891" cy="4679891"/>
        </a:xfrm>
        <a:custGeom>
          <a:avLst/>
          <a:gdLst/>
          <a:ahLst/>
          <a:cxnLst/>
          <a:rect l="0" t="0" r="0" b="0"/>
          <a:pathLst>
            <a:path>
              <a:moveTo>
                <a:pt x="1230318" y="279830"/>
              </a:moveTo>
              <a:arcTo wR="2339945" hR="2339945" stAng="14501522" swAng="1661644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D4731-639E-40A0-BA6E-6DB31B9AF3B3}">
      <dsp:nvSpPr>
        <dsp:cNvPr id="0" name=""/>
        <dsp:cNvSpPr/>
      </dsp:nvSpPr>
      <dsp:spPr>
        <a:xfrm>
          <a:off x="6715148" y="285749"/>
          <a:ext cx="1867291" cy="11231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Science Towns (14)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769978" y="340579"/>
        <a:ext cx="1757631" cy="1013534"/>
      </dsp:txXfrm>
    </dsp:sp>
    <dsp:sp modelId="{42F090C9-BFF8-4186-94DA-20DDF7E14E8F}">
      <dsp:nvSpPr>
        <dsp:cNvPr id="0" name=""/>
        <dsp:cNvSpPr/>
      </dsp:nvSpPr>
      <dsp:spPr>
        <a:xfrm>
          <a:off x="3336205" y="-1587067"/>
          <a:ext cx="4679891" cy="4679891"/>
        </a:xfrm>
        <a:custGeom>
          <a:avLst/>
          <a:gdLst/>
          <a:ahLst/>
          <a:cxnLst/>
          <a:rect l="0" t="0" r="0" b="0"/>
          <a:pathLst>
            <a:path>
              <a:moveTo>
                <a:pt x="4507806" y="3220698"/>
              </a:moveTo>
              <a:arcTo wR="2339945" hR="2339945" stAng="1326647" swAng="1068474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2E755-47ED-49D8-BF7E-4E7C60FAC6DC}">
      <dsp:nvSpPr>
        <dsp:cNvPr id="0" name=""/>
        <dsp:cNvSpPr/>
      </dsp:nvSpPr>
      <dsp:spPr>
        <a:xfrm>
          <a:off x="6357945" y="2428894"/>
          <a:ext cx="1931901" cy="8182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“</a:t>
          </a:r>
          <a:r>
            <a:rPr lang="en-US" sz="1600" b="1" kern="1200" dirty="0" err="1" smtClean="0"/>
            <a:t>Skolkovo</a:t>
          </a:r>
          <a:r>
            <a:rPr lang="en-US" sz="1600" b="1" kern="1200" dirty="0" smtClean="0"/>
            <a:t>” innovation center</a:t>
          </a:r>
          <a:endParaRPr lang="ru-RU" sz="1600" b="1" kern="1200" dirty="0"/>
        </a:p>
      </dsp:txBody>
      <dsp:txXfrm>
        <a:off x="6397887" y="2468836"/>
        <a:ext cx="1852017" cy="738330"/>
      </dsp:txXfrm>
    </dsp:sp>
    <dsp:sp modelId="{E011EF29-6199-476A-826F-1D9F12C94475}">
      <dsp:nvSpPr>
        <dsp:cNvPr id="0" name=""/>
        <dsp:cNvSpPr/>
      </dsp:nvSpPr>
      <dsp:spPr>
        <a:xfrm>
          <a:off x="3105171" y="2359926"/>
          <a:ext cx="4679891" cy="4679891"/>
        </a:xfrm>
        <a:custGeom>
          <a:avLst/>
          <a:gdLst/>
          <a:ahLst/>
          <a:cxnLst/>
          <a:rect l="0" t="0" r="0" b="0"/>
          <a:pathLst>
            <a:path>
              <a:moveTo>
                <a:pt x="4306922" y="1072527"/>
              </a:moveTo>
              <a:arcTo wR="2339945" hR="2339945" stAng="19632261" swAng="1021929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B7026-2EFE-4FFD-8826-1FC029A03A5D}">
      <dsp:nvSpPr>
        <dsp:cNvPr id="0" name=""/>
        <dsp:cNvSpPr/>
      </dsp:nvSpPr>
      <dsp:spPr>
        <a:xfrm>
          <a:off x="6786582" y="4286280"/>
          <a:ext cx="1365391" cy="9726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business incubators (50)</a:t>
          </a:r>
          <a:endParaRPr lang="ru-RU" sz="1600" kern="1200" dirty="0"/>
        </a:p>
      </dsp:txBody>
      <dsp:txXfrm>
        <a:off x="6834063" y="4333761"/>
        <a:ext cx="1270429" cy="877696"/>
      </dsp:txXfrm>
    </dsp:sp>
    <dsp:sp modelId="{0621E09D-B77E-401A-AE9C-CC1C1A3FE87E}">
      <dsp:nvSpPr>
        <dsp:cNvPr id="0" name=""/>
        <dsp:cNvSpPr/>
      </dsp:nvSpPr>
      <dsp:spPr>
        <a:xfrm>
          <a:off x="5184262" y="623227"/>
          <a:ext cx="4679891" cy="4679891"/>
        </a:xfrm>
        <a:custGeom>
          <a:avLst/>
          <a:gdLst/>
          <a:ahLst/>
          <a:cxnLst/>
          <a:rect l="0" t="0" r="0" b="0"/>
          <a:pathLst>
            <a:path>
              <a:moveTo>
                <a:pt x="1568292" y="4548994"/>
              </a:moveTo>
              <a:arcTo wR="2339945" hR="2339945" stAng="6555303" swAng="1512366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E8B46-BE00-4BD3-9D84-C61C834F404A}">
      <dsp:nvSpPr>
        <dsp:cNvPr id="0" name=""/>
        <dsp:cNvSpPr/>
      </dsp:nvSpPr>
      <dsp:spPr>
        <a:xfrm>
          <a:off x="3929061" y="4357711"/>
          <a:ext cx="1737137" cy="7680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science and technology parks (70)</a:t>
          </a:r>
          <a:endParaRPr lang="ru-RU" sz="1600" kern="1200" dirty="0"/>
        </a:p>
      </dsp:txBody>
      <dsp:txXfrm>
        <a:off x="3966554" y="4395204"/>
        <a:ext cx="1662151" cy="693054"/>
      </dsp:txXfrm>
    </dsp:sp>
    <dsp:sp modelId="{B4062A84-3C6F-4F29-AC32-13B53F456B92}">
      <dsp:nvSpPr>
        <dsp:cNvPr id="0" name=""/>
        <dsp:cNvSpPr/>
      </dsp:nvSpPr>
      <dsp:spPr>
        <a:xfrm>
          <a:off x="364038" y="355834"/>
          <a:ext cx="4679891" cy="4679891"/>
        </a:xfrm>
        <a:custGeom>
          <a:avLst/>
          <a:gdLst/>
          <a:ahLst/>
          <a:cxnLst/>
          <a:rect l="0" t="0" r="0" b="0"/>
          <a:pathLst>
            <a:path>
              <a:moveTo>
                <a:pt x="3190924" y="4519666"/>
              </a:moveTo>
              <a:arcTo wR="2339945" hR="2339945" stAng="4120439" swAng="1956852"/>
            </a:path>
          </a:pathLst>
        </a:custGeom>
        <a:noFill/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E3690-A0D0-42B6-8360-69AE3F605721}">
      <dsp:nvSpPr>
        <dsp:cNvPr id="0" name=""/>
        <dsp:cNvSpPr/>
      </dsp:nvSpPr>
      <dsp:spPr>
        <a:xfrm>
          <a:off x="714340" y="3857653"/>
          <a:ext cx="1581249" cy="10147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Centers for technology transfer (in 67 regions)</a:t>
          </a:r>
          <a:endParaRPr lang="ru-RU" sz="1600" kern="1200" dirty="0"/>
        </a:p>
      </dsp:txBody>
      <dsp:txXfrm>
        <a:off x="763877" y="3907190"/>
        <a:ext cx="1482175" cy="915688"/>
      </dsp:txXfrm>
    </dsp:sp>
    <dsp:sp modelId="{79AFF766-2455-4346-905E-4EC9D893E4A2}">
      <dsp:nvSpPr>
        <dsp:cNvPr id="0" name=""/>
        <dsp:cNvSpPr/>
      </dsp:nvSpPr>
      <dsp:spPr>
        <a:xfrm>
          <a:off x="1167988" y="2230603"/>
          <a:ext cx="4679891" cy="4679891"/>
        </a:xfrm>
        <a:custGeom>
          <a:avLst/>
          <a:gdLst/>
          <a:ahLst/>
          <a:cxnLst/>
          <a:rect l="0" t="0" r="0" b="0"/>
          <a:pathLst>
            <a:path>
              <a:moveTo>
                <a:pt x="181330" y="1436769"/>
              </a:moveTo>
              <a:arcTo wR="2339945" hR="2339945" stAng="12162281" swAng="905935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CE121-2F01-4F60-8735-7B0699F9342B}">
      <dsp:nvSpPr>
        <dsp:cNvPr id="0" name=""/>
        <dsp:cNvSpPr/>
      </dsp:nvSpPr>
      <dsp:spPr>
        <a:xfrm>
          <a:off x="1000108" y="2071702"/>
          <a:ext cx="1574242" cy="9098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Development institutions</a:t>
          </a:r>
          <a:endParaRPr lang="ru-RU" sz="1600" b="1" kern="1200" dirty="0"/>
        </a:p>
      </dsp:txBody>
      <dsp:txXfrm>
        <a:off x="1044525" y="2116119"/>
        <a:ext cx="1485408" cy="821045"/>
      </dsp:txXfrm>
    </dsp:sp>
    <dsp:sp modelId="{3A731373-9E3D-4D6B-AF33-FD8E46A8AFFF}">
      <dsp:nvSpPr>
        <dsp:cNvPr id="0" name=""/>
        <dsp:cNvSpPr/>
      </dsp:nvSpPr>
      <dsp:spPr>
        <a:xfrm>
          <a:off x="920533" y="-2144351"/>
          <a:ext cx="4679891" cy="4679891"/>
        </a:xfrm>
        <a:custGeom>
          <a:avLst/>
          <a:gdLst/>
          <a:ahLst/>
          <a:cxnLst/>
          <a:rect l="0" t="0" r="0" b="0"/>
          <a:pathLst>
            <a:path>
              <a:moveTo>
                <a:pt x="788904" y="4091978"/>
              </a:moveTo>
              <a:arcTo wR="2339945" hR="2339945" stAng="7891071" swAng="878048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307EF-EDF2-4982-B252-4C05172F326C}">
      <dsp:nvSpPr>
        <dsp:cNvPr id="0" name=""/>
        <dsp:cNvSpPr/>
      </dsp:nvSpPr>
      <dsp:spPr>
        <a:xfrm>
          <a:off x="571477" y="12583"/>
          <a:ext cx="2028162" cy="13185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More than 200 organizations, which, based on the functions performed, can be classified as development institutions</a:t>
          </a:r>
          <a:endParaRPr lang="ru-RU" sz="1400" kern="1200" dirty="0"/>
        </a:p>
      </dsp:txBody>
      <dsp:txXfrm>
        <a:off x="635842" y="76948"/>
        <a:ext cx="1899432" cy="1189791"/>
      </dsp:txXfrm>
    </dsp:sp>
    <dsp:sp modelId="{68631AC7-ECD0-4BF7-8123-2CE08214334A}">
      <dsp:nvSpPr>
        <dsp:cNvPr id="0" name=""/>
        <dsp:cNvSpPr/>
      </dsp:nvSpPr>
      <dsp:spPr>
        <a:xfrm>
          <a:off x="-319806" y="6089"/>
          <a:ext cx="4679891" cy="4679891"/>
        </a:xfrm>
        <a:custGeom>
          <a:avLst/>
          <a:gdLst/>
          <a:ahLst/>
          <a:cxnLst/>
          <a:rect l="0" t="0" r="0" b="0"/>
          <a:pathLst>
            <a:path>
              <a:moveTo>
                <a:pt x="2828158" y="51497"/>
              </a:moveTo>
              <a:arcTo wR="2339945" hR="2339945" stAng="16922570" swAng="1446356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4C460-F9EA-4B93-A6CB-EE2D4BED4848}">
      <dsp:nvSpPr>
        <dsp:cNvPr id="0" name=""/>
        <dsp:cNvSpPr/>
      </dsp:nvSpPr>
      <dsp:spPr>
        <a:xfrm rot="5400000">
          <a:off x="-151191" y="961059"/>
          <a:ext cx="1251842" cy="876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1">
                  <a:lumMod val="50000"/>
                </a:schemeClr>
              </a:solidFill>
            </a:rPr>
            <a:t>2009 </a:t>
          </a:r>
          <a:endParaRPr lang="ru-RU" sz="26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36586" y="1211428"/>
        <a:ext cx="876289" cy="375553"/>
      </dsp:txXfrm>
    </dsp:sp>
    <dsp:sp modelId="{A189E324-8200-4BCA-BE0C-FF8B8A226323}">
      <dsp:nvSpPr>
        <dsp:cNvPr id="0" name=""/>
        <dsp:cNvSpPr/>
      </dsp:nvSpPr>
      <dsp:spPr>
        <a:xfrm rot="5400000">
          <a:off x="3902103" y="-2647526"/>
          <a:ext cx="1749710" cy="7801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Law No. 217-FZ </a:t>
          </a:r>
          <a:r>
            <a:rPr lang="en-US" sz="1600" kern="1200" dirty="0" smtClean="0"/>
            <a:t>"On amendments to certain legislative acts of the Russian Federation concerning creation by state-funded scientific and educational institutions of economic societies (companies) for practical application (implementation) of intellectual activity results"</a:t>
          </a:r>
          <a:r>
            <a:rPr lang="en-US" sz="1600" b="1" kern="1200" dirty="0" smtClean="0"/>
            <a:t> - allowed the universities and research institutes to set up small innovative enterprises (SIE)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There removed restrictions on the transfer of non-exclusive rights from SIE to third parties and restrictions on shares in authorized capitals of economic societies and SIE partners </a:t>
          </a:r>
          <a:endParaRPr lang="ru-RU" sz="1600" kern="1200" dirty="0"/>
        </a:p>
      </dsp:txBody>
      <dsp:txXfrm rot="-5400000">
        <a:off x="876289" y="463702"/>
        <a:ext cx="7715924" cy="1578882"/>
      </dsp:txXfrm>
    </dsp:sp>
    <dsp:sp modelId="{3166B9BF-FB21-4E42-882A-55C9AB03E1A0}">
      <dsp:nvSpPr>
        <dsp:cNvPr id="0" name=""/>
        <dsp:cNvSpPr/>
      </dsp:nvSpPr>
      <dsp:spPr>
        <a:xfrm rot="5400000">
          <a:off x="-187776" y="2185703"/>
          <a:ext cx="1251842" cy="876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1">
                  <a:lumMod val="50000"/>
                </a:schemeClr>
              </a:solidFill>
            </a:rPr>
            <a:t>2010 </a:t>
          </a:r>
          <a:r>
            <a:rPr lang="ru-RU" sz="2600" kern="1200" dirty="0" smtClean="0"/>
            <a:t> </a:t>
          </a:r>
          <a:endParaRPr lang="ru-RU" sz="2600" kern="1200" dirty="0"/>
        </a:p>
      </dsp:txBody>
      <dsp:txXfrm rot="-5400000">
        <a:off x="1" y="2436072"/>
        <a:ext cx="876289" cy="375553"/>
      </dsp:txXfrm>
    </dsp:sp>
    <dsp:sp modelId="{7E097AB1-D25C-4016-9275-157AB02AC865}">
      <dsp:nvSpPr>
        <dsp:cNvPr id="0" name=""/>
        <dsp:cNvSpPr/>
      </dsp:nvSpPr>
      <dsp:spPr>
        <a:xfrm rot="5400000">
          <a:off x="4434510" y="-1187341"/>
          <a:ext cx="684897" cy="7801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tax concessions to small innovative enterprises in universities and research institutes, simplified system of taxation, reduced rent rate, reduced rates of insurance fees</a:t>
          </a:r>
          <a:endParaRPr lang="ru-RU" sz="1600" kern="1200" dirty="0"/>
        </a:p>
      </dsp:txBody>
      <dsp:txXfrm rot="-5400000">
        <a:off x="876290" y="2404313"/>
        <a:ext cx="7767904" cy="618029"/>
      </dsp:txXfrm>
    </dsp:sp>
    <dsp:sp modelId="{ADC0B3F0-7E89-4984-861A-2E3673EA214D}">
      <dsp:nvSpPr>
        <dsp:cNvPr id="0" name=""/>
        <dsp:cNvSpPr/>
      </dsp:nvSpPr>
      <dsp:spPr>
        <a:xfrm rot="5400000">
          <a:off x="-151191" y="3341590"/>
          <a:ext cx="1251842" cy="876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1">
                  <a:lumMod val="50000"/>
                </a:schemeClr>
              </a:solidFill>
            </a:rPr>
            <a:t>2013   </a:t>
          </a:r>
          <a:endParaRPr lang="ru-RU" sz="26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36586" y="3591959"/>
        <a:ext cx="876289" cy="375553"/>
      </dsp:txXfrm>
    </dsp:sp>
    <dsp:sp modelId="{D37647A0-3A89-43A3-8EA3-866D0B7FF43D}">
      <dsp:nvSpPr>
        <dsp:cNvPr id="0" name=""/>
        <dsp:cNvSpPr/>
      </dsp:nvSpPr>
      <dsp:spPr>
        <a:xfrm rot="5400000">
          <a:off x="4360809" y="-186999"/>
          <a:ext cx="832298" cy="7801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road map "Expanding access of small and medium businesses to infrastructure monopolies and state-supported companies purchase"</a:t>
          </a:r>
          <a:endParaRPr lang="ru-RU" sz="1600" kern="1200" dirty="0"/>
        </a:p>
      </dsp:txBody>
      <dsp:txXfrm rot="-5400000">
        <a:off x="876290" y="3338150"/>
        <a:ext cx="7760709" cy="751040"/>
      </dsp:txXfrm>
    </dsp:sp>
    <dsp:sp modelId="{E9F7860E-325F-45A8-BE2F-C37D20E3B8A8}">
      <dsp:nvSpPr>
        <dsp:cNvPr id="0" name=""/>
        <dsp:cNvSpPr/>
      </dsp:nvSpPr>
      <dsp:spPr>
        <a:xfrm rot="5400000">
          <a:off x="-151112" y="4390301"/>
          <a:ext cx="1251842" cy="876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accent1">
                  <a:lumMod val="50000"/>
                </a:schemeClr>
              </a:solidFill>
            </a:rPr>
            <a:t>at present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36665" y="4640670"/>
        <a:ext cx="876289" cy="375553"/>
      </dsp:txXfrm>
    </dsp:sp>
    <dsp:sp modelId="{0B47A30D-E8E4-40FE-A785-B4D73EFA69A7}">
      <dsp:nvSpPr>
        <dsp:cNvPr id="0" name=""/>
        <dsp:cNvSpPr/>
      </dsp:nvSpPr>
      <dsp:spPr>
        <a:xfrm rot="5400000">
          <a:off x="4166442" y="926726"/>
          <a:ext cx="1221033" cy="7801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Tracking, analysis and statistics of small innovative enterprises and their methodological support are carried out</a:t>
          </a:r>
          <a:endParaRPr lang="ru-RU" sz="1600" b="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Work on elimination of administrative barriers in the activities of SIEs is performed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“Strategy of development of small and medium businesses in the Russian Federation for the period till 2030"</a:t>
          </a:r>
          <a:endParaRPr lang="ru-RU" sz="1600" b="0" kern="1200" dirty="0">
            <a:latin typeface="+mn-lt"/>
          </a:endParaRPr>
        </a:p>
      </dsp:txBody>
      <dsp:txXfrm rot="-5400000">
        <a:off x="876290" y="4276484"/>
        <a:ext cx="7741732" cy="11018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85DC4-904B-400E-8AB9-A0E44529FD26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9B906-49C9-4ACD-B8E1-B0259F70CA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41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1E0B-35A0-40D7-A334-4B0A23A51D5A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4DBF4F-ED0F-4CC9-BCD1-9A84E38ED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1E0B-35A0-40D7-A334-4B0A23A51D5A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BF4F-ED0F-4CC9-BCD1-9A84E38ED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1E0B-35A0-40D7-A334-4B0A23A51D5A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BF4F-ED0F-4CC9-BCD1-9A84E38ED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1E0B-35A0-40D7-A334-4B0A23A51D5A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4DBF4F-ED0F-4CC9-BCD1-9A84E38ED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1E0B-35A0-40D7-A334-4B0A23A51D5A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BF4F-ED0F-4CC9-BCD1-9A84E38ED8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1E0B-35A0-40D7-A334-4B0A23A51D5A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BF4F-ED0F-4CC9-BCD1-9A84E38ED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1E0B-35A0-40D7-A334-4B0A23A51D5A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4DBF4F-ED0F-4CC9-BCD1-9A84E38ED8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1E0B-35A0-40D7-A334-4B0A23A51D5A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BF4F-ED0F-4CC9-BCD1-9A84E38ED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1E0B-35A0-40D7-A334-4B0A23A51D5A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BF4F-ED0F-4CC9-BCD1-9A84E38ED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1E0B-35A0-40D7-A334-4B0A23A51D5A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BF4F-ED0F-4CC9-BCD1-9A84E38ED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1E0B-35A0-40D7-A334-4B0A23A51D5A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BF4F-ED0F-4CC9-BCD1-9A84E38ED8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DD1E0B-35A0-40D7-A334-4B0A23A51D5A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4DBF4F-ED0F-4CC9-BCD1-9A84E38ED8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24.jpeg"/><Relationship Id="rId12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11" Type="http://schemas.openxmlformats.org/officeDocument/2006/relationships/diagramData" Target="../diagrams/data9.xml"/><Relationship Id="rId5" Type="http://schemas.openxmlformats.org/officeDocument/2006/relationships/diagramColors" Target="../diagrams/colors8.xml"/><Relationship Id="rId15" Type="http://schemas.microsoft.com/office/2007/relationships/diagramDrawing" Target="../diagrams/drawing9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6.jpeg"/><Relationship Id="rId14" Type="http://schemas.openxmlformats.org/officeDocument/2006/relationships/diagramColors" Target="../diagrams/colors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gif"/><Relationship Id="rId3" Type="http://schemas.openxmlformats.org/officeDocument/2006/relationships/image" Target="../media/image28.png"/><Relationship Id="rId7" Type="http://schemas.openxmlformats.org/officeDocument/2006/relationships/image" Target="../media/image31.gif"/><Relationship Id="rId12" Type="http://schemas.openxmlformats.org/officeDocument/2006/relationships/image" Target="../media/image36.gif"/><Relationship Id="rId1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jpeg"/><Relationship Id="rId1" Type="http://schemas.openxmlformats.org/officeDocument/2006/relationships/tags" Target="../tags/tag2.xml"/><Relationship Id="rId6" Type="http://schemas.openxmlformats.org/officeDocument/2006/relationships/image" Target="../media/image30.jpeg"/><Relationship Id="rId11" Type="http://schemas.openxmlformats.org/officeDocument/2006/relationships/image" Target="../media/image35.gif"/><Relationship Id="rId5" Type="http://schemas.openxmlformats.org/officeDocument/2006/relationships/image" Target="../media/image29.gif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chart" Target="../charts/chart9.xml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iis.ru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liznets@mail.ru" TargetMode="External"/><Relationship Id="rId4" Type="http://schemas.openxmlformats.org/officeDocument/2006/relationships/hyperlink" Target="mailto:inst@rgiis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LogoRu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" y="87393"/>
            <a:ext cx="1193750" cy="11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2" descr="лого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5" y="74632"/>
            <a:ext cx="1003466" cy="11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/>
          </p:cNvSpPr>
          <p:nvPr/>
        </p:nvSpPr>
        <p:spPr bwMode="auto">
          <a:xfrm>
            <a:off x="1071538" y="142852"/>
            <a:ext cx="6858048" cy="130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657" tIns="35657" rIns="35657" bIns="35657">
            <a:spAutoFit/>
          </a:bodyPr>
          <a:lstStyle>
            <a:lvl1pPr marL="228600" eaLnBrk="0">
              <a:defRPr sz="1200">
                <a:solidFill>
                  <a:srgbClr val="000000"/>
                </a:solidFill>
                <a:latin typeface="Helvetica" charset="0"/>
                <a:sym typeface="Helvetica" charset="0"/>
              </a:defRPr>
            </a:lvl1pPr>
            <a:lvl2pPr eaLnBrk="0">
              <a:defRPr sz="1200">
                <a:solidFill>
                  <a:srgbClr val="000000"/>
                </a:solidFill>
                <a:latin typeface="Helvetica" charset="0"/>
                <a:sym typeface="Helvetica" charset="0"/>
              </a:defRPr>
            </a:lvl2pPr>
            <a:lvl3pPr eaLnBrk="0">
              <a:defRPr sz="1200">
                <a:solidFill>
                  <a:srgbClr val="000000"/>
                </a:solidFill>
                <a:latin typeface="Helvetica" charset="0"/>
                <a:sym typeface="Helvetica" charset="0"/>
              </a:defRPr>
            </a:lvl3pPr>
            <a:lvl4pPr eaLnBrk="0">
              <a:defRPr sz="1200">
                <a:solidFill>
                  <a:srgbClr val="000000"/>
                </a:solidFill>
                <a:latin typeface="Helvetica" charset="0"/>
                <a:sym typeface="Helvetica" charset="0"/>
              </a:defRPr>
            </a:lvl4pPr>
            <a:lvl5pPr eaLnBrk="0">
              <a:defRPr sz="1200">
                <a:solidFill>
                  <a:srgbClr val="000000"/>
                </a:solidFill>
                <a:latin typeface="Helvetica" charset="0"/>
                <a:sym typeface="Helvetica" charset="0"/>
              </a:defRPr>
            </a:lvl5pPr>
            <a:lvl6pPr marL="1371600" indent="9144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sym typeface="Helvetica" charset="0"/>
              </a:defRPr>
            </a:lvl6pPr>
            <a:lvl7pPr marL="1828800" indent="9144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sym typeface="Helvetica" charset="0"/>
              </a:defRPr>
            </a:lvl7pPr>
            <a:lvl8pPr marL="2286000" indent="9144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sym typeface="Helvetica" charset="0"/>
              </a:defRPr>
            </a:lvl8pPr>
            <a:lvl9pPr marL="2743200" indent="9144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sym typeface="Helvetica" charset="0"/>
              </a:defRPr>
            </a:lvl9pPr>
          </a:lstStyle>
          <a:p>
            <a:r>
              <a:rPr lang="en-US" sz="1600" i="1" dirty="0" smtClean="0">
                <a:solidFill>
                  <a:srgbClr val="000099"/>
                </a:solidFill>
              </a:rPr>
              <a:t>Federal state-funded institution of higher professional education</a:t>
            </a:r>
            <a:endParaRPr lang="ru-RU" sz="1600" dirty="0" smtClean="0">
              <a:solidFill>
                <a:srgbClr val="000099"/>
              </a:solidFill>
            </a:endParaRPr>
          </a:p>
          <a:p>
            <a:r>
              <a:rPr lang="en-US" sz="1600" b="1" i="1" dirty="0" smtClean="0">
                <a:solidFill>
                  <a:srgbClr val="000099"/>
                </a:solidFill>
              </a:rPr>
              <a:t>“Russian State Academy of Intellectual Property”</a:t>
            </a:r>
            <a:r>
              <a:rPr lang="ru-RU" sz="1600" b="1" i="1" dirty="0" smtClean="0">
                <a:solidFill>
                  <a:srgbClr val="000099"/>
                </a:solidFill>
              </a:rPr>
              <a:t> (</a:t>
            </a:r>
            <a:r>
              <a:rPr lang="en-US" sz="1600" i="1" dirty="0" smtClean="0">
                <a:solidFill>
                  <a:srgbClr val="000099"/>
                </a:solidFill>
              </a:rPr>
              <a:t>RSAIP</a:t>
            </a:r>
            <a:r>
              <a:rPr lang="ru-RU" sz="1600" i="1" dirty="0" smtClean="0">
                <a:solidFill>
                  <a:srgbClr val="000099"/>
                </a:solidFill>
              </a:rPr>
              <a:t>)</a:t>
            </a:r>
          </a:p>
          <a:p>
            <a:pPr algn="ctr"/>
            <a:endParaRPr lang="ru-RU" sz="1600" dirty="0" smtClean="0">
              <a:solidFill>
                <a:srgbClr val="000099"/>
              </a:solidFill>
            </a:endParaRPr>
          </a:p>
          <a:p>
            <a:pPr algn="r"/>
            <a:r>
              <a:rPr lang="en-US" sz="1600" i="1" dirty="0" smtClean="0">
                <a:solidFill>
                  <a:srgbClr val="000099"/>
                </a:solidFill>
              </a:rPr>
              <a:t>Federal Service for Intellectual Property</a:t>
            </a:r>
            <a:endParaRPr lang="ru-RU" sz="1600" i="1" dirty="0" smtClean="0">
              <a:solidFill>
                <a:srgbClr val="000099"/>
              </a:solidFill>
            </a:endParaRPr>
          </a:p>
          <a:p>
            <a:pPr algn="r"/>
            <a:r>
              <a:rPr lang="en-US" sz="1600" b="1" i="1" dirty="0" smtClean="0">
                <a:solidFill>
                  <a:srgbClr val="000099"/>
                </a:solidFill>
              </a:rPr>
              <a:t>ROSPATENT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675" y="4725144"/>
            <a:ext cx="8166325" cy="18010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76789" tIns="38394" rIns="76789" bIns="38394" rtlCol="0">
            <a:spAutoFit/>
          </a:bodyPr>
          <a:lstStyle/>
          <a:p>
            <a:r>
              <a:rPr lang="en-US" sz="1600" b="1" dirty="0" smtClean="0"/>
              <a:t>Rector of RSAIP  - </a:t>
            </a:r>
            <a:r>
              <a:rPr lang="en-US" sz="1600" b="1" dirty="0" smtClean="0">
                <a:solidFill>
                  <a:srgbClr val="990033"/>
                </a:solidFill>
              </a:rPr>
              <a:t>Ivan </a:t>
            </a:r>
            <a:r>
              <a:rPr lang="en-US" sz="1600" b="1" dirty="0" err="1" smtClean="0">
                <a:solidFill>
                  <a:srgbClr val="990033"/>
                </a:solidFill>
              </a:rPr>
              <a:t>Anatolievich</a:t>
            </a:r>
            <a:r>
              <a:rPr lang="en-US" sz="1600" b="1" dirty="0" smtClean="0">
                <a:solidFill>
                  <a:srgbClr val="990033"/>
                </a:solidFill>
              </a:rPr>
              <a:t> BLIZNETS</a:t>
            </a:r>
            <a:endParaRPr lang="ru-RU" sz="1600" dirty="0" smtClean="0">
              <a:solidFill>
                <a:srgbClr val="990033"/>
              </a:solidFill>
            </a:endParaRPr>
          </a:p>
          <a:p>
            <a:r>
              <a:rPr lang="en-US" sz="1600" dirty="0" smtClean="0"/>
              <a:t>          -</a:t>
            </a:r>
            <a:r>
              <a:rPr lang="ru-RU" sz="1600" dirty="0" smtClean="0"/>
              <a:t> </a:t>
            </a:r>
            <a:r>
              <a:rPr lang="en-US" sz="1600" dirty="0" smtClean="0"/>
              <a:t>state Councilor of the 3rd class, Doctor of Law, professor</a:t>
            </a:r>
            <a:endParaRPr lang="ru-RU" sz="1600" dirty="0" smtClean="0"/>
          </a:p>
          <a:p>
            <a:r>
              <a:rPr lang="en-US" sz="1600" dirty="0" smtClean="0"/>
              <a:t>          -Head of Intellectual Property Committee of the Chamber of Commerce and Industry of the Russian Federation</a:t>
            </a:r>
            <a:endParaRPr lang="ru-RU" sz="1600" dirty="0" smtClean="0"/>
          </a:p>
          <a:p>
            <a:r>
              <a:rPr lang="en-US" sz="1600" dirty="0" smtClean="0"/>
              <a:t>         - Member of the Council on intellectual property issues under the Chairman of the Federation Council of  the Federal Assembly of the Russian Federation</a:t>
            </a:r>
            <a:endParaRPr lang="ru-RU" sz="1600" dirty="0" smtClean="0"/>
          </a:p>
          <a:p>
            <a:pPr algn="r"/>
            <a:r>
              <a:rPr lang="en-US" sz="1600" i="1" dirty="0" smtClean="0"/>
              <a:t>h.55a, </a:t>
            </a:r>
            <a:r>
              <a:rPr lang="en-US" sz="1600" i="1" dirty="0" err="1" smtClean="0"/>
              <a:t>Miklukho-Maklaya</a:t>
            </a:r>
            <a:r>
              <a:rPr lang="en-US" sz="1600" i="1" dirty="0" smtClean="0"/>
              <a:t> St., 117279 Moscow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войная волна 1"/>
          <p:cNvSpPr/>
          <p:nvPr/>
        </p:nvSpPr>
        <p:spPr>
          <a:xfrm rot="21378789">
            <a:off x="130824" y="1863180"/>
            <a:ext cx="8870895" cy="2430827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4400" b="1" i="1" dirty="0" smtClean="0">
                <a:solidFill>
                  <a:srgbClr val="990033"/>
                </a:solidFill>
              </a:rPr>
              <a:t>Economic Development and the Role of Intellectual Property</a:t>
            </a:r>
            <a:endParaRPr lang="ru-RU" sz="4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32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6" grpId="0" animBg="1"/>
    </p:bld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71868" cy="17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71868" y="214290"/>
            <a:ext cx="5572132" cy="83099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3399"/>
                </a:solidFill>
              </a:rPr>
              <a:t>Improvement</a:t>
            </a:r>
            <a:endParaRPr lang="ru-RU" sz="2400" b="1" dirty="0" smtClean="0">
              <a:solidFill>
                <a:srgbClr val="CC3399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CC3399"/>
                </a:solidFill>
              </a:rPr>
              <a:t> of intellectual property</a:t>
            </a:r>
            <a:r>
              <a:rPr lang="ru-RU" sz="2400" b="1" dirty="0" smtClean="0">
                <a:solidFill>
                  <a:srgbClr val="CC3399"/>
                </a:solidFill>
              </a:rPr>
              <a:t> </a:t>
            </a:r>
            <a:r>
              <a:rPr lang="en-US" sz="2400" b="1" dirty="0" smtClean="0">
                <a:solidFill>
                  <a:srgbClr val="CC3399"/>
                </a:solidFill>
              </a:rPr>
              <a:t>regulation</a:t>
            </a:r>
            <a:endParaRPr lang="ru-RU" sz="2400" b="1" dirty="0">
              <a:solidFill>
                <a:srgbClr val="CC3399"/>
              </a:solidFill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142844" y="2428868"/>
            <a:ext cx="1928826" cy="3214710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of proposals on the legal framework improvement in the field of accounting and tax accounting of intangible assets, tax system related to intellectual property and IP transactions 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2285984" y="1928802"/>
            <a:ext cx="2000264" cy="2143140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of proposals on improvement of out-of-court dispute resolution in the sphere of intellectual property rights infringement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6" name="Загнутый угол 15"/>
          <p:cNvSpPr/>
          <p:nvPr/>
        </p:nvSpPr>
        <p:spPr>
          <a:xfrm>
            <a:off x="4429124" y="1928802"/>
            <a:ext cx="2000264" cy="2071702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of measures on the legal system improvement in the field of intellectual property protection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7" name="Загнутый угол 16"/>
          <p:cNvSpPr/>
          <p:nvPr/>
        </p:nvSpPr>
        <p:spPr>
          <a:xfrm>
            <a:off x="2285984" y="4286256"/>
            <a:ext cx="2000264" cy="2071702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Transition to the international principle of exhaustion of exclusive trademark rights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8" name="Загнутый угол 17"/>
          <p:cNvSpPr/>
          <p:nvPr/>
        </p:nvSpPr>
        <p:spPr>
          <a:xfrm>
            <a:off x="4429124" y="4286256"/>
            <a:ext cx="2000264" cy="1571636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Creation of legal framework for IP within the bounds of CEA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Загнутый угол 18"/>
          <p:cNvSpPr/>
          <p:nvPr/>
        </p:nvSpPr>
        <p:spPr>
          <a:xfrm>
            <a:off x="6572264" y="2357430"/>
            <a:ext cx="2286016" cy="3643338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Appraisal of proposed by public customers  procedures of making decisions on the possibility of concluding contracts for gratuitous alienation of the exclusive right to the result of intellectual activity and/or contracts for granting a free ordinary (non-exclusive) license to use the RIA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946325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0" y="1383518"/>
          <a:ext cx="91440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43108" y="285728"/>
            <a:ext cx="7000892" cy="46166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C3399"/>
                </a:solidFill>
              </a:rPr>
              <a:t>Development of intellectual property infrastructure</a:t>
            </a:r>
            <a:endParaRPr lang="ru-RU" sz="2400" b="1" dirty="0">
              <a:solidFill>
                <a:srgbClr val="CC3399"/>
              </a:solidFill>
            </a:endParaRPr>
          </a:p>
        </p:txBody>
      </p:sp>
      <p:pic>
        <p:nvPicPr>
          <p:cNvPr id="9" name="Рисунок 8" descr="https://im3-tub-ru.yandex.net/i?id=21605646344e84630fd7cc7c510a5667&amp;n=33&amp;h=215&amp;w=480"/>
          <p:cNvPicPr/>
          <p:nvPr/>
        </p:nvPicPr>
        <p:blipFill>
          <a:blip r:embed="rId7" cstate="print"/>
          <a:srcRect t="23612" r="61027" b="17361"/>
          <a:stretch>
            <a:fillRect/>
          </a:stretch>
        </p:blipFill>
        <p:spPr bwMode="auto">
          <a:xfrm>
            <a:off x="214282" y="142852"/>
            <a:ext cx="17970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Безымянный.png"/>
          <p:cNvPicPr/>
          <p:nvPr/>
        </p:nvPicPr>
        <p:blipFill>
          <a:blip r:embed="rId8" cstate="print"/>
          <a:srcRect l="27900" t="46410" r="39711" b="6923"/>
          <a:stretch>
            <a:fillRect/>
          </a:stretch>
        </p:blipFill>
        <p:spPr bwMode="auto">
          <a:xfrm>
            <a:off x="3000364" y="2428868"/>
            <a:ext cx="27146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677628" cy="545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428860" y="357166"/>
            <a:ext cx="5357850" cy="46166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C3399"/>
                </a:solidFill>
              </a:rPr>
              <a:t>State support of SMEs</a:t>
            </a:r>
            <a:endParaRPr lang="ru-RU" sz="2400" b="1" dirty="0">
              <a:solidFill>
                <a:srgbClr val="CC3399"/>
              </a:solidFill>
            </a:endParaRPr>
          </a:p>
        </p:txBody>
      </p:sp>
      <p:pic>
        <p:nvPicPr>
          <p:cNvPr id="9" name="Рисунок 8" descr="http://img.scoop.it/nkSFMu0Ugug4ddXhXPE4Ijl72eJkfbmt4t8yenImKBVvK0kTmF0xjctABnaLJIm9"/>
          <p:cNvPicPr/>
          <p:nvPr/>
        </p:nvPicPr>
        <p:blipFill>
          <a:blip r:embed="rId7" cstate="print"/>
          <a:srcRect l="6424" t="9429" r="7280" b="7429"/>
          <a:stretch>
            <a:fillRect/>
          </a:stretch>
        </p:blipFill>
        <p:spPr bwMode="auto">
          <a:xfrm>
            <a:off x="0" y="0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64636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332656"/>
            <a:ext cx="5357850" cy="46166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C3399"/>
                </a:solidFill>
              </a:rPr>
              <a:t>Creation and distribution</a:t>
            </a:r>
            <a:r>
              <a:rPr lang="ru-RU" sz="2400" dirty="0" smtClean="0">
                <a:solidFill>
                  <a:srgbClr val="CC3399"/>
                </a:solidFill>
              </a:rPr>
              <a:t> </a:t>
            </a:r>
            <a:r>
              <a:rPr lang="en-US" sz="2400" dirty="0" smtClean="0">
                <a:solidFill>
                  <a:srgbClr val="CC3399"/>
                </a:solidFill>
              </a:rPr>
              <a:t>of SMEs</a:t>
            </a:r>
            <a:endParaRPr lang="ru-RU" sz="2400" b="1" dirty="0">
              <a:solidFill>
                <a:srgbClr val="CC3399"/>
              </a:solidFill>
            </a:endParaRPr>
          </a:p>
        </p:txBody>
      </p:sp>
      <p:pic>
        <p:nvPicPr>
          <p:cNvPr id="7" name="Рисунок 6" descr="C:\Users\Admin\Desktop\Безымянный.png"/>
          <p:cNvPicPr/>
          <p:nvPr/>
        </p:nvPicPr>
        <p:blipFill>
          <a:blip r:embed="rId3" cstate="print"/>
          <a:srcRect l="36237" t="12821" r="28007" b="9744"/>
          <a:stretch>
            <a:fillRect/>
          </a:stretch>
        </p:blipFill>
        <p:spPr bwMode="auto">
          <a:xfrm>
            <a:off x="395536" y="3573016"/>
            <a:ext cx="29523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3428992" y="1643050"/>
          <a:ext cx="607223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4000496" y="500042"/>
          <a:ext cx="478634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C:\Users\Admin\Desktop\Безымянный.png"/>
          <p:cNvPicPr>
            <a:picLocks noGrp="1"/>
          </p:cNvPicPr>
          <p:nvPr>
            <p:ph sz="half" idx="1"/>
          </p:nvPr>
        </p:nvPicPr>
        <p:blipFill>
          <a:blip r:embed="rId7" cstate="print"/>
          <a:srcRect l="2026" r="21229" b="1328"/>
          <a:stretch>
            <a:fillRect/>
          </a:stretch>
        </p:blipFill>
        <p:spPr bwMode="auto">
          <a:xfrm>
            <a:off x="357158" y="785794"/>
            <a:ext cx="331510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ертикальный свиток 9"/>
          <p:cNvSpPr/>
          <p:nvPr/>
        </p:nvSpPr>
        <p:spPr>
          <a:xfrm>
            <a:off x="2928926" y="4572008"/>
            <a:ext cx="1857388" cy="1571636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Openness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 Accessibility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5572140"/>
            <a:ext cx="1725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private initiative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8" cstate="print"/>
          <a:srcRect l="30944" t="32526" b="31759"/>
          <a:stretch>
            <a:fillRect/>
          </a:stretch>
        </p:blipFill>
        <p:spPr>
          <a:xfrm>
            <a:off x="5072066" y="5072074"/>
            <a:ext cx="3670300" cy="142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14282" y="571480"/>
          <a:ext cx="86868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58200" cy="5207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training in the field of intellectual property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71546"/>
            <a:ext cx="88582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Russian state Academy 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 intellectual property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 descr="http://www.copharm.uobaghdad.edu.iq/uploads/activites/%D8%A7%D9%84%D8%AA%D8%B9%D9%84%D9%8A%D9%85%20%D8%A7%D9%84%D9%85%D8%B3%D8%AA%D9%85%D8%B1.jpg"/>
          <p:cNvPicPr/>
          <p:nvPr/>
        </p:nvPicPr>
        <p:blipFill>
          <a:blip r:embed="rId2" cstate="print"/>
          <a:srcRect l="8498" t="4918" r="14377" b="18536"/>
          <a:stretch>
            <a:fillRect/>
          </a:stretch>
        </p:blipFill>
        <p:spPr bwMode="auto">
          <a:xfrm>
            <a:off x="214282" y="2928934"/>
            <a:ext cx="45815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" t="5705" r="19822" b="2349"/>
          <a:stretch>
            <a:fillRect/>
          </a:stretch>
        </p:blipFill>
        <p:spPr bwMode="auto">
          <a:xfrm>
            <a:off x="5143504" y="3000372"/>
            <a:ext cx="3026273" cy="261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785786" y="1214422"/>
          <a:ext cx="785818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3714744" y="357166"/>
            <a:ext cx="3929090" cy="520700"/>
          </a:xfrm>
          <a:prstGeom prst="rect">
            <a:avLst/>
          </a:prstGeom>
          <a:gradFill flip="none" rotWithShape="1">
            <a:gsLst>
              <a:gs pos="84000">
                <a:srgbClr val="B5D2EC"/>
              </a:gs>
              <a:gs pos="17000">
                <a:schemeClr val="accent1">
                  <a:lumMod val="5000"/>
                  <a:lumOff val="95000"/>
                </a:schemeClr>
              </a:gs>
              <a:gs pos="9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</p:spPr>
        <p:txBody>
          <a:bodyPr wrap="square" lIns="76678" tIns="38342" rIns="76678" bIns="38342" rtlCol="0">
            <a:spAutoFit/>
          </a:bodyPr>
          <a:lstStyle/>
          <a:p>
            <a:pPr algn="ctr" defTabSz="766792"/>
            <a:r>
              <a:rPr lang="en-US" sz="2800" dirty="0" smtClean="0"/>
              <a:t>Education system</a:t>
            </a:r>
            <a:endParaRPr lang="ru-RU" sz="28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LogoRus.jpg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14290"/>
            <a:ext cx="915702" cy="91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57884" y="1142984"/>
            <a:ext cx="2857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400" dirty="0" smtClean="0"/>
              <a:t>preparatory department </a:t>
            </a:r>
            <a:endParaRPr lang="ru-RU" sz="14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400" dirty="0" smtClean="0"/>
              <a:t>education clusters </a:t>
            </a:r>
            <a:endParaRPr lang="ru-RU" sz="14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400" dirty="0" smtClean="0"/>
              <a:t>Open doors days, open lessons and</a:t>
            </a:r>
            <a:r>
              <a:rPr lang="ru-RU" sz="1400" dirty="0" smtClean="0"/>
              <a:t> </a:t>
            </a:r>
            <a:r>
              <a:rPr lang="en-US" sz="1400" dirty="0" smtClean="0"/>
              <a:t>lectures in schools</a:t>
            </a:r>
            <a:endParaRPr lang="ru-RU" sz="1400" dirty="0" smtClean="0"/>
          </a:p>
          <a:p>
            <a:pPr marL="342900" indent="-342900">
              <a:buFont typeface="+mj-lt"/>
              <a:buAutoNum type="arabicParenR"/>
            </a:pPr>
            <a:r>
              <a:rPr lang="ru-RU" sz="1400" dirty="0" smtClean="0"/>
              <a:t> </a:t>
            </a:r>
          </a:p>
          <a:p>
            <a:pPr marL="342900" indent="-342900">
              <a:buFont typeface="+mj-lt"/>
              <a:buAutoNum type="arabicParenR"/>
            </a:pPr>
            <a:endParaRPr lang="ru-RU" sz="1400" dirty="0"/>
          </a:p>
        </p:txBody>
      </p:sp>
      <p:pic>
        <p:nvPicPr>
          <p:cNvPr id="9" name="Рисунок 8" descr="http://www.olimpiada.rgiis.ru/images/olimpa/banners/680150.png"/>
          <p:cNvPicPr/>
          <p:nvPr/>
        </p:nvPicPr>
        <p:blipFill>
          <a:blip r:embed="rId8" cstate="print"/>
          <a:srcRect r="62353"/>
          <a:stretch>
            <a:fillRect/>
          </a:stretch>
        </p:blipFill>
        <p:spPr bwMode="auto">
          <a:xfrm>
            <a:off x="6143636" y="2143116"/>
            <a:ext cx="22860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42910" y="3643314"/>
            <a:ext cx="19287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1400" dirty="0" smtClean="0"/>
              <a:t>В</a:t>
            </a:r>
            <a:r>
              <a:rPr lang="en-US" sz="1400" dirty="0" err="1" smtClean="0"/>
              <a:t>accalaureate</a:t>
            </a:r>
            <a:r>
              <a:rPr lang="ru-RU" sz="1400" dirty="0" smtClean="0"/>
              <a:t> (</a:t>
            </a:r>
            <a:r>
              <a:rPr lang="en-US" sz="1400" dirty="0" smtClean="0"/>
              <a:t>(Bachelor course)</a:t>
            </a:r>
            <a:r>
              <a:rPr lang="ru-RU" sz="1400" dirty="0" smtClean="0"/>
              <a:t>)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sz="1400" dirty="0" smtClean="0"/>
              <a:t>Magistracy (Master course)</a:t>
            </a:r>
            <a:endParaRPr lang="ru-RU" sz="1400" dirty="0" smtClean="0"/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sz="1400" dirty="0" smtClean="0"/>
              <a:t>Postgraduate course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Admin\Desktop\i.jpg"/>
          <p:cNvPicPr/>
          <p:nvPr/>
        </p:nvPicPr>
        <p:blipFill>
          <a:blip r:embed="rId9" cstate="print"/>
          <a:srcRect l="4009" t="10233" r="20045" b="22791"/>
          <a:stretch>
            <a:fillRect/>
          </a:stretch>
        </p:blipFill>
        <p:spPr bwMode="auto">
          <a:xfrm>
            <a:off x="1357290" y="5286388"/>
            <a:ext cx="257176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572133" y="5857892"/>
            <a:ext cx="33575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sz="1400" dirty="0" smtClean="0"/>
              <a:t>Professional retraining</a:t>
            </a:r>
            <a:endParaRPr lang="ru-RU" sz="1400" dirty="0" smtClean="0"/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sz="1400" dirty="0" smtClean="0"/>
              <a:t>Advanced training</a:t>
            </a:r>
            <a:endParaRPr lang="ru-RU" sz="1400" dirty="0" smtClean="0"/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sz="1400" dirty="0" smtClean="0"/>
              <a:t>Doctor of science (PhD program)</a:t>
            </a:r>
            <a:endParaRPr lang="ru-RU" sz="1400" dirty="0"/>
          </a:p>
        </p:txBody>
      </p:sp>
      <p:pic>
        <p:nvPicPr>
          <p:cNvPr id="14" name="Рисунок 13" descr="http://images.clipartpanda.com/trivia-clipart-Einstein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62" y="5786454"/>
            <a:ext cx="785818" cy="86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142844" y="214290"/>
          <a:ext cx="257173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углом вверх 3"/>
          <p:cNvSpPr/>
          <p:nvPr/>
        </p:nvSpPr>
        <p:spPr>
          <a:xfrm>
            <a:off x="86626" y="5101992"/>
            <a:ext cx="1227222" cy="7579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ru-RU" sz="800" dirty="0"/>
          </a:p>
        </p:txBody>
      </p:sp>
      <p:sp>
        <p:nvSpPr>
          <p:cNvPr id="5" name="Стрелка углом вверх 4"/>
          <p:cNvSpPr/>
          <p:nvPr/>
        </p:nvSpPr>
        <p:spPr>
          <a:xfrm>
            <a:off x="1407696" y="4542522"/>
            <a:ext cx="1256096" cy="7579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ru-RU" sz="800" dirty="0"/>
          </a:p>
        </p:txBody>
      </p:sp>
      <p:sp>
        <p:nvSpPr>
          <p:cNvPr id="6" name="Стрелка углом вверх 5"/>
          <p:cNvSpPr/>
          <p:nvPr/>
        </p:nvSpPr>
        <p:spPr>
          <a:xfrm>
            <a:off x="4057050" y="3397117"/>
            <a:ext cx="1118936" cy="7579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ru-RU" sz="800" dirty="0"/>
          </a:p>
        </p:txBody>
      </p:sp>
      <p:sp>
        <p:nvSpPr>
          <p:cNvPr id="7" name="Стрелка углом вверх 6"/>
          <p:cNvSpPr/>
          <p:nvPr/>
        </p:nvSpPr>
        <p:spPr>
          <a:xfrm>
            <a:off x="2764859" y="3957789"/>
            <a:ext cx="1183906" cy="7579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ru-RU" sz="800" dirty="0"/>
          </a:p>
        </p:txBody>
      </p:sp>
      <p:sp>
        <p:nvSpPr>
          <p:cNvPr id="8" name="Стрелка углом вверх 7"/>
          <p:cNvSpPr/>
          <p:nvPr/>
        </p:nvSpPr>
        <p:spPr>
          <a:xfrm>
            <a:off x="5277054" y="2832836"/>
            <a:ext cx="1133372" cy="7579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ru-RU" sz="800" dirty="0"/>
          </a:p>
        </p:txBody>
      </p:sp>
      <p:sp>
        <p:nvSpPr>
          <p:cNvPr id="9" name="Стрелка углом вверх 8"/>
          <p:cNvSpPr/>
          <p:nvPr/>
        </p:nvSpPr>
        <p:spPr>
          <a:xfrm>
            <a:off x="6504275" y="2244491"/>
            <a:ext cx="1126152" cy="7579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ru-RU" sz="800" dirty="0"/>
          </a:p>
        </p:txBody>
      </p:sp>
      <p:sp>
        <p:nvSpPr>
          <p:cNvPr id="10" name="Стрелка углом вверх 9"/>
          <p:cNvSpPr/>
          <p:nvPr/>
        </p:nvSpPr>
        <p:spPr>
          <a:xfrm>
            <a:off x="7778615" y="1624897"/>
            <a:ext cx="1121340" cy="7579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ru-RU" sz="8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37160" y="5174180"/>
            <a:ext cx="721894" cy="375386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ru-RU" sz="1200" dirty="0"/>
              <a:t>2009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407696" y="4553350"/>
            <a:ext cx="721894" cy="375386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ru-RU" sz="1200" dirty="0"/>
              <a:t>2010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764858" y="3967414"/>
            <a:ext cx="721894" cy="375386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ru-RU" sz="1200" dirty="0"/>
              <a:t>2011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894624" y="3475322"/>
            <a:ext cx="721894" cy="375386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ru-RU" sz="1200" dirty="0"/>
              <a:t>2012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183204" y="2927884"/>
            <a:ext cx="721894" cy="37538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ru-RU" sz="1200" dirty="0"/>
              <a:t>2013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6410426" y="2254115"/>
            <a:ext cx="721894" cy="375386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ru-RU" sz="1200" dirty="0"/>
              <a:t>2014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666522" y="1676600"/>
            <a:ext cx="721894" cy="375386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ru-RU" sz="1200" dirty="0"/>
              <a:t>2015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1288321" y="5382328"/>
            <a:ext cx="2372328" cy="47765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r>
              <a:rPr lang="en-US" sz="1100" dirty="0" smtClean="0"/>
              <a:t>1-st All-Russia National Intellectual Property Quiz </a:t>
            </a:r>
            <a:endParaRPr lang="ru-RU" sz="11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2665206" y="4785420"/>
            <a:ext cx="1990886" cy="55350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ru-RU" sz="1100" dirty="0" smtClean="0"/>
              <a:t>2</a:t>
            </a:r>
            <a:r>
              <a:rPr lang="en-US" sz="1100" dirty="0" smtClean="0"/>
              <a:t>-</a:t>
            </a:r>
            <a:r>
              <a:rPr lang="en-US" sz="1100" dirty="0" err="1" smtClean="0"/>
              <a:t>nd</a:t>
            </a:r>
            <a:r>
              <a:rPr lang="en-US" sz="1100" dirty="0" smtClean="0"/>
              <a:t> All-Russia Intellectual Property  </a:t>
            </a:r>
            <a:r>
              <a:rPr lang="en-US" sz="1100" dirty="0" err="1" smtClean="0"/>
              <a:t>OLympiad</a:t>
            </a:r>
            <a:endParaRPr lang="ru-RU" sz="1100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049831" y="4200685"/>
            <a:ext cx="1857299" cy="584735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100" dirty="0" smtClean="0"/>
              <a:t>3-d All-Russia Intellectual Property </a:t>
            </a:r>
            <a:r>
              <a:rPr lang="en-US" sz="1100" dirty="0" err="1" smtClean="0"/>
              <a:t>OLympiad</a:t>
            </a:r>
            <a:endParaRPr lang="ru-RU" sz="1100" dirty="0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841247" y="3284094"/>
            <a:ext cx="1894559" cy="584735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r>
              <a:rPr lang="en-US" sz="1100" dirty="0" smtClean="0"/>
              <a:t>4-th International Intellectual Property </a:t>
            </a:r>
            <a:r>
              <a:rPr lang="en-US" sz="1100" dirty="0" err="1" smtClean="0"/>
              <a:t>OLympiad</a:t>
            </a:r>
            <a:r>
              <a:rPr lang="en-US" sz="1100" dirty="0" smtClean="0"/>
              <a:t> </a:t>
            </a:r>
            <a:endParaRPr lang="ru-RU" sz="1100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3198970" y="2656896"/>
            <a:ext cx="1906632" cy="58473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r>
              <a:rPr lang="en-US" sz="1100" dirty="0" smtClean="0"/>
              <a:t>5-th International Intellectual Property </a:t>
            </a:r>
            <a:r>
              <a:rPr lang="en-US" sz="1100" dirty="0" err="1" smtClean="0"/>
              <a:t>OLympiad</a:t>
            </a:r>
            <a:r>
              <a:rPr lang="en-US" sz="1100" dirty="0" smtClean="0"/>
              <a:t> </a:t>
            </a:r>
            <a:endParaRPr lang="ru-RU" sz="1100" dirty="0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235968" y="2038026"/>
            <a:ext cx="2104322" cy="584735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r>
              <a:rPr lang="ru-RU" sz="1100" dirty="0" smtClean="0"/>
              <a:t>6</a:t>
            </a:r>
            <a:r>
              <a:rPr lang="en-US" sz="1100" dirty="0" smtClean="0"/>
              <a:t>-</a:t>
            </a:r>
            <a:r>
              <a:rPr lang="en-US" sz="1100" dirty="0" err="1" smtClean="0"/>
              <a:t>th</a:t>
            </a:r>
            <a:r>
              <a:rPr lang="en-US" sz="1100" dirty="0" smtClean="0"/>
              <a:t> International Intellectual Property </a:t>
            </a:r>
            <a:r>
              <a:rPr lang="en-US" sz="1100" dirty="0" err="1" smtClean="0"/>
              <a:t>OLympiad</a:t>
            </a:r>
            <a:r>
              <a:rPr lang="en-US" sz="1100" dirty="0" smtClean="0"/>
              <a:t> </a:t>
            </a:r>
            <a:endParaRPr lang="ru-RU" sz="1100" dirty="0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580447" y="1476908"/>
            <a:ext cx="1992229" cy="52698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r>
              <a:rPr lang="ru-RU" sz="1100" dirty="0" smtClean="0"/>
              <a:t>7</a:t>
            </a:r>
            <a:r>
              <a:rPr lang="en-US" sz="1100" dirty="0" smtClean="0"/>
              <a:t>-</a:t>
            </a:r>
            <a:r>
              <a:rPr lang="en-US" sz="1100" dirty="0" err="1" smtClean="0"/>
              <a:t>th</a:t>
            </a:r>
            <a:r>
              <a:rPr lang="en-US" sz="1100" dirty="0" smtClean="0"/>
              <a:t> International Intellectual Property </a:t>
            </a:r>
            <a:r>
              <a:rPr lang="en-US" sz="1100" dirty="0" err="1" smtClean="0"/>
              <a:t>OLympiad</a:t>
            </a:r>
            <a:r>
              <a:rPr lang="en-US" sz="1100" dirty="0" smtClean="0"/>
              <a:t> </a:t>
            </a:r>
            <a:endParaRPr lang="ru-RU" sz="11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792088" cy="792088"/>
          </a:xfrm>
          <a:prstGeom prst="rect">
            <a:avLst/>
          </a:prstGeom>
        </p:spPr>
      </p:pic>
      <p:sp>
        <p:nvSpPr>
          <p:cNvPr id="33" name="Блок-схема: альтернативный процесс 32"/>
          <p:cNvSpPr/>
          <p:nvPr/>
        </p:nvSpPr>
        <p:spPr>
          <a:xfrm>
            <a:off x="8318251" y="947498"/>
            <a:ext cx="721894" cy="375386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ru-RU" sz="1200" dirty="0"/>
              <a:t>2016</a:t>
            </a: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6060142" y="890977"/>
            <a:ext cx="2144357" cy="52698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r>
              <a:rPr lang="ru-RU" sz="1100" dirty="0" smtClean="0"/>
              <a:t>8</a:t>
            </a:r>
            <a:r>
              <a:rPr lang="en-US" sz="1100" dirty="0" smtClean="0"/>
              <a:t>-</a:t>
            </a:r>
            <a:r>
              <a:rPr lang="en-US" sz="1100" dirty="0" err="1" smtClean="0"/>
              <a:t>th</a:t>
            </a:r>
            <a:r>
              <a:rPr lang="en-US" sz="1100" dirty="0" smtClean="0"/>
              <a:t> International Intellectual Property </a:t>
            </a:r>
            <a:r>
              <a:rPr lang="en-US" sz="1100" dirty="0" err="1" smtClean="0"/>
              <a:t>OLympiad</a:t>
            </a:r>
            <a:r>
              <a:rPr lang="en-US" sz="1100" dirty="0" smtClean="0"/>
              <a:t> </a:t>
            </a:r>
            <a:endParaRPr lang="ru-RU" sz="1100" dirty="0"/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179327390"/>
              </p:ext>
            </p:extLst>
          </p:nvPr>
        </p:nvGraphicFramePr>
        <p:xfrm>
          <a:off x="3357554" y="4429132"/>
          <a:ext cx="607223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Diagram group"/>
          <p:cNvGrpSpPr/>
          <p:nvPr/>
        </p:nvGrpSpPr>
        <p:grpSpPr>
          <a:xfrm>
            <a:off x="214282" y="5857892"/>
            <a:ext cx="3170818" cy="621094"/>
            <a:chOff x="0" y="0"/>
            <a:chExt cx="11495289" cy="981045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8" name="Группа 38"/>
            <p:cNvGrpSpPr/>
            <p:nvPr/>
          </p:nvGrpSpPr>
          <p:grpSpPr>
            <a:xfrm>
              <a:off x="0" y="0"/>
              <a:ext cx="11495289" cy="981045"/>
              <a:chOff x="0" y="0"/>
              <a:chExt cx="11495289" cy="981045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0" y="0"/>
                <a:ext cx="11495289" cy="981045"/>
              </a:xfrm>
              <a:prstGeom prst="round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Скругленный прямоугольник 4"/>
              <p:cNvSpPr/>
              <p:nvPr/>
            </p:nvSpPr>
            <p:spPr>
              <a:xfrm>
                <a:off x="47891" y="47891"/>
                <a:ext cx="11399507" cy="88526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3830" tIns="163830" rIns="163830" bIns="163830" numCol="1" spcCol="1270" anchor="ctr" anchorCtr="0">
                <a:noAutofit/>
                <a:sp3d extrusionH="28000" prstMaterial="matte"/>
              </a:bodyPr>
              <a:lstStyle/>
              <a:p>
                <a:pPr defTabSz="134387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>
                    <a:solidFill>
                      <a:srgbClr val="CC3399"/>
                    </a:solidFill>
                  </a:rPr>
                  <a:t>Olympics</a:t>
                </a:r>
                <a:r>
                  <a:rPr lang="ru-RU" sz="2000" dirty="0" smtClean="0">
                    <a:solidFill>
                      <a:srgbClr val="CC3399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CC3399"/>
                    </a:solidFill>
                  </a:rPr>
                  <a:t>history</a:t>
                </a:r>
                <a:endParaRPr lang="ru-RU" sz="2000" dirty="0">
                  <a:solidFill>
                    <a:srgbClr val="CC3399"/>
                  </a:solidFill>
                </a:endParaRPr>
              </a:p>
            </p:txBody>
          </p:sp>
        </p:grpSp>
      </p:grpSp>
      <p:sp>
        <p:nvSpPr>
          <p:cNvPr id="42" name="Скругленный прямоугольник 41"/>
          <p:cNvSpPr/>
          <p:nvPr/>
        </p:nvSpPr>
        <p:spPr>
          <a:xfrm>
            <a:off x="8244408" y="3140968"/>
            <a:ext cx="556969" cy="360040"/>
          </a:xfrm>
          <a:prstGeom prst="roundRect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3" name="Скругленный прямоугольник 42"/>
          <p:cNvSpPr/>
          <p:nvPr/>
        </p:nvSpPr>
        <p:spPr>
          <a:xfrm>
            <a:off x="8244408" y="3645024"/>
            <a:ext cx="553767" cy="325820"/>
          </a:xfrm>
          <a:prstGeom prst="roundRect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4" name="Скругленный прямоугольник 43"/>
          <p:cNvSpPr/>
          <p:nvPr/>
        </p:nvSpPr>
        <p:spPr>
          <a:xfrm>
            <a:off x="8100392" y="4293096"/>
            <a:ext cx="553835" cy="316573"/>
          </a:xfrm>
          <a:prstGeom prst="roundRect">
            <a:avLst/>
          </a:prstGeom>
          <a:blipFill rotWithShape="0">
            <a:blip r:embed="rId7" cstate="print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5" name="Скругленный прямоугольник 44"/>
          <p:cNvSpPr/>
          <p:nvPr/>
        </p:nvSpPr>
        <p:spPr>
          <a:xfrm>
            <a:off x="7445338" y="3091276"/>
            <a:ext cx="472591" cy="336726"/>
          </a:xfrm>
          <a:prstGeom prst="roundRect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6" name="Скругленный прямоугольник 45"/>
          <p:cNvSpPr/>
          <p:nvPr/>
        </p:nvSpPr>
        <p:spPr>
          <a:xfrm>
            <a:off x="7524328" y="3789040"/>
            <a:ext cx="532896" cy="316573"/>
          </a:xfrm>
          <a:prstGeom prst="roundRect">
            <a:avLst/>
          </a:prstGeom>
          <a:blipFill rotWithShape="0">
            <a:blip r:embed="rId9" cstate="print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7" name="Скругленный прямоугольник 46"/>
          <p:cNvSpPr/>
          <p:nvPr/>
        </p:nvSpPr>
        <p:spPr>
          <a:xfrm>
            <a:off x="6771373" y="3294247"/>
            <a:ext cx="478220" cy="362149"/>
          </a:xfrm>
          <a:prstGeom prst="roundRect">
            <a:avLst/>
          </a:prstGeom>
          <a:blipFill rotWithShape="0">
            <a:blip r:embed="rId10" cstate="print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8" name="Скругленный прямоугольник 47"/>
          <p:cNvSpPr/>
          <p:nvPr/>
        </p:nvSpPr>
        <p:spPr>
          <a:xfrm>
            <a:off x="7713034" y="2554788"/>
            <a:ext cx="459366" cy="370156"/>
          </a:xfrm>
          <a:prstGeom prst="roundRect">
            <a:avLst/>
          </a:prstGeom>
          <a:blipFill rotWithShape="0">
            <a:blip r:embed="rId11" cstate="print"/>
            <a:stretch>
              <a:fillRect/>
            </a:stretch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9" name="Скругленный прямоугольник 48"/>
          <p:cNvSpPr/>
          <p:nvPr/>
        </p:nvSpPr>
        <p:spPr>
          <a:xfrm>
            <a:off x="8388424" y="2571744"/>
            <a:ext cx="541294" cy="378815"/>
          </a:xfrm>
          <a:prstGeom prst="roundRect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50" name="Скругленный прямоугольник 49"/>
          <p:cNvSpPr/>
          <p:nvPr/>
        </p:nvSpPr>
        <p:spPr>
          <a:xfrm>
            <a:off x="6732240" y="3861048"/>
            <a:ext cx="543194" cy="361765"/>
          </a:xfrm>
          <a:prstGeom prst="roundRect">
            <a:avLst/>
          </a:prstGeom>
          <a:blipFill rotWithShape="0">
            <a:blip r:embed="rId13" cstate="print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pic>
        <p:nvPicPr>
          <p:cNvPr id="51" name="Рисунок 50" descr="C:\Users\Admin\AppData\Local\Microsoft\Windows\Temporary Internet Files\Content.Word\Безымянный.jpg"/>
          <p:cNvPicPr/>
          <p:nvPr/>
        </p:nvPicPr>
        <p:blipFill>
          <a:blip r:embed="rId14" cstate="print"/>
          <a:srcRect r="69140" b="67810"/>
          <a:stretch>
            <a:fillRect/>
          </a:stretch>
        </p:blipFill>
        <p:spPr bwMode="auto">
          <a:xfrm>
            <a:off x="0" y="0"/>
            <a:ext cx="207167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2195736" y="0"/>
            <a:ext cx="5357850" cy="6189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4291" tIns="32146" rIns="64291" bIns="32146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INTERNATIONAL INTELLECTUAL PROPERTY OLYMPIAD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FOR HIGH SCHOOL STUDENTS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0" y="142873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00B050"/>
                </a:solidFill>
              </a:rPr>
              <a:t>“Inventive and research activity of the youth –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algn="ctr"/>
            <a:r>
              <a:rPr lang="en-US" b="1" i="1" dirty="0" smtClean="0">
                <a:solidFill>
                  <a:srgbClr val="00B050"/>
                </a:solidFill>
              </a:rPr>
              <a:t>formation of the new intellectual elite of the world"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55" name="Picture 4" descr="http://l-userpic.livejournal.com/112592796/1226786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3717032"/>
            <a:ext cx="506906" cy="506906"/>
          </a:xfrm>
          <a:prstGeom prst="rect">
            <a:avLst/>
          </a:prstGeom>
          <a:noFill/>
        </p:spPr>
      </p:pic>
      <p:pic>
        <p:nvPicPr>
          <p:cNvPr id="56" name="Picture 10" descr="https://im0-tub-ru.yandex.net/i?id=36cd2e226e0689b7a9aa8a3bb882f0ce&amp;n=33&amp;h=215&amp;w=215"/>
          <p:cNvPicPr>
            <a:picLocks noChangeAspect="1" noChangeArrowheads="1"/>
          </p:cNvPicPr>
          <p:nvPr/>
        </p:nvPicPr>
        <p:blipFill>
          <a:blip r:embed="rId16" cstate="print"/>
          <a:srcRect t="13954" b="9302"/>
          <a:stretch>
            <a:fillRect/>
          </a:stretch>
        </p:blipFill>
        <p:spPr bwMode="auto">
          <a:xfrm>
            <a:off x="6444208" y="4437112"/>
            <a:ext cx="518306" cy="397772"/>
          </a:xfrm>
          <a:prstGeom prst="rect">
            <a:avLst/>
          </a:prstGeom>
          <a:noFill/>
        </p:spPr>
      </p:pic>
      <p:pic>
        <p:nvPicPr>
          <p:cNvPr id="57" name="Picture 12" descr="http://static0.bigstockphoto.com/thumbs/7/8/2/small2/287492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08303" y="4437112"/>
            <a:ext cx="576065" cy="38291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2404961"/>
      </p:ext>
    </p:extLst>
  </p:cSld>
  <p:clrMapOvr>
    <a:masterClrMapping/>
  </p:clrMapOvr>
  <p:transition spd="slow" advTm="4569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4" grpId="0" animBg="1"/>
      <p:bldGraphic spid="3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http://uslide.ru/images/11/17441/960/img17.jpg"/>
          <p:cNvPicPr>
            <a:picLocks noGrp="1"/>
          </p:cNvPicPr>
          <p:nvPr>
            <p:ph idx="1"/>
          </p:nvPr>
        </p:nvPicPr>
        <p:blipFill>
          <a:blip r:embed="rId2" cstate="print"/>
          <a:srcRect l="8017" t="31838" r="5559" b="30769"/>
          <a:stretch>
            <a:fillRect/>
          </a:stretch>
        </p:blipFill>
        <p:spPr bwMode="auto">
          <a:xfrm>
            <a:off x="1000100" y="2000240"/>
            <a:ext cx="700092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34672" y="4611231"/>
            <a:ext cx="2809328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hlinkClick r:id="rId3"/>
              </a:rPr>
              <a:t>www.rgiis.ru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  <a:hlinkClick r:id="rId4"/>
              </a:rPr>
              <a:t>inst@rgiis.ru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  <a:hlinkClick r:id="rId5"/>
              </a:rPr>
              <a:t>bliznets@mail.ru</a:t>
            </a:r>
            <a:endParaRPr lang="en-US" sz="2800" dirty="0" smtClean="0">
              <a:solidFill>
                <a:srgbClr val="00B050"/>
              </a:solidFill>
            </a:endParaRPr>
          </a:p>
          <a:p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990033"/>
                </a:solidFill>
              </a:rPr>
              <a:t>+74953301083</a:t>
            </a:r>
            <a:endParaRPr lang="ru-RU" sz="28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businessinsights.bitdefender.com/hs-fs/hub/341979/file-1805215178-jpg/Blog_pics/Manufacturing_intellectual_property_patents.jpg?t=14498475848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3071810"/>
            <a:ext cx="4500594" cy="3375446"/>
          </a:xfrm>
          <a:prstGeom prst="rect">
            <a:avLst/>
          </a:prstGeom>
          <a:noFill/>
        </p:spPr>
      </p:pic>
      <p:pic>
        <p:nvPicPr>
          <p:cNvPr id="20486" name="Picture 6" descr="http://vipsektor.com/FirmaResimleri/7970_web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00240"/>
            <a:ext cx="2487599" cy="1865699"/>
          </a:xfrm>
          <a:prstGeom prst="rect">
            <a:avLst/>
          </a:prstGeom>
          <a:noFill/>
        </p:spPr>
      </p:pic>
      <p:pic>
        <p:nvPicPr>
          <p:cNvPr id="9" name="Рисунок 8" descr="https://im3-tub-ru.yandex.net/i?id=a4f0de33748167f70dd427fecdbf03cd&amp;n=33&amp;h=215&amp;w=304"/>
          <p:cNvPicPr/>
          <p:nvPr/>
        </p:nvPicPr>
        <p:blipFill>
          <a:blip r:embed="rId4" cstate="print"/>
          <a:srcRect l="9009" t="14881" r="9694" b="15476"/>
          <a:stretch>
            <a:fillRect/>
          </a:stretch>
        </p:blipFill>
        <p:spPr bwMode="auto">
          <a:xfrm>
            <a:off x="6357950" y="1142984"/>
            <a:ext cx="2363724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142852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Intellectual property – the basis for the development of the national innovation system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14422"/>
            <a:ext cx="32861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</a:rPr>
              <a:t>Innovative processes in economy and society are closely connected with the functioning of the IP Institution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4500570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</a:rPr>
              <a:t>Mechanisms of Intellectual Property comprise objects, sources and results of innovative activities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10600" cy="882650"/>
          </a:xfrm>
          <a:effectLst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Building a national innovation system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2786082" cy="5683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Stage 1</a:t>
            </a:r>
            <a:r>
              <a:rPr lang="ru-RU" b="1" dirty="0" smtClean="0"/>
              <a:t>: </a:t>
            </a:r>
            <a:r>
              <a:rPr lang="en-US" b="1" dirty="0" smtClean="0"/>
              <a:t>until 2014</a:t>
            </a:r>
            <a:endParaRPr lang="ru-RU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285720" y="1928802"/>
          <a:ext cx="429055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7" name="Picture 1" descr="C:\Users\Admin\Desktop\economics-global-innova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3" y="3929066"/>
            <a:ext cx="2390961" cy="1936755"/>
          </a:xfrm>
          <a:prstGeom prst="rect">
            <a:avLst/>
          </a:prstGeom>
          <a:noFill/>
        </p:spPr>
      </p:pic>
      <p:pic>
        <p:nvPicPr>
          <p:cNvPr id="10" name="Рисунок 9" descr="C:\Users\Admin\Desktop\1336325087_0042-innovacionnaya-rossiya-2020-kollektiv-avtorov.jpg"/>
          <p:cNvPicPr/>
          <p:nvPr/>
        </p:nvPicPr>
        <p:blipFill>
          <a:blip r:embed="rId8" cstate="print"/>
          <a:srcRect l="6333" t="4955" r="7333" b="5405"/>
          <a:stretch>
            <a:fillRect/>
          </a:stretch>
        </p:blipFill>
        <p:spPr bwMode="auto">
          <a:xfrm>
            <a:off x="7286644" y="3214686"/>
            <a:ext cx="17145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Desktop\IMG_0645.JPG"/>
          <p:cNvPicPr/>
          <p:nvPr/>
        </p:nvPicPr>
        <p:blipFill>
          <a:blip r:embed="rId9" cstate="print"/>
          <a:srcRect l="6892" t="13236" r="12805" b="30369"/>
          <a:stretch>
            <a:fillRect/>
          </a:stretch>
        </p:blipFill>
        <p:spPr bwMode="auto">
          <a:xfrm>
            <a:off x="4857752" y="1214422"/>
            <a:ext cx="3929090" cy="193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конечная звезда 2"/>
          <p:cNvSpPr/>
          <p:nvPr/>
        </p:nvSpPr>
        <p:spPr>
          <a:xfrm>
            <a:off x="0" y="1"/>
            <a:ext cx="9027495" cy="423909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Main problem areas</a:t>
            </a:r>
            <a:endParaRPr lang="ru-RU" sz="13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одним усеченным и одним скругленным углом 3"/>
          <p:cNvSpPr/>
          <p:nvPr/>
        </p:nvSpPr>
        <p:spPr>
          <a:xfrm>
            <a:off x="1787314" y="836712"/>
            <a:ext cx="2713247" cy="1224136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MARKETS </a:t>
            </a:r>
            <a:endParaRPr lang="ru-RU" sz="14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1200" dirty="0" smtClean="0"/>
              <a:t>Low level of innovative activities</a:t>
            </a:r>
          </a:p>
          <a:p>
            <a:pPr algn="ctr"/>
            <a:r>
              <a:rPr lang="en-US" sz="1200" dirty="0" smtClean="0"/>
              <a:t>Barriers to the development and implementation of innovations </a:t>
            </a:r>
            <a:endParaRPr lang="ru-RU" sz="1200" dirty="0"/>
          </a:p>
        </p:txBody>
      </p:sp>
      <p:sp>
        <p:nvSpPr>
          <p:cNvPr id="5" name="Прямоугольник с одним усеченным и одним скругленным углом 4"/>
          <p:cNvSpPr/>
          <p:nvPr/>
        </p:nvSpPr>
        <p:spPr>
          <a:xfrm>
            <a:off x="2123728" y="2500306"/>
            <a:ext cx="2683423" cy="997327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FUNDING </a:t>
            </a:r>
            <a:endParaRPr lang="ru-RU" sz="14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1200" dirty="0" smtClean="0"/>
              <a:t>Lack of funds for science and research (1.7% of GDP in 2015) </a:t>
            </a:r>
            <a:endParaRPr lang="ru-RU" sz="1200" dirty="0"/>
          </a:p>
        </p:txBody>
      </p:sp>
      <p:sp>
        <p:nvSpPr>
          <p:cNvPr id="6" name="Прямоугольник с одним усеченным и одним скругленным углом 5"/>
          <p:cNvSpPr/>
          <p:nvPr/>
        </p:nvSpPr>
        <p:spPr>
          <a:xfrm>
            <a:off x="4714876" y="857232"/>
            <a:ext cx="2286016" cy="1214446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INSTITUTIONS</a:t>
            </a:r>
            <a:endParaRPr lang="ru-RU" sz="1400" dirty="0" smtClean="0">
              <a:solidFill>
                <a:srgbClr val="00B050"/>
              </a:solidFill>
            </a:endParaRPr>
          </a:p>
          <a:p>
            <a:pPr marL="120546" indent="-120546"/>
            <a:r>
              <a:rPr lang="en-US" sz="1200" dirty="0" smtClean="0"/>
              <a:t>Gap between research, development and commercial </a:t>
            </a:r>
            <a:endParaRPr lang="ru-RU" sz="1200" dirty="0"/>
          </a:p>
        </p:txBody>
      </p:sp>
      <p:sp>
        <p:nvSpPr>
          <p:cNvPr id="7" name="Прямоугольник с одним усеченным и одним скругленным углом 6"/>
          <p:cNvSpPr/>
          <p:nvPr/>
        </p:nvSpPr>
        <p:spPr>
          <a:xfrm>
            <a:off x="5004048" y="2500306"/>
            <a:ext cx="2354324" cy="997327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CULTURE</a:t>
            </a:r>
            <a:endParaRPr lang="ru-RU" sz="1400" b="1" dirty="0" smtClean="0">
              <a:solidFill>
                <a:srgbClr val="00B050"/>
              </a:solidFill>
            </a:endParaRPr>
          </a:p>
          <a:p>
            <a:r>
              <a:rPr lang="en-US" sz="1200" dirty="0" smtClean="0"/>
              <a:t>Low prestige of the scientist</a:t>
            </a:r>
            <a:endParaRPr lang="ru-RU" sz="1200" dirty="0" smtClean="0"/>
          </a:p>
          <a:p>
            <a:pPr marL="120546" indent="-120546"/>
            <a:r>
              <a:rPr lang="en-US" sz="1200" dirty="0" smtClean="0"/>
              <a:t>Distorted attitude towards entrepreneurship</a:t>
            </a:r>
            <a:endParaRPr lang="ru-RU" sz="1200" dirty="0"/>
          </a:p>
        </p:txBody>
      </p:sp>
      <p:sp>
        <p:nvSpPr>
          <p:cNvPr id="8" name="Двойная волна 7"/>
          <p:cNvSpPr/>
          <p:nvPr/>
        </p:nvSpPr>
        <p:spPr>
          <a:xfrm>
            <a:off x="167136" y="4144394"/>
            <a:ext cx="8860359" cy="2683423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2000" b="1" dirty="0" smtClean="0">
                <a:solidFill>
                  <a:srgbClr val="000099"/>
                </a:solidFill>
              </a:rPr>
              <a:t>Primary development projects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319028" y="4365667"/>
            <a:ext cx="2379639" cy="961982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400" dirty="0" smtClean="0"/>
              <a:t>Improving the efficiency of government bodies </a:t>
            </a:r>
            <a:endParaRPr lang="ru-RU" sz="1400" dirty="0"/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319028" y="5468529"/>
            <a:ext cx="2379639" cy="961982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400" dirty="0" smtClean="0"/>
              <a:t>Promoting development of state-supported companies  and private sector </a:t>
            </a:r>
            <a:endParaRPr lang="ru-RU" sz="1400" dirty="0"/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6502399" y="4537647"/>
            <a:ext cx="2379639" cy="961982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r>
              <a:rPr lang="en-US" sz="1400" dirty="0" smtClean="0"/>
              <a:t>Increase of the activity in the system of development institutions </a:t>
            </a:r>
            <a:endParaRPr lang="ru-RU" sz="1400" dirty="0"/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6521279" y="5587367"/>
            <a:ext cx="2379639" cy="961982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400" dirty="0" smtClean="0"/>
              <a:t>Active participation of IP in international trade</a:t>
            </a:r>
            <a:endParaRPr lang="ru-RU" sz="1400" dirty="0" smtClean="0"/>
          </a:p>
          <a:p>
            <a:pPr algn="ctr"/>
            <a:endParaRPr lang="ru-RU" sz="110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053081" y="4495526"/>
            <a:ext cx="3189729" cy="76602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600" dirty="0" smtClean="0"/>
              <a:t>Strategy of innovative development of Russia  until 2020 </a:t>
            </a:r>
            <a:endParaRPr lang="ru-RU" sz="1700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053081" y="5751444"/>
            <a:ext cx="3090555" cy="67795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600" dirty="0" smtClean="0"/>
              <a:t>National strategy in the field of IP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23233365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8604"/>
            <a:ext cx="8686800" cy="428628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en-US" sz="3200" u="sng" dirty="0" smtClean="0">
                <a:solidFill>
                  <a:schemeClr val="accent2"/>
                </a:solidFill>
              </a:rPr>
              <a:t>goals</a:t>
            </a:r>
            <a:endParaRPr lang="ru-RU" sz="3200" u="sng" dirty="0">
              <a:solidFill>
                <a:schemeClr val="accent2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04800" y="1500174"/>
          <a:ext cx="86868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285728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State strategy of intellectual property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217766" y="1555667"/>
            <a:ext cx="2835315" cy="101261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Main innovation index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17766" y="2570812"/>
            <a:ext cx="2835315" cy="10126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Rating of patent activity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17766" y="3583425"/>
            <a:ext cx="2835315" cy="101008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Level of R&amp;D personnel employed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17766" y="4593505"/>
            <a:ext cx="2835315" cy="101008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Contribution of copyright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17766" y="5605742"/>
            <a:ext cx="2835315" cy="101008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Rating of IP rights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204973" y="1606298"/>
            <a:ext cx="3797297" cy="911351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48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400" dirty="0" smtClean="0"/>
              <a:t>16-position growth from 2010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154343" y="2633656"/>
            <a:ext cx="3898558" cy="911351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6th place </a:t>
            </a:r>
          </a:p>
          <a:p>
            <a:pPr algn="ctr"/>
            <a:r>
              <a:rPr lang="en-US" sz="1400" dirty="0" smtClean="0"/>
              <a:t>out of 103 countries in 2013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3154342" y="3693358"/>
            <a:ext cx="3949189" cy="911351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12 out of 1000 people</a:t>
            </a:r>
          </a:p>
          <a:p>
            <a:pPr algn="ctr"/>
            <a:r>
              <a:rPr lang="en-US" sz="1400" dirty="0" smtClean="0"/>
              <a:t>830 thousand people in 2013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3204973" y="4688919"/>
            <a:ext cx="3847928" cy="911351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7,2% </a:t>
            </a:r>
            <a:r>
              <a:rPr lang="en-US" sz="1400" b="1" dirty="0" smtClean="0">
                <a:solidFill>
                  <a:schemeClr val="tx1"/>
                </a:solidFill>
              </a:rPr>
              <a:t>of GDP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increase of 20% from 2004 to 2013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243022" y="5733281"/>
            <a:ext cx="3852546" cy="911351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81</a:t>
            </a:r>
            <a:r>
              <a:rPr lang="en-US" sz="1400" b="1" dirty="0" err="1" smtClean="0">
                <a:solidFill>
                  <a:schemeClr val="tx1"/>
                </a:solidFill>
              </a:rPr>
              <a:t>th</a:t>
            </a:r>
            <a:r>
              <a:rPr lang="en-US" sz="1400" b="1" dirty="0" smtClean="0">
                <a:solidFill>
                  <a:schemeClr val="tx1"/>
                </a:solidFill>
              </a:rPr>
              <a:t> place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out of 129 countries in 2015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Блок-схема: задержка 12"/>
          <p:cNvSpPr/>
          <p:nvPr/>
        </p:nvSpPr>
        <p:spPr>
          <a:xfrm>
            <a:off x="7154162" y="1772816"/>
            <a:ext cx="1162254" cy="568892"/>
          </a:xfrm>
          <a:prstGeom prst="flowChartDela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100" dirty="0" smtClean="0"/>
              <a:t>According to WIPO</a:t>
            </a:r>
            <a:endParaRPr lang="ru-RU" sz="1100" dirty="0"/>
          </a:p>
        </p:txBody>
      </p:sp>
      <p:sp>
        <p:nvSpPr>
          <p:cNvPr id="14" name="Блок-схема: задержка 13"/>
          <p:cNvSpPr/>
          <p:nvPr/>
        </p:nvSpPr>
        <p:spPr>
          <a:xfrm>
            <a:off x="7154163" y="2852936"/>
            <a:ext cx="1378278" cy="525434"/>
          </a:xfrm>
          <a:prstGeom prst="flowChartDela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100" dirty="0" smtClean="0"/>
              <a:t>According to WIPO</a:t>
            </a:r>
            <a:endParaRPr lang="ru-RU" sz="1100" dirty="0"/>
          </a:p>
        </p:txBody>
      </p:sp>
      <p:sp>
        <p:nvSpPr>
          <p:cNvPr id="15" name="Блок-схема: задержка 14"/>
          <p:cNvSpPr/>
          <p:nvPr/>
        </p:nvSpPr>
        <p:spPr>
          <a:xfrm>
            <a:off x="7154163" y="3861048"/>
            <a:ext cx="1378278" cy="541138"/>
          </a:xfrm>
          <a:prstGeom prst="flowChartDela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100" dirty="0" smtClean="0"/>
              <a:t>According to Russian Federation</a:t>
            </a:r>
            <a:endParaRPr lang="ru-RU" sz="1100" dirty="0"/>
          </a:p>
        </p:txBody>
      </p:sp>
      <p:sp>
        <p:nvSpPr>
          <p:cNvPr id="16" name="Блок-схема: задержка 15"/>
          <p:cNvSpPr/>
          <p:nvPr/>
        </p:nvSpPr>
        <p:spPr>
          <a:xfrm>
            <a:off x="7154162" y="4869160"/>
            <a:ext cx="1450286" cy="720080"/>
          </a:xfrm>
          <a:prstGeom prst="flowChartDela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100" dirty="0" smtClean="0"/>
              <a:t>According to WIPO, </a:t>
            </a:r>
          </a:p>
          <a:p>
            <a:pPr algn="ctr"/>
            <a:r>
              <a:rPr lang="en-US" sz="1100" dirty="0" smtClean="0"/>
              <a:t>Russian Federation</a:t>
            </a:r>
            <a:endParaRPr lang="ru-RU" sz="1100" dirty="0"/>
          </a:p>
        </p:txBody>
      </p:sp>
      <p:sp>
        <p:nvSpPr>
          <p:cNvPr id="17" name="Блок-схема: задержка 16"/>
          <p:cNvSpPr/>
          <p:nvPr/>
        </p:nvSpPr>
        <p:spPr>
          <a:xfrm>
            <a:off x="7154163" y="5949280"/>
            <a:ext cx="1450286" cy="565281"/>
          </a:xfrm>
          <a:prstGeom prst="flowChartDela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291" tIns="32146" rIns="64291" bIns="32146" rtlCol="0" anchor="ctr"/>
          <a:lstStyle/>
          <a:p>
            <a:pPr algn="ctr"/>
            <a:r>
              <a:rPr lang="en-US" sz="1100" dirty="0" smtClean="0"/>
              <a:t>According to IPRI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548680"/>
            <a:ext cx="771530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3399"/>
                </a:solidFill>
              </a:rPr>
              <a:t>Key indicators of the Russian Federation</a:t>
            </a:r>
            <a:endParaRPr lang="ru-RU" sz="28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352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156176" y="908720"/>
            <a:ext cx="1944216" cy="936104"/>
          </a:xfrm>
        </p:spPr>
        <p:txBody>
          <a:bodyPr>
            <a:normAutofit fontScale="92500"/>
          </a:bodyPr>
          <a:lstStyle/>
          <a:p>
            <a:r>
              <a:rPr lang="en-US" sz="1800" b="1" dirty="0" smtClean="0">
                <a:solidFill>
                  <a:srgbClr val="000099"/>
                </a:solidFill>
              </a:rPr>
              <a:t>Technological exchange between organizations</a:t>
            </a:r>
            <a:endParaRPr lang="ru-RU" sz="1800" b="1" u="sng" dirty="0" smtClean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771530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3399"/>
                </a:solidFill>
              </a:rPr>
              <a:t>Intellectual property and the economy of Russia</a:t>
            </a:r>
            <a:endParaRPr lang="ru-RU" sz="2800" b="1" dirty="0">
              <a:solidFill>
                <a:srgbClr val="CC3399"/>
              </a:solidFill>
            </a:endParaRPr>
          </a:p>
        </p:txBody>
      </p:sp>
      <p:pic>
        <p:nvPicPr>
          <p:cNvPr id="23554" name="Picture 2" descr="http://www.carmovel.pt/imagens/conteudos/Real%20Estate%20(640x640)%20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836712"/>
            <a:ext cx="1368152" cy="1368153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5220072" y="1772816"/>
          <a:ext cx="374441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195736" y="4077072"/>
          <a:ext cx="3384376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615608" y="4509120"/>
          <a:ext cx="3528392" cy="23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Стрелка влево 10"/>
          <p:cNvSpPr/>
          <p:nvPr/>
        </p:nvSpPr>
        <p:spPr>
          <a:xfrm rot="18882602">
            <a:off x="5205518" y="3379213"/>
            <a:ext cx="648072" cy="43204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5140442">
            <a:off x="7216403" y="3659282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908720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In 2015 Rospatent granted 27 thousand patents to Russian inventors:</a:t>
            </a:r>
            <a:endParaRPr lang="ru-RU" sz="1600" b="1" dirty="0"/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0" y="1340768"/>
          <a:ext cx="4238625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142844" y="1500174"/>
          <a:ext cx="6000792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7158" y="285728"/>
            <a:ext cx="771530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3399"/>
                </a:solidFill>
              </a:rPr>
              <a:t>Intellectual property and the economy of Russia</a:t>
            </a:r>
            <a:endParaRPr lang="ru-RU" sz="2800" b="1" dirty="0">
              <a:solidFill>
                <a:srgbClr val="CC3399"/>
              </a:solidFill>
            </a:endParaRPr>
          </a:p>
        </p:txBody>
      </p:sp>
      <p:pic>
        <p:nvPicPr>
          <p:cNvPr id="9" name="Рисунок 8" descr="http://odnoklasnyky.do.am/graffiti/13936117-red-grunge-rubber-stamp-with-the-text-cop.jpg"/>
          <p:cNvPicPr/>
          <p:nvPr/>
        </p:nvPicPr>
        <p:blipFill>
          <a:blip r:embed="rId7" cstate="print"/>
          <a:srcRect l="13950" t="5042" r="16452" b="4622"/>
          <a:stretch>
            <a:fillRect/>
          </a:stretch>
        </p:blipFill>
        <p:spPr bwMode="auto">
          <a:xfrm>
            <a:off x="285720" y="1214422"/>
            <a:ext cx="2211389" cy="219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магнитный диск 11"/>
          <p:cNvSpPr/>
          <p:nvPr/>
        </p:nvSpPr>
        <p:spPr>
          <a:xfrm>
            <a:off x="6072198" y="1643050"/>
            <a:ext cx="2928958" cy="257176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 2013 this figure                                                                                    rose to around 20%                                                                                                 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7,2% 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GDP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contribution of the sector of the economy, copyright in Russia in 2005 amounted to 6,06% of GDP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386" name="Picture 2" descr="https://geravlad.files.wordpress.com/2015/10/7794344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4857760"/>
            <a:ext cx="3286116" cy="1848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1071546"/>
            <a:ext cx="2143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</a:rPr>
              <a:t>Volume of GDP produced by</a:t>
            </a:r>
            <a:endParaRPr lang="ru-RU" sz="1600" dirty="0" smtClean="0">
              <a:solidFill>
                <a:srgbClr val="7030A0"/>
              </a:solidFill>
            </a:endParaRPr>
          </a:p>
          <a:p>
            <a:r>
              <a:rPr lang="en-US" sz="1600" b="1" i="1" dirty="0" smtClean="0">
                <a:solidFill>
                  <a:srgbClr val="7030A0"/>
                </a:solidFill>
              </a:rPr>
              <a:t>individual industries of</a:t>
            </a:r>
            <a:endParaRPr lang="ru-RU" sz="1600" dirty="0" smtClean="0">
              <a:solidFill>
                <a:srgbClr val="7030A0"/>
              </a:solidFill>
            </a:endParaRPr>
          </a:p>
          <a:p>
            <a:r>
              <a:rPr lang="en-US" sz="1600" b="1" i="1" dirty="0" smtClean="0">
                <a:solidFill>
                  <a:srgbClr val="7030A0"/>
                </a:solidFill>
              </a:rPr>
              <a:t>Russian economy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1071546"/>
            <a:ext cx="34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7030A0"/>
                </a:solidFill>
              </a:rPr>
              <a:t>Diagram of</a:t>
            </a:r>
            <a:r>
              <a:rPr lang="en-US" sz="1600" i="1" dirty="0" smtClean="0">
                <a:solidFill>
                  <a:srgbClr val="7030A0"/>
                </a:solidFill>
              </a:rPr>
              <a:t> </a:t>
            </a:r>
            <a:r>
              <a:rPr lang="en-US" sz="1600" b="1" i="1" dirty="0" smtClean="0">
                <a:solidFill>
                  <a:srgbClr val="7030A0"/>
                </a:solidFill>
              </a:rPr>
              <a:t>turnover of industries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1600" b="1" i="1" dirty="0" smtClean="0">
                <a:solidFill>
                  <a:srgbClr val="7030A0"/>
                </a:solidFill>
              </a:rPr>
              <a:t>directly related to copyright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85728"/>
            <a:ext cx="771530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3399"/>
                </a:solidFill>
              </a:rPr>
              <a:t>Intellectual property and the economy of Russia</a:t>
            </a:r>
            <a:endParaRPr lang="ru-RU" sz="2800" b="1" dirty="0">
              <a:solidFill>
                <a:srgbClr val="CC3399"/>
              </a:solidFill>
            </a:endParaRPr>
          </a:p>
        </p:txBody>
      </p:sp>
      <p:pic>
        <p:nvPicPr>
          <p:cNvPr id="11" name="Рисунок 10" descr="http://odnoklasnyky.do.am/graffiti/13936117-red-grunge-rubber-stamp-with-the-text-cop.jpg"/>
          <p:cNvPicPr/>
          <p:nvPr/>
        </p:nvPicPr>
        <p:blipFill>
          <a:blip r:embed="rId2" cstate="print"/>
          <a:srcRect l="13950" t="5042" r="16452" b="4622"/>
          <a:stretch>
            <a:fillRect/>
          </a:stretch>
        </p:blipFill>
        <p:spPr bwMode="auto">
          <a:xfrm>
            <a:off x="2643174" y="857232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Shape"/>
          <p:cNvGraphicFramePr>
            <a:graphicFrameLocks noGrp="1"/>
          </p:cNvGraphicFramePr>
          <p:nvPr>
            <p:ph sz="half" idx="1"/>
          </p:nvPr>
        </p:nvGraphicFramePr>
        <p:xfrm>
          <a:off x="5145218" y="928670"/>
          <a:ext cx="421481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-357222" y="2214554"/>
          <a:ext cx="5929354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4|1.5|1.5|1.4|1.3|1.3|4.2|3|2.5|3.1|3.6|3.4|3.2|4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1000</TotalTime>
  <Words>1201</Words>
  <Application>Microsoft Office PowerPoint</Application>
  <PresentationFormat>On-screen Show (4:3)</PresentationFormat>
  <Paragraphs>196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Трек</vt:lpstr>
      <vt:lpstr>PowerPoint Presentation</vt:lpstr>
      <vt:lpstr>PowerPoint Presentation</vt:lpstr>
      <vt:lpstr>Building a national innovation system</vt:lpstr>
      <vt:lpstr>PowerPoint Presentation</vt:lpstr>
      <vt:lpstr> 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 in the field of intellectual property</vt:lpstr>
      <vt:lpstr>Education system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LIZARZABURU AGUILAR María Daniela</cp:lastModifiedBy>
  <cp:revision>132</cp:revision>
  <dcterms:created xsi:type="dcterms:W3CDTF">2016-03-05T12:29:50Z</dcterms:created>
  <dcterms:modified xsi:type="dcterms:W3CDTF">2016-03-18T15:22:06Z</dcterms:modified>
</cp:coreProperties>
</file>