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87" r:id="rId3"/>
    <p:sldMasterId id="2147483713" r:id="rId4"/>
    <p:sldMasterId id="2147483725" r:id="rId5"/>
    <p:sldMasterId id="2147483739" r:id="rId6"/>
  </p:sldMasterIdLst>
  <p:notesMasterIdLst>
    <p:notesMasterId r:id="rId19"/>
  </p:notesMasterIdLst>
  <p:sldIdLst>
    <p:sldId id="2145706033" r:id="rId7"/>
    <p:sldId id="5954" r:id="rId8"/>
    <p:sldId id="2145706034" r:id="rId9"/>
    <p:sldId id="713" r:id="rId10"/>
    <p:sldId id="882" r:id="rId11"/>
    <p:sldId id="2146847609" r:id="rId12"/>
    <p:sldId id="660" r:id="rId13"/>
    <p:sldId id="884" r:id="rId14"/>
    <p:sldId id="2146847608" r:id="rId15"/>
    <p:sldId id="2146847611" r:id="rId16"/>
    <p:sldId id="5972" r:id="rId17"/>
    <p:sldId id="214684761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478"/>
    <a:srgbClr val="5B9BD5"/>
    <a:srgbClr val="ED7D31"/>
    <a:srgbClr val="4472C4"/>
    <a:srgbClr val="712D3D"/>
    <a:srgbClr val="682622"/>
    <a:srgbClr val="9EADD8"/>
    <a:srgbClr val="8FA2D3"/>
    <a:srgbClr val="8097CE"/>
    <a:srgbClr val="446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7" autoAdjust="0"/>
    <p:restoredTop sz="94660"/>
  </p:normalViewPr>
  <p:slideViewPr>
    <p:cSldViewPr snapToGrid="0">
      <p:cViewPr varScale="1">
        <p:scale>
          <a:sx n="59" d="100"/>
          <a:sy n="59" d="100"/>
        </p:scale>
        <p:origin x="700" y="44"/>
      </p:cViewPr>
      <p:guideLst/>
    </p:cSldViewPr>
  </p:slideViewPr>
  <p:notesTextViewPr>
    <p:cViewPr>
      <p:scale>
        <a:sx n="1" d="1"/>
        <a:sy n="1" d="1"/>
      </p:scale>
      <p:origin x="0" y="0"/>
    </p:cViewPr>
  </p:notesTextViewPr>
  <p:sorterViewPr>
    <p:cViewPr>
      <p:scale>
        <a:sx n="110" d="100"/>
        <a:sy n="110" d="100"/>
      </p:scale>
      <p:origin x="0" y="-24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603C4E-9F00-4382-A295-2347160C2B95}"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BE3470B0-63B6-4247-AA08-567D97E88FA5}">
      <dgm:prSet custT="1"/>
      <dgm:spPr/>
      <dgm:t>
        <a:bodyPr/>
        <a:lstStyle/>
        <a:p>
          <a:r>
            <a:rPr lang="en-GB" sz="1800" b="1" i="0">
              <a:solidFill>
                <a:schemeClr val="accent2">
                  <a:lumMod val="75000"/>
                </a:schemeClr>
              </a:solidFill>
            </a:rPr>
            <a:t>Vision</a:t>
          </a:r>
        </a:p>
        <a:p>
          <a:r>
            <a:rPr lang="en-GB" sz="1800" b="0" i="0"/>
            <a:t>A world with sustainable and resilient food, land and water systems that deliver diverse, healthy, safe, sufficient and affordable diets, and ensure improved livelihoods and greater social equality, within planetary and regional environmental boundaries.</a:t>
          </a:r>
          <a:endParaRPr lang="en-US" sz="1800"/>
        </a:p>
      </dgm:t>
    </dgm:pt>
    <dgm:pt modelId="{1175E5C9-8B2E-4B72-95FD-52777D03283A}" type="parTrans" cxnId="{E271FDFA-7CF9-4B15-8C82-0E09C4E03F46}">
      <dgm:prSet/>
      <dgm:spPr/>
      <dgm:t>
        <a:bodyPr/>
        <a:lstStyle/>
        <a:p>
          <a:endParaRPr lang="en-US" sz="1800"/>
        </a:p>
      </dgm:t>
    </dgm:pt>
    <dgm:pt modelId="{400CEB5F-F04F-4AEC-B2F9-B79BA083D08B}" type="sibTrans" cxnId="{E271FDFA-7CF9-4B15-8C82-0E09C4E03F46}">
      <dgm:prSet/>
      <dgm:spPr/>
      <dgm:t>
        <a:bodyPr/>
        <a:lstStyle/>
        <a:p>
          <a:endParaRPr lang="en-US" sz="1800"/>
        </a:p>
      </dgm:t>
    </dgm:pt>
    <dgm:pt modelId="{47B34804-F9DA-4E36-8818-A4B8F4B3CF63}">
      <dgm:prSet custT="1"/>
      <dgm:spPr/>
      <dgm:t>
        <a:bodyPr/>
        <a:lstStyle/>
        <a:p>
          <a:pPr marL="0" lvl="0" indent="0" algn="l" defTabSz="889000">
            <a:lnSpc>
              <a:spcPct val="90000"/>
            </a:lnSpc>
            <a:spcBef>
              <a:spcPct val="0"/>
            </a:spcBef>
            <a:spcAft>
              <a:spcPct val="35000"/>
            </a:spcAft>
            <a:buNone/>
          </a:pPr>
          <a:r>
            <a:rPr lang="en-GB" sz="1800" b="1" i="0" kern="1200">
              <a:solidFill>
                <a:srgbClr val="ED7D31">
                  <a:lumMod val="75000"/>
                </a:srgbClr>
              </a:solidFill>
              <a:latin typeface="Calibri" panose="020F0502020204030204"/>
              <a:ea typeface="+mn-ea"/>
              <a:cs typeface="+mn-cs"/>
            </a:rPr>
            <a:t>Mission</a:t>
          </a:r>
        </a:p>
        <a:p>
          <a:pPr marL="0" lvl="0" algn="l" defTabSz="889000">
            <a:lnSpc>
              <a:spcPct val="90000"/>
            </a:lnSpc>
            <a:spcBef>
              <a:spcPct val="0"/>
            </a:spcBef>
            <a:spcAft>
              <a:spcPct val="35000"/>
            </a:spcAft>
            <a:buNone/>
          </a:pPr>
          <a:r>
            <a:rPr lang="en-GB" sz="1800" b="1" i="0" kern="1200"/>
            <a:t>To deliver science and innovation that advance transformation of food, land and water systems in </a:t>
          </a:r>
          <a:br>
            <a:rPr lang="en-GB" sz="1800" b="1" i="0" kern="1200"/>
          </a:br>
          <a:r>
            <a:rPr lang="en-GB" sz="1800" b="1" i="0" kern="1200"/>
            <a:t>a climate crisis.  </a:t>
          </a:r>
          <a:endParaRPr lang="en-US" sz="1800" b="1" kern="1200"/>
        </a:p>
      </dgm:t>
    </dgm:pt>
    <dgm:pt modelId="{4CC4ED2C-F85E-4805-97B9-27D2C636E916}" type="parTrans" cxnId="{2A8A25CF-389C-4500-99FB-B875D8BDCCD2}">
      <dgm:prSet/>
      <dgm:spPr/>
      <dgm:t>
        <a:bodyPr/>
        <a:lstStyle/>
        <a:p>
          <a:endParaRPr lang="en-US" sz="1800"/>
        </a:p>
      </dgm:t>
    </dgm:pt>
    <dgm:pt modelId="{691F42E7-6DF9-4E46-BDC9-DBEC0FBF7217}" type="sibTrans" cxnId="{2A8A25CF-389C-4500-99FB-B875D8BDCCD2}">
      <dgm:prSet/>
      <dgm:spPr/>
      <dgm:t>
        <a:bodyPr/>
        <a:lstStyle/>
        <a:p>
          <a:endParaRPr lang="en-US" sz="1800"/>
        </a:p>
      </dgm:t>
    </dgm:pt>
    <dgm:pt modelId="{FB15AB50-FB89-49F1-AF3F-3523D18A341A}">
      <dgm:prSet custT="1"/>
      <dgm:spPr/>
      <dgm:t>
        <a:bodyPr/>
        <a:lstStyle/>
        <a:p>
          <a:pPr marL="0" lvl="0" indent="0" algn="l" defTabSz="889000">
            <a:lnSpc>
              <a:spcPct val="90000"/>
            </a:lnSpc>
            <a:spcBef>
              <a:spcPct val="0"/>
            </a:spcBef>
            <a:spcAft>
              <a:spcPct val="35000"/>
            </a:spcAft>
            <a:buNone/>
          </a:pPr>
          <a:r>
            <a:rPr lang="en-GB" sz="1800" b="1" i="0" kern="1200">
              <a:solidFill>
                <a:srgbClr val="ED7D31">
                  <a:lumMod val="75000"/>
                </a:srgbClr>
              </a:solidFill>
              <a:latin typeface="Calibri" panose="020F0502020204030204"/>
              <a:ea typeface="+mn-ea"/>
              <a:cs typeface="+mn-cs"/>
            </a:rPr>
            <a:t>Impact</a:t>
          </a:r>
        </a:p>
        <a:p>
          <a:pPr marL="0" lvl="0" algn="l" defTabSz="889000">
            <a:lnSpc>
              <a:spcPct val="90000"/>
            </a:lnSpc>
            <a:spcBef>
              <a:spcPct val="0"/>
            </a:spcBef>
            <a:spcAft>
              <a:spcPct val="35000"/>
            </a:spcAft>
            <a:buNone/>
          </a:pPr>
          <a:r>
            <a:rPr lang="en-GB" sz="1800" b="0" i="0" kern="1200"/>
            <a:t>CGIAR is targeting multiple SDG benefits across five </a:t>
          </a:r>
          <a:r>
            <a:rPr lang="en-US" sz="1800" b="0" i="0" kern="1200"/>
            <a:t>Impact Areas, with collective global targets for transformation of food, land and water systems across local, regional and global levels.</a:t>
          </a:r>
          <a:endParaRPr lang="en-US" sz="1800" kern="1200"/>
        </a:p>
      </dgm:t>
    </dgm:pt>
    <dgm:pt modelId="{A54E1EAB-720E-4376-AA57-E0B15954EBF8}" type="parTrans" cxnId="{386434FB-9D4D-41FB-A6D5-6847EE0DB97D}">
      <dgm:prSet/>
      <dgm:spPr/>
      <dgm:t>
        <a:bodyPr/>
        <a:lstStyle/>
        <a:p>
          <a:endParaRPr lang="en-US" sz="1800"/>
        </a:p>
      </dgm:t>
    </dgm:pt>
    <dgm:pt modelId="{F6B1A38A-78ED-4E00-8755-E8C779B40F8B}" type="sibTrans" cxnId="{386434FB-9D4D-41FB-A6D5-6847EE0DB97D}">
      <dgm:prSet/>
      <dgm:spPr/>
      <dgm:t>
        <a:bodyPr/>
        <a:lstStyle/>
        <a:p>
          <a:endParaRPr lang="en-US" sz="1800"/>
        </a:p>
      </dgm:t>
    </dgm:pt>
    <dgm:pt modelId="{897C6EBC-1DDF-4322-8EF9-2914645B4D0E}" type="pres">
      <dgm:prSet presAssocID="{AC603C4E-9F00-4382-A295-2347160C2B95}" presName="linear" presStyleCnt="0">
        <dgm:presLayoutVars>
          <dgm:animLvl val="lvl"/>
          <dgm:resizeHandles val="exact"/>
        </dgm:presLayoutVars>
      </dgm:prSet>
      <dgm:spPr/>
    </dgm:pt>
    <dgm:pt modelId="{C33E2E6D-81CF-4CB1-B74A-4674D1E6F756}" type="pres">
      <dgm:prSet presAssocID="{BE3470B0-63B6-4247-AA08-567D97E88FA5}" presName="parentText" presStyleLbl="node1" presStyleIdx="0" presStyleCnt="3">
        <dgm:presLayoutVars>
          <dgm:chMax val="0"/>
          <dgm:bulletEnabled val="1"/>
        </dgm:presLayoutVars>
      </dgm:prSet>
      <dgm:spPr/>
    </dgm:pt>
    <dgm:pt modelId="{9612A583-CF57-45E0-8743-E47C72D20C9E}" type="pres">
      <dgm:prSet presAssocID="{400CEB5F-F04F-4AEC-B2F9-B79BA083D08B}" presName="spacer" presStyleCnt="0"/>
      <dgm:spPr/>
    </dgm:pt>
    <dgm:pt modelId="{4ABD73AC-503F-4E6B-A36D-46F49E10C40A}" type="pres">
      <dgm:prSet presAssocID="{47B34804-F9DA-4E36-8818-A4B8F4B3CF63}" presName="parentText" presStyleLbl="node1" presStyleIdx="1" presStyleCnt="3" custScaleY="66896">
        <dgm:presLayoutVars>
          <dgm:chMax val="0"/>
          <dgm:bulletEnabled val="1"/>
        </dgm:presLayoutVars>
      </dgm:prSet>
      <dgm:spPr/>
    </dgm:pt>
    <dgm:pt modelId="{4093F862-A319-466F-AA7B-6C2B30476E09}" type="pres">
      <dgm:prSet presAssocID="{691F42E7-6DF9-4E46-BDC9-DBEC0FBF7217}" presName="spacer" presStyleCnt="0"/>
      <dgm:spPr/>
    </dgm:pt>
    <dgm:pt modelId="{7A2F9084-5C12-4362-AC52-330128FE68CE}" type="pres">
      <dgm:prSet presAssocID="{FB15AB50-FB89-49F1-AF3F-3523D18A341A}" presName="parentText" presStyleLbl="node1" presStyleIdx="2" presStyleCnt="3" custScaleY="68915">
        <dgm:presLayoutVars>
          <dgm:chMax val="0"/>
          <dgm:bulletEnabled val="1"/>
        </dgm:presLayoutVars>
      </dgm:prSet>
      <dgm:spPr/>
    </dgm:pt>
  </dgm:ptLst>
  <dgm:cxnLst>
    <dgm:cxn modelId="{392EA564-3D81-469C-AA37-76DA1C1FAA9A}" type="presOf" srcId="{AC603C4E-9F00-4382-A295-2347160C2B95}" destId="{897C6EBC-1DDF-4322-8EF9-2914645B4D0E}" srcOrd="0" destOrd="0" presId="urn:microsoft.com/office/officeart/2005/8/layout/vList2"/>
    <dgm:cxn modelId="{6BA17993-19D2-4147-B9A6-53F2CEA7047D}" type="presOf" srcId="{FB15AB50-FB89-49F1-AF3F-3523D18A341A}" destId="{7A2F9084-5C12-4362-AC52-330128FE68CE}" srcOrd="0" destOrd="0" presId="urn:microsoft.com/office/officeart/2005/8/layout/vList2"/>
    <dgm:cxn modelId="{C30A88A5-8AE7-4836-8D75-38622E5A5D9E}" type="presOf" srcId="{47B34804-F9DA-4E36-8818-A4B8F4B3CF63}" destId="{4ABD73AC-503F-4E6B-A36D-46F49E10C40A}" srcOrd="0" destOrd="0" presId="urn:microsoft.com/office/officeart/2005/8/layout/vList2"/>
    <dgm:cxn modelId="{2A8A25CF-389C-4500-99FB-B875D8BDCCD2}" srcId="{AC603C4E-9F00-4382-A295-2347160C2B95}" destId="{47B34804-F9DA-4E36-8818-A4B8F4B3CF63}" srcOrd="1" destOrd="0" parTransId="{4CC4ED2C-F85E-4805-97B9-27D2C636E916}" sibTransId="{691F42E7-6DF9-4E46-BDC9-DBEC0FBF7217}"/>
    <dgm:cxn modelId="{C6F088EF-8AC8-428C-8D39-9CD617BA1CB5}" type="presOf" srcId="{BE3470B0-63B6-4247-AA08-567D97E88FA5}" destId="{C33E2E6D-81CF-4CB1-B74A-4674D1E6F756}" srcOrd="0" destOrd="0" presId="urn:microsoft.com/office/officeart/2005/8/layout/vList2"/>
    <dgm:cxn modelId="{E271FDFA-7CF9-4B15-8C82-0E09C4E03F46}" srcId="{AC603C4E-9F00-4382-A295-2347160C2B95}" destId="{BE3470B0-63B6-4247-AA08-567D97E88FA5}" srcOrd="0" destOrd="0" parTransId="{1175E5C9-8B2E-4B72-95FD-52777D03283A}" sibTransId="{400CEB5F-F04F-4AEC-B2F9-B79BA083D08B}"/>
    <dgm:cxn modelId="{386434FB-9D4D-41FB-A6D5-6847EE0DB97D}" srcId="{AC603C4E-9F00-4382-A295-2347160C2B95}" destId="{FB15AB50-FB89-49F1-AF3F-3523D18A341A}" srcOrd="2" destOrd="0" parTransId="{A54E1EAB-720E-4376-AA57-E0B15954EBF8}" sibTransId="{F6B1A38A-78ED-4E00-8755-E8C779B40F8B}"/>
    <dgm:cxn modelId="{3ADCD8CE-C646-4D75-81F8-469AB986BAD9}" type="presParOf" srcId="{897C6EBC-1DDF-4322-8EF9-2914645B4D0E}" destId="{C33E2E6D-81CF-4CB1-B74A-4674D1E6F756}" srcOrd="0" destOrd="0" presId="urn:microsoft.com/office/officeart/2005/8/layout/vList2"/>
    <dgm:cxn modelId="{8C76AECD-EDE8-4BCC-9BDD-2384F0C6708C}" type="presParOf" srcId="{897C6EBC-1DDF-4322-8EF9-2914645B4D0E}" destId="{9612A583-CF57-45E0-8743-E47C72D20C9E}" srcOrd="1" destOrd="0" presId="urn:microsoft.com/office/officeart/2005/8/layout/vList2"/>
    <dgm:cxn modelId="{1A394861-DEF8-4005-8901-D1F36DB6DAEB}" type="presParOf" srcId="{897C6EBC-1DDF-4322-8EF9-2914645B4D0E}" destId="{4ABD73AC-503F-4E6B-A36D-46F49E10C40A}" srcOrd="2" destOrd="0" presId="urn:microsoft.com/office/officeart/2005/8/layout/vList2"/>
    <dgm:cxn modelId="{102D0990-5AA6-46F7-925C-494D31342FD7}" type="presParOf" srcId="{897C6EBC-1DDF-4322-8EF9-2914645B4D0E}" destId="{4093F862-A319-466F-AA7B-6C2B30476E09}" srcOrd="3" destOrd="0" presId="urn:microsoft.com/office/officeart/2005/8/layout/vList2"/>
    <dgm:cxn modelId="{F0C64765-47A9-4DB0-AB7C-12ACEB9FB427}" type="presParOf" srcId="{897C6EBC-1DDF-4322-8EF9-2914645B4D0E}" destId="{7A2F9084-5C12-4362-AC52-330128FE68C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E2E6D-81CF-4CB1-B74A-4674D1E6F756}">
      <dsp:nvSpPr>
        <dsp:cNvPr id="0" name=""/>
        <dsp:cNvSpPr/>
      </dsp:nvSpPr>
      <dsp:spPr>
        <a:xfrm>
          <a:off x="0" y="10321"/>
          <a:ext cx="6091509" cy="194688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i="0" kern="1200">
              <a:solidFill>
                <a:schemeClr val="accent2">
                  <a:lumMod val="75000"/>
                </a:schemeClr>
              </a:solidFill>
            </a:rPr>
            <a:t>Vision</a:t>
          </a:r>
        </a:p>
        <a:p>
          <a:pPr marL="0" lvl="0" indent="0" algn="l" defTabSz="800100">
            <a:lnSpc>
              <a:spcPct val="90000"/>
            </a:lnSpc>
            <a:spcBef>
              <a:spcPct val="0"/>
            </a:spcBef>
            <a:spcAft>
              <a:spcPct val="35000"/>
            </a:spcAft>
            <a:buNone/>
          </a:pPr>
          <a:r>
            <a:rPr lang="en-GB" sz="1800" b="0" i="0" kern="1200"/>
            <a:t>A world with sustainable and resilient food, land and water systems that deliver diverse, healthy, safe, sufficient and affordable diets, and ensure improved livelihoods and greater social equality, within planetary and regional environmental boundaries.</a:t>
          </a:r>
          <a:endParaRPr lang="en-US" sz="1800" kern="1200"/>
        </a:p>
      </dsp:txBody>
      <dsp:txXfrm>
        <a:off x="95039" y="105360"/>
        <a:ext cx="5901431" cy="1756802"/>
      </dsp:txXfrm>
    </dsp:sp>
    <dsp:sp modelId="{4ABD73AC-503F-4E6B-A36D-46F49E10C40A}">
      <dsp:nvSpPr>
        <dsp:cNvPr id="0" name=""/>
        <dsp:cNvSpPr/>
      </dsp:nvSpPr>
      <dsp:spPr>
        <a:xfrm>
          <a:off x="0" y="2141521"/>
          <a:ext cx="6091509" cy="1302384"/>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GB" sz="1800" b="1" i="0" kern="1200">
              <a:solidFill>
                <a:srgbClr val="ED7D31">
                  <a:lumMod val="75000"/>
                </a:srgbClr>
              </a:solidFill>
              <a:latin typeface="Calibri" panose="020F0502020204030204"/>
              <a:ea typeface="+mn-ea"/>
              <a:cs typeface="+mn-cs"/>
            </a:rPr>
            <a:t>Mission</a:t>
          </a:r>
        </a:p>
        <a:p>
          <a:pPr marL="0" lvl="0" algn="l" defTabSz="889000">
            <a:lnSpc>
              <a:spcPct val="90000"/>
            </a:lnSpc>
            <a:spcBef>
              <a:spcPct val="0"/>
            </a:spcBef>
            <a:spcAft>
              <a:spcPct val="35000"/>
            </a:spcAft>
            <a:buNone/>
          </a:pPr>
          <a:r>
            <a:rPr lang="en-GB" sz="1800" b="1" i="0" kern="1200"/>
            <a:t>To deliver science and innovation that advance transformation of food, land and water systems in </a:t>
          </a:r>
          <a:br>
            <a:rPr lang="en-GB" sz="1800" b="1" i="0" kern="1200"/>
          </a:br>
          <a:r>
            <a:rPr lang="en-GB" sz="1800" b="1" i="0" kern="1200"/>
            <a:t>a climate crisis.  </a:t>
          </a:r>
          <a:endParaRPr lang="en-US" sz="1800" b="1" kern="1200"/>
        </a:p>
      </dsp:txBody>
      <dsp:txXfrm>
        <a:off x="63577" y="2205098"/>
        <a:ext cx="5964355" cy="1175230"/>
      </dsp:txXfrm>
    </dsp:sp>
    <dsp:sp modelId="{7A2F9084-5C12-4362-AC52-330128FE68CE}">
      <dsp:nvSpPr>
        <dsp:cNvPr id="0" name=""/>
        <dsp:cNvSpPr/>
      </dsp:nvSpPr>
      <dsp:spPr>
        <a:xfrm>
          <a:off x="0" y="3628226"/>
          <a:ext cx="6091509" cy="134169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89000">
            <a:lnSpc>
              <a:spcPct val="90000"/>
            </a:lnSpc>
            <a:spcBef>
              <a:spcPct val="0"/>
            </a:spcBef>
            <a:spcAft>
              <a:spcPct val="35000"/>
            </a:spcAft>
            <a:buNone/>
          </a:pPr>
          <a:r>
            <a:rPr lang="en-GB" sz="1800" b="1" i="0" kern="1200">
              <a:solidFill>
                <a:srgbClr val="ED7D31">
                  <a:lumMod val="75000"/>
                </a:srgbClr>
              </a:solidFill>
              <a:latin typeface="Calibri" panose="020F0502020204030204"/>
              <a:ea typeface="+mn-ea"/>
              <a:cs typeface="+mn-cs"/>
            </a:rPr>
            <a:t>Impact</a:t>
          </a:r>
        </a:p>
        <a:p>
          <a:pPr marL="0" lvl="0" algn="l" defTabSz="889000">
            <a:lnSpc>
              <a:spcPct val="90000"/>
            </a:lnSpc>
            <a:spcBef>
              <a:spcPct val="0"/>
            </a:spcBef>
            <a:spcAft>
              <a:spcPct val="35000"/>
            </a:spcAft>
            <a:buNone/>
          </a:pPr>
          <a:r>
            <a:rPr lang="en-GB" sz="1800" b="0" i="0" kern="1200"/>
            <a:t>CGIAR is targeting multiple SDG benefits across five </a:t>
          </a:r>
          <a:r>
            <a:rPr lang="en-US" sz="1800" b="0" i="0" kern="1200"/>
            <a:t>Impact Areas, with collective global targets for transformation of food, land and water systems across local, regional and global levels.</a:t>
          </a:r>
          <a:endParaRPr lang="en-US" sz="1800" kern="1200"/>
        </a:p>
      </dsp:txBody>
      <dsp:txXfrm>
        <a:off x="65496" y="3693722"/>
        <a:ext cx="5960517" cy="12107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138B10-7B82-4173-A5F1-0834AFA83A56}" type="datetimeFigureOut">
              <a:rPr lang="en-US" smtClean="0"/>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C956F-074B-4A0A-ABDD-D4AF1F8D2667}" type="slidenum">
              <a:rPr lang="en-US" smtClean="0"/>
              <a:t>‹#›</a:t>
            </a:fld>
            <a:endParaRPr lang="en-US"/>
          </a:p>
        </p:txBody>
      </p:sp>
    </p:spTree>
    <p:extLst>
      <p:ext uri="{BB962C8B-B14F-4D97-AF65-F5344CB8AC3E}">
        <p14:creationId xmlns:p14="http://schemas.microsoft.com/office/powerpoint/2010/main" val="3142107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D25563B9-0159-024A-AD2F-23CF5138E9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2AF3F4A4-15DF-3E4B-9541-44C1F0EF8D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KE" altLang="en-KE"/>
          </a:p>
        </p:txBody>
      </p:sp>
      <p:sp>
        <p:nvSpPr>
          <p:cNvPr id="24579" name="Slide Number Placeholder 3">
            <a:extLst>
              <a:ext uri="{FF2B5EF4-FFF2-40B4-BE49-F238E27FC236}">
                <a16:creationId xmlns:a16="http://schemas.microsoft.com/office/drawing/2014/main" id="{11FED1E8-989D-A74F-86EA-62E8223E45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D01CC4C-12AA-4A46-8A38-3357CDFDA867}" type="slidenum">
              <a:rPr lang="en-GB" altLang="en-KE" smtClean="0">
                <a:latin typeface="Calibri" panose="020F0502020204030204" pitchFamily="34" charset="0"/>
              </a:rPr>
              <a:pPr/>
              <a:t>1</a:t>
            </a:fld>
            <a:endParaRPr lang="en-GB" altLang="en-KE">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CGIAR’s mission as defined in our 2030 Research and Innovation Strategy is therefore to deliver </a:t>
            </a:r>
            <a:r>
              <a:rPr lang="en-US" b="1"/>
              <a:t>science and innovation that advance transformation of food, land and water systems in a climate crisis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E8625-ABA9-47AC-97D8-2031586E30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51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724933D4-11B4-D443-85A6-F212E1534FE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a:extLst>
              <a:ext uri="{FF2B5EF4-FFF2-40B4-BE49-F238E27FC236}">
                <a16:creationId xmlns:a16="http://schemas.microsoft.com/office/drawing/2014/main" id="{C69D481E-0C99-C44C-9A93-5F64DA62A4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102403" name="Slide Number Placeholder 3">
            <a:extLst>
              <a:ext uri="{FF2B5EF4-FFF2-40B4-BE49-F238E27FC236}">
                <a16:creationId xmlns:a16="http://schemas.microsoft.com/office/drawing/2014/main" id="{4763099F-7AD0-FF44-9AC3-FA62F86B89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825A059-0518-EF47-AB38-D65B8C155AE8}"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872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3A557-73C5-49BA-A0CE-EF2EC087E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54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4972C-7738-4971-89F1-9B1A862F01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297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48979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wmf"/><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12ABE-1C22-405A-917F-3F30E0D6F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3905F5-6703-4BBC-BE28-52CF2679A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CF7CEA-2E2C-44CD-8519-5D5038D40B48}"/>
              </a:ext>
            </a:extLst>
          </p:cNvPr>
          <p:cNvSpPr>
            <a:spLocks noGrp="1"/>
          </p:cNvSpPr>
          <p:nvPr>
            <p:ph type="dt" sz="half" idx="10"/>
          </p:nvPr>
        </p:nvSpPr>
        <p:spPr/>
        <p:txBody>
          <a:bodyPr/>
          <a:lstStyle/>
          <a:p>
            <a:fld id="{B516F001-FB6C-479D-BCD6-54882C340A94}" type="datetimeFigureOut">
              <a:rPr lang="en-US" smtClean="0"/>
              <a:t>4/23/2023</a:t>
            </a:fld>
            <a:endParaRPr lang="en-US"/>
          </a:p>
        </p:txBody>
      </p:sp>
      <p:sp>
        <p:nvSpPr>
          <p:cNvPr id="5" name="Footer Placeholder 4">
            <a:extLst>
              <a:ext uri="{FF2B5EF4-FFF2-40B4-BE49-F238E27FC236}">
                <a16:creationId xmlns:a16="http://schemas.microsoft.com/office/drawing/2014/main" id="{98A965A8-FDF3-45C0-A8C5-E1BA74F30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1DD13-C242-42E5-86EA-A07DBAD020CC}"/>
              </a:ext>
            </a:extLst>
          </p:cNvPr>
          <p:cNvSpPr>
            <a:spLocks noGrp="1"/>
          </p:cNvSpPr>
          <p:nvPr>
            <p:ph type="sldNum" sz="quarter" idx="12"/>
          </p:nvPr>
        </p:nvSpPr>
        <p:spPr/>
        <p:txBody>
          <a:bodyPr/>
          <a:lstStyle/>
          <a:p>
            <a:fld id="{74E5BD36-4F44-4FA1-817D-C4B02A77A353}" type="slidenum">
              <a:rPr lang="en-US" smtClean="0"/>
              <a:t>‹#›</a:t>
            </a:fld>
            <a:endParaRPr lang="en-US"/>
          </a:p>
        </p:txBody>
      </p:sp>
    </p:spTree>
    <p:extLst>
      <p:ext uri="{BB962C8B-B14F-4D97-AF65-F5344CB8AC3E}">
        <p14:creationId xmlns:p14="http://schemas.microsoft.com/office/powerpoint/2010/main" val="427290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C80E-C21D-4A25-A234-C0639A92EC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5C54B8-2E7A-4DDB-9462-B5CE50CF10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E5E29-C3B9-454D-9FF4-89A3D165E827}"/>
              </a:ext>
            </a:extLst>
          </p:cNvPr>
          <p:cNvSpPr>
            <a:spLocks noGrp="1"/>
          </p:cNvSpPr>
          <p:nvPr>
            <p:ph type="dt" sz="half" idx="10"/>
          </p:nvPr>
        </p:nvSpPr>
        <p:spPr/>
        <p:txBody>
          <a:bodyPr/>
          <a:lstStyle/>
          <a:p>
            <a:fld id="{B516F001-FB6C-479D-BCD6-54882C340A94}" type="datetimeFigureOut">
              <a:rPr lang="en-US" smtClean="0"/>
              <a:t>4/23/2023</a:t>
            </a:fld>
            <a:endParaRPr lang="en-US"/>
          </a:p>
        </p:txBody>
      </p:sp>
      <p:sp>
        <p:nvSpPr>
          <p:cNvPr id="5" name="Footer Placeholder 4">
            <a:extLst>
              <a:ext uri="{FF2B5EF4-FFF2-40B4-BE49-F238E27FC236}">
                <a16:creationId xmlns:a16="http://schemas.microsoft.com/office/drawing/2014/main" id="{F278E789-79A3-453C-9B88-2B47AE331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4D8FF-6C57-4258-814C-BF6AE42A5159}"/>
              </a:ext>
            </a:extLst>
          </p:cNvPr>
          <p:cNvSpPr>
            <a:spLocks noGrp="1"/>
          </p:cNvSpPr>
          <p:nvPr>
            <p:ph type="sldNum" sz="quarter" idx="12"/>
          </p:nvPr>
        </p:nvSpPr>
        <p:spPr/>
        <p:txBody>
          <a:bodyPr/>
          <a:lstStyle/>
          <a:p>
            <a:fld id="{74E5BD36-4F44-4FA1-817D-C4B02A77A353}" type="slidenum">
              <a:rPr lang="en-US" smtClean="0"/>
              <a:t>‹#›</a:t>
            </a:fld>
            <a:endParaRPr lang="en-US"/>
          </a:p>
        </p:txBody>
      </p:sp>
    </p:spTree>
    <p:extLst>
      <p:ext uri="{BB962C8B-B14F-4D97-AF65-F5344CB8AC3E}">
        <p14:creationId xmlns:p14="http://schemas.microsoft.com/office/powerpoint/2010/main" val="129062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78A325-1628-40D4-AADF-7F8F1E395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2044DE-6C3A-461D-9EF8-B3BFDAD14D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6FE0D-077D-40AF-9CD8-14C26CFCF022}"/>
              </a:ext>
            </a:extLst>
          </p:cNvPr>
          <p:cNvSpPr>
            <a:spLocks noGrp="1"/>
          </p:cNvSpPr>
          <p:nvPr>
            <p:ph type="dt" sz="half" idx="10"/>
          </p:nvPr>
        </p:nvSpPr>
        <p:spPr/>
        <p:txBody>
          <a:bodyPr/>
          <a:lstStyle/>
          <a:p>
            <a:fld id="{B516F001-FB6C-479D-BCD6-54882C340A94}" type="datetimeFigureOut">
              <a:rPr lang="en-US" smtClean="0"/>
              <a:t>4/23/2023</a:t>
            </a:fld>
            <a:endParaRPr lang="en-US"/>
          </a:p>
        </p:txBody>
      </p:sp>
      <p:sp>
        <p:nvSpPr>
          <p:cNvPr id="5" name="Footer Placeholder 4">
            <a:extLst>
              <a:ext uri="{FF2B5EF4-FFF2-40B4-BE49-F238E27FC236}">
                <a16:creationId xmlns:a16="http://schemas.microsoft.com/office/drawing/2014/main" id="{62BD46B5-3562-40D2-B3B9-F7429DA95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ED582-59C2-4382-A225-69A85C54EBF2}"/>
              </a:ext>
            </a:extLst>
          </p:cNvPr>
          <p:cNvSpPr>
            <a:spLocks noGrp="1"/>
          </p:cNvSpPr>
          <p:nvPr>
            <p:ph type="sldNum" sz="quarter" idx="12"/>
          </p:nvPr>
        </p:nvSpPr>
        <p:spPr/>
        <p:txBody>
          <a:bodyPr/>
          <a:lstStyle/>
          <a:p>
            <a:fld id="{74E5BD36-4F44-4FA1-817D-C4B02A77A353}" type="slidenum">
              <a:rPr lang="en-US" smtClean="0"/>
              <a:t>‹#›</a:t>
            </a:fld>
            <a:endParaRPr lang="en-US"/>
          </a:p>
        </p:txBody>
      </p:sp>
    </p:spTree>
    <p:extLst>
      <p:ext uri="{BB962C8B-B14F-4D97-AF65-F5344CB8AC3E}">
        <p14:creationId xmlns:p14="http://schemas.microsoft.com/office/powerpoint/2010/main" val="156290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1">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C263954A-2299-BA49-95D4-E8C04234B5B1}"/>
              </a:ext>
            </a:extLst>
          </p:cNvPr>
          <p:cNvGrpSpPr>
            <a:grpSpLocks/>
          </p:cNvGrpSpPr>
          <p:nvPr/>
        </p:nvGrpSpPr>
        <p:grpSpPr bwMode="auto">
          <a:xfrm>
            <a:off x="0" y="6813550"/>
            <a:ext cx="12192000" cy="50800"/>
            <a:chOff x="0" y="6813551"/>
            <a:chExt cx="12192000" cy="50800"/>
          </a:xfrm>
        </p:grpSpPr>
        <p:sp>
          <p:nvSpPr>
            <p:cNvPr id="5" name="Rectangle 4">
              <a:extLst>
                <a:ext uri="{FF2B5EF4-FFF2-40B4-BE49-F238E27FC236}">
                  <a16:creationId xmlns:a16="http://schemas.microsoft.com/office/drawing/2014/main" id="{708966A6-F4B1-2A4E-BCF7-4A0ED13CD4F3}"/>
                </a:ext>
              </a:extLst>
            </p:cNvPr>
            <p:cNvSpPr/>
            <p:nvPr/>
          </p:nvSpPr>
          <p:spPr>
            <a:xfrm rot="5400000">
              <a:off x="9545638" y="5954713"/>
              <a:ext cx="50800" cy="1768475"/>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n-US" dirty="0"/>
            </a:p>
          </p:txBody>
        </p:sp>
        <p:sp>
          <p:nvSpPr>
            <p:cNvPr id="6" name="Rectangle 5">
              <a:extLst>
                <a:ext uri="{FF2B5EF4-FFF2-40B4-BE49-F238E27FC236}">
                  <a16:creationId xmlns:a16="http://schemas.microsoft.com/office/drawing/2014/main" id="{146EB4FE-CA6F-FA4A-A64E-AE97A87DC205}"/>
                </a:ext>
              </a:extLst>
            </p:cNvPr>
            <p:cNvSpPr/>
            <p:nvPr/>
          </p:nvSpPr>
          <p:spPr>
            <a:xfrm rot="5400000">
              <a:off x="11282363" y="5954713"/>
              <a:ext cx="50800" cy="1768475"/>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05BB8223-AA0B-9548-B594-7267CE0B187A}"/>
                </a:ext>
              </a:extLst>
            </p:cNvPr>
            <p:cNvSpPr/>
            <p:nvPr/>
          </p:nvSpPr>
          <p:spPr>
            <a:xfrm rot="5400000">
              <a:off x="7807326" y="5954713"/>
              <a:ext cx="50800" cy="1768475"/>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D7A91E66-86E5-E846-9D4D-B6D0C419371F}"/>
                </a:ext>
              </a:extLst>
            </p:cNvPr>
            <p:cNvSpPr/>
            <p:nvPr/>
          </p:nvSpPr>
          <p:spPr>
            <a:xfrm rot="5400000">
              <a:off x="6070601" y="5954713"/>
              <a:ext cx="50800" cy="1768475"/>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B943BE3D-9E3C-8F41-B650-38F814366134}"/>
                </a:ext>
              </a:extLst>
            </p:cNvPr>
            <p:cNvSpPr/>
            <p:nvPr/>
          </p:nvSpPr>
          <p:spPr>
            <a:xfrm rot="5400000">
              <a:off x="4333876" y="5954713"/>
              <a:ext cx="50800" cy="1768475"/>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a:extLst>
                <a:ext uri="{FF2B5EF4-FFF2-40B4-BE49-F238E27FC236}">
                  <a16:creationId xmlns:a16="http://schemas.microsoft.com/office/drawing/2014/main" id="{5A37F4F4-B8BE-3C4F-8BF9-1CE5001E4BE8}"/>
                </a:ext>
              </a:extLst>
            </p:cNvPr>
            <p:cNvSpPr/>
            <p:nvPr/>
          </p:nvSpPr>
          <p:spPr>
            <a:xfrm rot="5400000">
              <a:off x="2596357" y="5953919"/>
              <a:ext cx="50800" cy="177006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a:extLst>
                <a:ext uri="{FF2B5EF4-FFF2-40B4-BE49-F238E27FC236}">
                  <a16:creationId xmlns:a16="http://schemas.microsoft.com/office/drawing/2014/main" id="{F7E11B8E-8E1C-814E-8B1B-E8B14A122774}"/>
                </a:ext>
              </a:extLst>
            </p:cNvPr>
            <p:cNvSpPr/>
            <p:nvPr/>
          </p:nvSpPr>
          <p:spPr>
            <a:xfrm rot="5400000">
              <a:off x="858838" y="5954713"/>
              <a:ext cx="50800" cy="1768475"/>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2" name="TextBox 9">
            <a:extLst>
              <a:ext uri="{FF2B5EF4-FFF2-40B4-BE49-F238E27FC236}">
                <a16:creationId xmlns:a16="http://schemas.microsoft.com/office/drawing/2014/main" id="{05C3ECAE-6AA4-EC4F-81B2-FD31224B3C20}"/>
              </a:ext>
            </a:extLst>
          </p:cNvPr>
          <p:cNvSpPr txBox="1">
            <a:spLocks noChangeArrowheads="1"/>
          </p:cNvSpPr>
          <p:nvPr/>
        </p:nvSpPr>
        <p:spPr bwMode="auto">
          <a:xfrm>
            <a:off x="9788525" y="1744663"/>
            <a:ext cx="16795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KE" sz="1000" i="1">
                <a:solidFill>
                  <a:srgbClr val="7F7F7F"/>
                </a:solidFill>
                <a:latin typeface="Calibri" panose="020F0502020204030204" pitchFamily="34" charset="0"/>
                <a:cs typeface="Calibri" panose="020F0502020204030204" pitchFamily="34" charset="0"/>
              </a:rPr>
              <a:t>Better lives through livestock</a:t>
            </a:r>
          </a:p>
        </p:txBody>
      </p:sp>
      <p:pic>
        <p:nvPicPr>
          <p:cNvPr id="14" name="Picture 11">
            <a:extLst>
              <a:ext uri="{FF2B5EF4-FFF2-40B4-BE49-F238E27FC236}">
                <a16:creationId xmlns:a16="http://schemas.microsoft.com/office/drawing/2014/main" id="{7C76D6E1-23CD-7943-AC38-FA212503C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85788" y="3043238"/>
            <a:ext cx="10113962" cy="7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a:extLst>
              <a:ext uri="{FF2B5EF4-FFF2-40B4-BE49-F238E27FC236}">
                <a16:creationId xmlns:a16="http://schemas.microsoft.com/office/drawing/2014/main" id="{417D4FD1-42F9-3A4A-AA57-53223C7CF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3" y="5753100"/>
            <a:ext cx="135413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585590" y="1630891"/>
            <a:ext cx="10688137" cy="1390342"/>
          </a:xfrm>
          <a:prstGeom prst="rect">
            <a:avLst/>
          </a:prstGeom>
        </p:spPr>
        <p:txBody>
          <a:bodyPr>
            <a:normAutofit/>
          </a:bodyPr>
          <a:lstStyle>
            <a:lvl1pPr>
              <a:defRPr>
                <a:solidFill>
                  <a:srgbClr val="712C3D"/>
                </a:solidFill>
              </a:defRPr>
            </a:lvl1pPr>
          </a:lstStyle>
          <a:p>
            <a:r>
              <a:rPr lang="en-US"/>
              <a:t>Click to edit Master title style</a:t>
            </a:r>
            <a:endParaRPr lang="en-US" dirty="0"/>
          </a:p>
        </p:txBody>
      </p:sp>
      <p:pic>
        <p:nvPicPr>
          <p:cNvPr id="16" name="Picture 15" descr="Map&#10;&#10;Description automatically generated">
            <a:extLst>
              <a:ext uri="{FF2B5EF4-FFF2-40B4-BE49-F238E27FC236}">
                <a16:creationId xmlns:a16="http://schemas.microsoft.com/office/drawing/2014/main" id="{FD67BD51-5A47-5242-8079-0409A32463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21634" y="-99195"/>
            <a:ext cx="2956232" cy="2091508"/>
          </a:xfrm>
          <a:prstGeom prst="rect">
            <a:avLst/>
          </a:prstGeom>
        </p:spPr>
      </p:pic>
    </p:spTree>
    <p:extLst>
      <p:ext uri="{BB962C8B-B14F-4D97-AF65-F5344CB8AC3E}">
        <p14:creationId xmlns:p14="http://schemas.microsoft.com/office/powerpoint/2010/main" val="3548899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srcRect/>
          <a:stretch>
            <a:fillRect/>
          </a:stretch>
        </p:blipFill>
        <p:spPr bwMode="auto">
          <a:xfrm>
            <a:off x="770467" y="6348414"/>
            <a:ext cx="484717" cy="433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5" name="Picture 9" descr="D:\Publications\LOGO's\ILRI-logo-small.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1601" y="6400800"/>
            <a:ext cx="4953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0"/>
            <a:ext cx="10972800" cy="1143000"/>
          </a:xfrm>
          <a:prstGeom prst="rect">
            <a:avLst/>
          </a:prstGeom>
        </p:spPr>
        <p:txBody>
          <a:bodyPr/>
          <a:lstStyle>
            <a:lvl1pPr marL="0" marR="0" indent="0" algn="l" defTabSz="914400" rtl="0" eaLnBrk="1" fontAlgn="base" latinLnBrk="0" hangingPunct="1">
              <a:lnSpc>
                <a:spcPct val="100000"/>
              </a:lnSpc>
              <a:spcBef>
                <a:spcPct val="0"/>
              </a:spcBef>
              <a:spcAft>
                <a:spcPct val="0"/>
              </a:spcAft>
              <a:tabLst/>
              <a:defRPr sz="3600">
                <a:solidFill>
                  <a:schemeClr val="bg1"/>
                </a:solidFill>
              </a:defRPr>
            </a:lvl1pPr>
          </a:lstStyle>
          <a:p>
            <a:pPr lvl="0"/>
            <a:r>
              <a:rPr lang="en-US" noProof="0"/>
              <a:t>Click to edit Master title style</a:t>
            </a:r>
            <a:endParaRPr lang="en-US" noProof="0" dirty="0"/>
          </a:p>
        </p:txBody>
      </p:sp>
      <p:sp>
        <p:nvSpPr>
          <p:cNvPr id="10" name="Content Placeholder 9"/>
          <p:cNvSpPr>
            <a:spLocks noGrp="1"/>
          </p:cNvSpPr>
          <p:nvPr>
            <p:ph sz="quarter" idx="10"/>
          </p:nvPr>
        </p:nvSpPr>
        <p:spPr>
          <a:xfrm>
            <a:off x="609600" y="1676400"/>
            <a:ext cx="10972800" cy="4572000"/>
          </a:xfrm>
          <a:prstGeom prst="rect">
            <a:avLst/>
          </a:prstGeom>
        </p:spPr>
        <p:txBody>
          <a:bodyPr/>
          <a:lstStyle>
            <a:lvl1pPr marL="0" indent="0">
              <a:lnSpc>
                <a:spcPct val="100000"/>
              </a:lnSpc>
              <a:spcBef>
                <a:spcPts val="0"/>
              </a:spcBef>
              <a:spcAft>
                <a:spcPts val="0"/>
              </a:spcAft>
              <a:buNone/>
              <a:defRPr sz="3000"/>
            </a:lvl1pPr>
            <a:lvl2pPr marL="742950" indent="-285750">
              <a:lnSpc>
                <a:spcPct val="100000"/>
              </a:lnSpc>
              <a:spcBef>
                <a:spcPts val="0"/>
              </a:spcBef>
              <a:spcAft>
                <a:spcPts val="0"/>
              </a:spcAft>
              <a:buFont typeface="Wingdings" pitchFamily="2" charset="2"/>
              <a:buChar char="q"/>
              <a:defRPr sz="2600"/>
            </a:lvl2pPr>
            <a:lvl3pPr>
              <a:lnSpc>
                <a:spcPct val="100000"/>
              </a:lnSpc>
              <a:spcBef>
                <a:spcPts val="0"/>
              </a:spcBef>
              <a:spcAft>
                <a:spcPts val="0"/>
              </a:spcAft>
              <a:defRPr sz="2200"/>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8666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tandard no images">
  <p:cSld name="CONTENT Standard no images">
    <p:spTree>
      <p:nvGrpSpPr>
        <p:cNvPr id="1" name="Shape 24"/>
        <p:cNvGrpSpPr/>
        <p:nvPr/>
      </p:nvGrpSpPr>
      <p:grpSpPr>
        <a:xfrm>
          <a:off x="0" y="0"/>
          <a:ext cx="0" cy="0"/>
          <a:chOff x="0" y="0"/>
          <a:chExt cx="0" cy="0"/>
        </a:xfrm>
      </p:grpSpPr>
      <p:sp>
        <p:nvSpPr>
          <p:cNvPr id="25" name="Google Shape;25;p103"/>
          <p:cNvSpPr txBox="1">
            <a:spLocks noGrp="1"/>
          </p:cNvSpPr>
          <p:nvPr>
            <p:ph type="title"/>
          </p:nvPr>
        </p:nvSpPr>
        <p:spPr>
          <a:xfrm>
            <a:off x="599965" y="427831"/>
            <a:ext cx="10972800" cy="67795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600" b="0" i="0" u="none" strike="noStrike" cap="none">
                <a:solidFill>
                  <a:srgbClr val="682622"/>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6" name="Google Shape;26;p103"/>
          <p:cNvSpPr txBox="1">
            <a:spLocks noGrp="1"/>
          </p:cNvSpPr>
          <p:nvPr>
            <p:ph type="body" idx="1"/>
          </p:nvPr>
        </p:nvSpPr>
        <p:spPr>
          <a:xfrm>
            <a:off x="609600" y="1601969"/>
            <a:ext cx="10972800" cy="4572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1pPr>
            <a:lvl2pPr marL="914400" marR="0" lvl="1" indent="-393700" algn="l" rtl="0">
              <a:lnSpc>
                <a:spcPct val="100000"/>
              </a:lnSpc>
              <a:spcBef>
                <a:spcPts val="0"/>
              </a:spcBef>
              <a:spcAft>
                <a:spcPts val="0"/>
              </a:spcAft>
              <a:buClr>
                <a:srgbClr val="682622"/>
              </a:buClr>
              <a:buSzPts val="2600"/>
              <a:buFont typeface="Arial"/>
              <a:buChar char="•"/>
              <a:defRPr sz="2600" b="0" i="0" u="none" strike="noStrike" cap="none">
                <a:solidFill>
                  <a:schemeClr val="dk1"/>
                </a:solidFill>
                <a:latin typeface="Calibri"/>
                <a:ea typeface="Calibri"/>
                <a:cs typeface="Calibri"/>
                <a:sym typeface="Calibri"/>
              </a:defRPr>
            </a:lvl2pPr>
            <a:lvl3pPr marL="1371600" marR="0" lvl="2" indent="-368300" algn="l" rtl="0">
              <a:lnSpc>
                <a:spcPct val="100000"/>
              </a:lnSpc>
              <a:spcBef>
                <a:spcPts val="0"/>
              </a:spcBef>
              <a:spcAft>
                <a:spcPts val="0"/>
              </a:spcAft>
              <a:buClr>
                <a:srgbClr val="682622"/>
              </a:buClr>
              <a:buSzPts val="2200"/>
              <a:buFont typeface="Courier New"/>
              <a:buChar char="o"/>
              <a:defRPr sz="22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0"/>
              </a:spcBef>
              <a:spcAft>
                <a:spcPts val="0"/>
              </a:spcAft>
              <a:buClr>
                <a:srgbClr val="682622"/>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0"/>
              </a:spcBef>
              <a:spcAft>
                <a:spcPts val="0"/>
              </a:spcAft>
              <a:buClr>
                <a:srgbClr val="682622"/>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Google Shape;27;p103"/>
          <p:cNvSpPr txBox="1"/>
          <p:nvPr/>
        </p:nvSpPr>
        <p:spPr>
          <a:xfrm>
            <a:off x="11391723" y="126023"/>
            <a:ext cx="642212"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rgbClr val="762123"/>
                </a:solidFill>
                <a:latin typeface="Calibri"/>
                <a:ea typeface="Calibri"/>
                <a:cs typeface="Calibri"/>
                <a:sym typeface="Calibri"/>
              </a:rPr>
              <a:t>‹#›</a:t>
            </a:fld>
            <a:endParaRPr sz="1200" b="0" i="0" u="none" strike="noStrike" cap="none">
              <a:solidFill>
                <a:srgbClr val="762123"/>
              </a:solidFill>
              <a:latin typeface="Calibri"/>
              <a:ea typeface="Calibri"/>
              <a:cs typeface="Calibri"/>
              <a:sym typeface="Calibri"/>
            </a:endParaRPr>
          </a:p>
        </p:txBody>
      </p:sp>
      <p:grpSp>
        <p:nvGrpSpPr>
          <p:cNvPr id="28" name="Google Shape;28;p103"/>
          <p:cNvGrpSpPr/>
          <p:nvPr/>
        </p:nvGrpSpPr>
        <p:grpSpPr>
          <a:xfrm>
            <a:off x="1" y="6813551"/>
            <a:ext cx="12192000" cy="50800"/>
            <a:chOff x="1" y="6813551"/>
            <a:chExt cx="12192000" cy="50800"/>
          </a:xfrm>
        </p:grpSpPr>
        <p:sp>
          <p:nvSpPr>
            <p:cNvPr id="29" name="Google Shape;29;p103"/>
            <p:cNvSpPr/>
            <p:nvPr/>
          </p:nvSpPr>
          <p:spPr>
            <a:xfrm rot="5400000">
              <a:off x="9545005" y="5954554"/>
              <a:ext cx="50800" cy="1768793"/>
            </a:xfrm>
            <a:prstGeom prst="rect">
              <a:avLst/>
            </a:prstGeom>
            <a:solidFill>
              <a:srgbClr val="C346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103"/>
            <p:cNvSpPr/>
            <p:nvPr/>
          </p:nvSpPr>
          <p:spPr>
            <a:xfrm rot="5400000">
              <a:off x="11282204" y="5954554"/>
              <a:ext cx="50800" cy="1768793"/>
            </a:xfrm>
            <a:prstGeom prst="rect">
              <a:avLst/>
            </a:prstGeom>
            <a:solidFill>
              <a:srgbClr val="712C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 name="Google Shape;31;p103"/>
            <p:cNvSpPr/>
            <p:nvPr/>
          </p:nvSpPr>
          <p:spPr>
            <a:xfrm rot="5400000">
              <a:off x="7807803" y="5954554"/>
              <a:ext cx="50800" cy="1768793"/>
            </a:xfrm>
            <a:prstGeom prst="rect">
              <a:avLst/>
            </a:prstGeom>
            <a:solidFill>
              <a:srgbClr val="FF9E1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 name="Google Shape;32;p103"/>
            <p:cNvSpPr/>
            <p:nvPr/>
          </p:nvSpPr>
          <p:spPr>
            <a:xfrm rot="5400000">
              <a:off x="6070601" y="5954554"/>
              <a:ext cx="50800" cy="1768793"/>
            </a:xfrm>
            <a:prstGeom prst="rect">
              <a:avLst/>
            </a:prstGeom>
            <a:solidFill>
              <a:srgbClr val="404E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 name="Google Shape;33;p103"/>
            <p:cNvSpPr/>
            <p:nvPr/>
          </p:nvSpPr>
          <p:spPr>
            <a:xfrm rot="5400000">
              <a:off x="4333400" y="5954554"/>
              <a:ext cx="50800" cy="1768793"/>
            </a:xfrm>
            <a:prstGeom prst="rect">
              <a:avLst/>
            </a:prstGeom>
            <a:solidFill>
              <a:srgbClr val="7C98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 name="Google Shape;34;p103"/>
            <p:cNvSpPr/>
            <p:nvPr/>
          </p:nvSpPr>
          <p:spPr>
            <a:xfrm rot="5400000">
              <a:off x="2596198" y="5954554"/>
              <a:ext cx="50800" cy="1768793"/>
            </a:xfrm>
            <a:prstGeom prst="rect">
              <a:avLst/>
            </a:prstGeom>
            <a:solidFill>
              <a:srgbClr val="5359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 name="Google Shape;35;p103"/>
            <p:cNvSpPr/>
            <p:nvPr/>
          </p:nvSpPr>
          <p:spPr>
            <a:xfrm rot="5400000">
              <a:off x="858997" y="5954554"/>
              <a:ext cx="50800" cy="1768793"/>
            </a:xfrm>
            <a:prstGeom prst="rect">
              <a:avLst/>
            </a:prstGeom>
            <a:solidFill>
              <a:srgbClr val="A3A4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36" name="Google Shape;36;p10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10794114" y="6105593"/>
            <a:ext cx="1159840" cy="539750"/>
          </a:xfrm>
          <a:prstGeom prst="rect">
            <a:avLst/>
          </a:prstGeom>
          <a:noFill/>
          <a:ln>
            <a:noFill/>
          </a:ln>
        </p:spPr>
      </p:pic>
      <p:pic>
        <p:nvPicPr>
          <p:cNvPr id="37" name="Google Shape;37;p103"/>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609600" y="1116732"/>
            <a:ext cx="1460605" cy="45719"/>
          </a:xfrm>
          <a:prstGeom prst="rect">
            <a:avLst/>
          </a:prstGeom>
          <a:noFill/>
          <a:ln>
            <a:noFill/>
          </a:ln>
        </p:spPr>
      </p:pic>
    </p:spTree>
    <p:extLst>
      <p:ext uri="{BB962C8B-B14F-4D97-AF65-F5344CB8AC3E}">
        <p14:creationId xmlns:p14="http://schemas.microsoft.com/office/powerpoint/2010/main" val="3231767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F3396E7A-5B48-1A45-96DD-EF1264B7F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46" y="1718247"/>
            <a:ext cx="11573629"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65039200-6EAB-1B4A-A969-C543EB302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3413" y="6105525"/>
            <a:ext cx="11604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a:spLocks noGrp="1"/>
          </p:cNvSpPr>
          <p:nvPr>
            <p:ph type="body" sz="quarter" idx="10"/>
          </p:nvPr>
        </p:nvSpPr>
        <p:spPr>
          <a:xfrm>
            <a:off x="1213784" y="2911254"/>
            <a:ext cx="9826090" cy="609600"/>
          </a:xfrm>
          <a:prstGeom prst="rect">
            <a:avLst/>
          </a:prstGeom>
        </p:spPr>
        <p:txBody>
          <a:bodyPr>
            <a:normAutofit/>
          </a:bodyPr>
          <a:lstStyle>
            <a:lvl1pPr marL="0" indent="0" algn="ctr">
              <a:buNone/>
              <a:defRPr sz="3600" b="0" i="0">
                <a:solidFill>
                  <a:schemeClr val="bg1"/>
                </a:solidFill>
                <a:latin typeface="Calibri Light" panose="020F0302020204030204" pitchFamily="34" charset="0"/>
                <a:cs typeface="Calibri Light" panose="020F0302020204030204" pitchFamily="34" charset="0"/>
              </a:defRPr>
            </a:lvl1pPr>
          </a:lstStyle>
          <a:p>
            <a:pPr lvl="0"/>
            <a:r>
              <a:rPr lang="en-GB"/>
              <a:t>Click to edit Master text styles</a:t>
            </a:r>
          </a:p>
        </p:txBody>
      </p:sp>
    </p:spTree>
    <p:extLst>
      <p:ext uri="{BB962C8B-B14F-4D97-AF65-F5344CB8AC3E}">
        <p14:creationId xmlns:p14="http://schemas.microsoft.com/office/powerpoint/2010/main" val="2173416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AA3FBB-1D20-6B48-8865-5EEBC9C6C548}"/>
              </a:ext>
            </a:extLst>
          </p:cNvPr>
          <p:cNvSpPr>
            <a:spLocks noGrp="1"/>
          </p:cNvSpPr>
          <p:nvPr>
            <p:ph type="ctrTitle"/>
          </p:nvPr>
        </p:nvSpPr>
        <p:spPr>
          <a:xfrm>
            <a:off x="585590" y="1630891"/>
            <a:ext cx="10688137" cy="1390342"/>
          </a:xfrm>
          <a:prstGeom prst="rect">
            <a:avLst/>
          </a:prstGeom>
        </p:spPr>
        <p:txBody>
          <a:bodyPr>
            <a:normAutofit/>
          </a:bodyPr>
          <a:lstStyle>
            <a:lvl1pPr>
              <a:defRPr>
                <a:solidFill>
                  <a:srgbClr val="712C3D"/>
                </a:solidFill>
              </a:defRPr>
            </a:lvl1pPr>
          </a:lstStyle>
          <a:p>
            <a:pPr algn="l"/>
            <a:r>
              <a:rPr lang="en-US" sz="3600" b="1">
                <a:solidFill>
                  <a:srgbClr val="941100"/>
                </a:solidFill>
                <a:latin typeface="+mn-lt"/>
              </a:rPr>
              <a:t>Title page</a:t>
            </a:r>
          </a:p>
        </p:txBody>
      </p:sp>
      <p:grpSp>
        <p:nvGrpSpPr>
          <p:cNvPr id="21" name="Group 20">
            <a:extLst>
              <a:ext uri="{FF2B5EF4-FFF2-40B4-BE49-F238E27FC236}">
                <a16:creationId xmlns:a16="http://schemas.microsoft.com/office/drawing/2014/main" id="{088B1B76-6573-41CF-9553-98088BD1F0B5}"/>
              </a:ext>
            </a:extLst>
          </p:cNvPr>
          <p:cNvGrpSpPr/>
          <p:nvPr userDrawn="1"/>
        </p:nvGrpSpPr>
        <p:grpSpPr>
          <a:xfrm>
            <a:off x="0" y="6813551"/>
            <a:ext cx="12192000" cy="50800"/>
            <a:chOff x="0" y="6813551"/>
            <a:chExt cx="12192000" cy="50800"/>
          </a:xfrm>
        </p:grpSpPr>
        <p:sp>
          <p:nvSpPr>
            <p:cNvPr id="9" name="Rectangle 8">
              <a:extLst>
                <a:ext uri="{FF2B5EF4-FFF2-40B4-BE49-F238E27FC236}">
                  <a16:creationId xmlns:a16="http://schemas.microsoft.com/office/drawing/2014/main" id="{15938C2B-CA55-2D43-96D6-EE7FFF0A94D6}"/>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56D824-621F-5642-836B-82EED11BE7E0}"/>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BD3C4B-25D8-3E46-9CF4-89789E906D8E}"/>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DD8144-8382-6F4B-BC33-A63174A906AF}"/>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0F0CDE-5E6E-984F-BFBC-E1F058E949F9}"/>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902A0C-F4E8-D248-A447-66B764EE0175}"/>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857410-619F-E044-8EAC-3345E68D7131}"/>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9D71E7B-20A4-8F45-BFA6-2DB178CAD708}"/>
              </a:ext>
            </a:extLst>
          </p:cNvPr>
          <p:cNvSpPr txBox="1"/>
          <p:nvPr userDrawn="1"/>
        </p:nvSpPr>
        <p:spPr bwMode="auto">
          <a:xfrm>
            <a:off x="9787761" y="1745307"/>
            <a:ext cx="16802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ctr"/>
            <a:r>
              <a:rPr lang="en-US" sz="1000" i="1">
                <a:solidFill>
                  <a:schemeClr val="tx1">
                    <a:lumMod val="50000"/>
                    <a:lumOff val="50000"/>
                  </a:schemeClr>
                </a:solidFill>
                <a:latin typeface="Calibri" panose="020F0502020204030204" pitchFamily="34" charset="0"/>
                <a:cs typeface="Calibri" panose="020F0502020204030204" pitchFamily="34" charset="0"/>
              </a:rPr>
              <a:t>Better lives through livestock</a:t>
            </a:r>
          </a:p>
        </p:txBody>
      </p:sp>
      <p:pic>
        <p:nvPicPr>
          <p:cNvPr id="3" name="Picture 2">
            <a:extLst>
              <a:ext uri="{FF2B5EF4-FFF2-40B4-BE49-F238E27FC236}">
                <a16:creationId xmlns:a16="http://schemas.microsoft.com/office/drawing/2014/main" id="{766EE2B1-800F-4C6E-9026-E4753DFCC55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81665" y="316288"/>
            <a:ext cx="3002333" cy="1693977"/>
          </a:xfrm>
          <a:prstGeom prst="rect">
            <a:avLst/>
          </a:prstGeom>
        </p:spPr>
      </p:pic>
      <p:pic>
        <p:nvPicPr>
          <p:cNvPr id="6" name="Picture 5">
            <a:extLst>
              <a:ext uri="{FF2B5EF4-FFF2-40B4-BE49-F238E27FC236}">
                <a16:creationId xmlns:a16="http://schemas.microsoft.com/office/drawing/2014/main" id="{7EE83CA9-0F67-4409-8C74-27FB1487510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V="1">
            <a:off x="585591" y="3043242"/>
            <a:ext cx="10113940" cy="72109"/>
          </a:xfrm>
          <a:prstGeom prst="rect">
            <a:avLst/>
          </a:prstGeom>
        </p:spPr>
      </p:pic>
      <p:pic>
        <p:nvPicPr>
          <p:cNvPr id="8" name="Picture 7">
            <a:extLst>
              <a:ext uri="{FF2B5EF4-FFF2-40B4-BE49-F238E27FC236}">
                <a16:creationId xmlns:a16="http://schemas.microsoft.com/office/drawing/2014/main" id="{7DB037DA-8949-481A-B79C-44B3F46773A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71830" y="5752548"/>
            <a:ext cx="1354332" cy="630260"/>
          </a:xfrm>
          <a:prstGeom prst="rect">
            <a:avLst/>
          </a:prstGeom>
        </p:spPr>
      </p:pic>
    </p:spTree>
    <p:extLst>
      <p:ext uri="{BB962C8B-B14F-4D97-AF65-F5344CB8AC3E}">
        <p14:creationId xmlns:p14="http://schemas.microsoft.com/office/powerpoint/2010/main" val="3923477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pag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AA3FBB-1D20-6B48-8865-5EEBC9C6C548}"/>
              </a:ext>
            </a:extLst>
          </p:cNvPr>
          <p:cNvSpPr>
            <a:spLocks noGrp="1"/>
          </p:cNvSpPr>
          <p:nvPr>
            <p:ph type="ctrTitle"/>
          </p:nvPr>
        </p:nvSpPr>
        <p:spPr>
          <a:xfrm>
            <a:off x="585590" y="1630891"/>
            <a:ext cx="10688137" cy="1390342"/>
          </a:xfrm>
          <a:prstGeom prst="rect">
            <a:avLst/>
          </a:prstGeom>
        </p:spPr>
        <p:txBody>
          <a:bodyPr>
            <a:normAutofit/>
          </a:bodyPr>
          <a:lstStyle>
            <a:lvl1pPr>
              <a:defRPr>
                <a:solidFill>
                  <a:srgbClr val="712C3D"/>
                </a:solidFill>
              </a:defRPr>
            </a:lvl1pPr>
          </a:lstStyle>
          <a:p>
            <a:pPr algn="l"/>
            <a:r>
              <a:rPr lang="en-US" sz="3600" b="1">
                <a:solidFill>
                  <a:srgbClr val="941100"/>
                </a:solidFill>
                <a:latin typeface="+mn-lt"/>
              </a:rPr>
              <a:t>Title page</a:t>
            </a:r>
          </a:p>
        </p:txBody>
      </p:sp>
      <p:sp>
        <p:nvSpPr>
          <p:cNvPr id="22" name="TextBox 21">
            <a:extLst>
              <a:ext uri="{FF2B5EF4-FFF2-40B4-BE49-F238E27FC236}">
                <a16:creationId xmlns:a16="http://schemas.microsoft.com/office/drawing/2014/main" id="{CFBCD3C5-064A-9646-897B-6AA032F07824}"/>
              </a:ext>
            </a:extLst>
          </p:cNvPr>
          <p:cNvSpPr txBox="1"/>
          <p:nvPr userDrawn="1"/>
        </p:nvSpPr>
        <p:spPr bwMode="auto">
          <a:xfrm>
            <a:off x="10221256" y="1246970"/>
            <a:ext cx="16802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ctr"/>
            <a:r>
              <a:rPr lang="en-US" sz="1000" i="1">
                <a:solidFill>
                  <a:schemeClr val="tx1">
                    <a:lumMod val="50000"/>
                    <a:lumOff val="50000"/>
                  </a:schemeClr>
                </a:solidFill>
                <a:latin typeface="Calibri" panose="020F0502020204030204" pitchFamily="34" charset="0"/>
                <a:cs typeface="Calibri" panose="020F0502020204030204" pitchFamily="34" charset="0"/>
              </a:rPr>
              <a:t>Better lives through livestock</a:t>
            </a:r>
          </a:p>
        </p:txBody>
      </p:sp>
      <p:grpSp>
        <p:nvGrpSpPr>
          <p:cNvPr id="18" name="Group 17">
            <a:extLst>
              <a:ext uri="{FF2B5EF4-FFF2-40B4-BE49-F238E27FC236}">
                <a16:creationId xmlns:a16="http://schemas.microsoft.com/office/drawing/2014/main" id="{D1BAE309-876B-471D-926A-80850E8A81C6}"/>
              </a:ext>
            </a:extLst>
          </p:cNvPr>
          <p:cNvGrpSpPr/>
          <p:nvPr userDrawn="1"/>
        </p:nvGrpSpPr>
        <p:grpSpPr>
          <a:xfrm>
            <a:off x="0" y="6813551"/>
            <a:ext cx="12192000" cy="50800"/>
            <a:chOff x="0" y="6813551"/>
            <a:chExt cx="12192000" cy="50800"/>
          </a:xfrm>
        </p:grpSpPr>
        <p:sp>
          <p:nvSpPr>
            <p:cNvPr id="19" name="Rectangle 18">
              <a:extLst>
                <a:ext uri="{FF2B5EF4-FFF2-40B4-BE49-F238E27FC236}">
                  <a16:creationId xmlns:a16="http://schemas.microsoft.com/office/drawing/2014/main" id="{BA83C0BC-8175-44CE-A6FD-8BAC68FCDCA7}"/>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4F74F4-B4A7-400E-B18B-2F65FB2A1376}"/>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7A55BFB-B1BB-4EBB-A1F6-C68924145E62}"/>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71926B-18C8-4540-96EF-D94447F50542}"/>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A5ED8A9-8516-4FCC-95D5-2EDB3A9780FB}"/>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C73B5F-EDEB-4A09-A1C9-CBED34D037AC}"/>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83E610B-8985-47B5-8F22-28CC842D4D52}"/>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83E96271-FF7F-4B24-9224-27E9B3CA13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V="1">
            <a:off x="585591" y="3043242"/>
            <a:ext cx="10113940" cy="72109"/>
          </a:xfrm>
          <a:prstGeom prst="rect">
            <a:avLst/>
          </a:prstGeom>
        </p:spPr>
      </p:pic>
      <p:pic>
        <p:nvPicPr>
          <p:cNvPr id="16" name="Picture 15">
            <a:extLst>
              <a:ext uri="{FF2B5EF4-FFF2-40B4-BE49-F238E27FC236}">
                <a16:creationId xmlns:a16="http://schemas.microsoft.com/office/drawing/2014/main" id="{F093E348-EED7-4690-B3C4-723160C051E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1830" y="5752548"/>
            <a:ext cx="1354332" cy="630260"/>
          </a:xfrm>
          <a:prstGeom prst="rect">
            <a:avLst/>
          </a:prstGeom>
        </p:spPr>
      </p:pic>
      <p:pic>
        <p:nvPicPr>
          <p:cNvPr id="3" name="Picture 2">
            <a:extLst>
              <a:ext uri="{FF2B5EF4-FFF2-40B4-BE49-F238E27FC236}">
                <a16:creationId xmlns:a16="http://schemas.microsoft.com/office/drawing/2014/main" id="{F6C7F7E8-AF11-4521-8E62-A0F6BDC9874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180144" y="250160"/>
            <a:ext cx="1765643" cy="896924"/>
          </a:xfrm>
          <a:prstGeom prst="rect">
            <a:avLst/>
          </a:prstGeom>
        </p:spPr>
      </p:pic>
    </p:spTree>
    <p:extLst>
      <p:ext uri="{BB962C8B-B14F-4D97-AF65-F5344CB8AC3E}">
        <p14:creationId xmlns:p14="http://schemas.microsoft.com/office/powerpoint/2010/main" val="466366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pag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AA3FBB-1D20-6B48-8865-5EEBC9C6C548}"/>
              </a:ext>
            </a:extLst>
          </p:cNvPr>
          <p:cNvSpPr>
            <a:spLocks noGrp="1"/>
          </p:cNvSpPr>
          <p:nvPr>
            <p:ph type="ctrTitle"/>
          </p:nvPr>
        </p:nvSpPr>
        <p:spPr>
          <a:xfrm>
            <a:off x="585590" y="1630891"/>
            <a:ext cx="10688137" cy="1390342"/>
          </a:xfrm>
          <a:prstGeom prst="rect">
            <a:avLst/>
          </a:prstGeom>
        </p:spPr>
        <p:txBody>
          <a:bodyPr>
            <a:normAutofit/>
          </a:bodyPr>
          <a:lstStyle>
            <a:lvl1pPr>
              <a:defRPr>
                <a:solidFill>
                  <a:srgbClr val="712C3D"/>
                </a:solidFill>
              </a:defRPr>
            </a:lvl1pPr>
          </a:lstStyle>
          <a:p>
            <a:pPr algn="l"/>
            <a:r>
              <a:rPr lang="en-US" sz="3600" b="1">
                <a:solidFill>
                  <a:srgbClr val="941100"/>
                </a:solidFill>
                <a:latin typeface="+mn-lt"/>
              </a:rPr>
              <a:t>Title page</a:t>
            </a:r>
          </a:p>
        </p:txBody>
      </p:sp>
      <p:sp>
        <p:nvSpPr>
          <p:cNvPr id="22" name="TextBox 21">
            <a:extLst>
              <a:ext uri="{FF2B5EF4-FFF2-40B4-BE49-F238E27FC236}">
                <a16:creationId xmlns:a16="http://schemas.microsoft.com/office/drawing/2014/main" id="{CFBCD3C5-064A-9646-897B-6AA032F07824}"/>
              </a:ext>
            </a:extLst>
          </p:cNvPr>
          <p:cNvSpPr txBox="1"/>
          <p:nvPr userDrawn="1"/>
        </p:nvSpPr>
        <p:spPr bwMode="auto">
          <a:xfrm>
            <a:off x="10221256" y="1246970"/>
            <a:ext cx="16802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ctr"/>
            <a:r>
              <a:rPr lang="en-US" sz="1000" i="1">
                <a:solidFill>
                  <a:schemeClr val="tx1">
                    <a:lumMod val="50000"/>
                    <a:lumOff val="50000"/>
                  </a:schemeClr>
                </a:solidFill>
                <a:latin typeface="Calibri" panose="020F0502020204030204" pitchFamily="34" charset="0"/>
                <a:cs typeface="Calibri" panose="020F0502020204030204" pitchFamily="34" charset="0"/>
              </a:rPr>
              <a:t>Better lives through livestock</a:t>
            </a:r>
          </a:p>
        </p:txBody>
      </p:sp>
      <p:grpSp>
        <p:nvGrpSpPr>
          <p:cNvPr id="17" name="Group 16">
            <a:extLst>
              <a:ext uri="{FF2B5EF4-FFF2-40B4-BE49-F238E27FC236}">
                <a16:creationId xmlns:a16="http://schemas.microsoft.com/office/drawing/2014/main" id="{8EECDBD6-B3D8-42AA-ADF5-1A0AF16B606B}"/>
              </a:ext>
            </a:extLst>
          </p:cNvPr>
          <p:cNvGrpSpPr/>
          <p:nvPr userDrawn="1"/>
        </p:nvGrpSpPr>
        <p:grpSpPr>
          <a:xfrm>
            <a:off x="0" y="6813551"/>
            <a:ext cx="12192000" cy="50800"/>
            <a:chOff x="0" y="6813551"/>
            <a:chExt cx="12192000" cy="50800"/>
          </a:xfrm>
        </p:grpSpPr>
        <p:sp>
          <p:nvSpPr>
            <p:cNvPr id="18" name="Rectangle 17">
              <a:extLst>
                <a:ext uri="{FF2B5EF4-FFF2-40B4-BE49-F238E27FC236}">
                  <a16:creationId xmlns:a16="http://schemas.microsoft.com/office/drawing/2014/main" id="{97330C9D-5C02-4349-B9D3-5BD778B7A3E1}"/>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E52902-24F0-482A-9DDA-30E71539BD7C}"/>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53837E-92EE-4EBC-836B-F59524BFA2DF}"/>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32FC73-DB82-451F-9819-3B19B99EE5D2}"/>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211F4F7-7C3C-463F-AFC3-F85CBADF5D40}"/>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62E69D9-639C-46AB-9AEF-4ED8AC5E7B17}"/>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8DF8277-137D-408F-8931-FE485E7B936E}"/>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26C46E0-8A2A-40D0-AD73-58EE9F5F4D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V="1">
            <a:off x="585591" y="3043242"/>
            <a:ext cx="10113940" cy="72109"/>
          </a:xfrm>
          <a:prstGeom prst="rect">
            <a:avLst/>
          </a:prstGeom>
        </p:spPr>
      </p:pic>
      <p:pic>
        <p:nvPicPr>
          <p:cNvPr id="28" name="Picture 27">
            <a:extLst>
              <a:ext uri="{FF2B5EF4-FFF2-40B4-BE49-F238E27FC236}">
                <a16:creationId xmlns:a16="http://schemas.microsoft.com/office/drawing/2014/main" id="{CA2BB068-79E5-41E8-90AC-F33270EDC95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1830" y="5752548"/>
            <a:ext cx="1354332" cy="630260"/>
          </a:xfrm>
          <a:prstGeom prst="rect">
            <a:avLst/>
          </a:prstGeom>
        </p:spPr>
      </p:pic>
      <p:pic>
        <p:nvPicPr>
          <p:cNvPr id="5" name="Picture 4">
            <a:extLst>
              <a:ext uri="{FF2B5EF4-FFF2-40B4-BE49-F238E27FC236}">
                <a16:creationId xmlns:a16="http://schemas.microsoft.com/office/drawing/2014/main" id="{48462855-3B94-4D23-B2AA-78C5909220C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545302" y="235350"/>
            <a:ext cx="776216" cy="990024"/>
          </a:xfrm>
          <a:prstGeom prst="rect">
            <a:avLst/>
          </a:prstGeom>
        </p:spPr>
      </p:pic>
    </p:spTree>
    <p:extLst>
      <p:ext uri="{BB962C8B-B14F-4D97-AF65-F5344CB8AC3E}">
        <p14:creationId xmlns:p14="http://schemas.microsoft.com/office/powerpoint/2010/main" val="874353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pag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AA3FBB-1D20-6B48-8865-5EEBC9C6C548}"/>
              </a:ext>
            </a:extLst>
          </p:cNvPr>
          <p:cNvSpPr>
            <a:spLocks noGrp="1"/>
          </p:cNvSpPr>
          <p:nvPr>
            <p:ph type="ctrTitle"/>
          </p:nvPr>
        </p:nvSpPr>
        <p:spPr>
          <a:xfrm>
            <a:off x="585590" y="1630891"/>
            <a:ext cx="10688137" cy="1390342"/>
          </a:xfrm>
          <a:prstGeom prst="rect">
            <a:avLst/>
          </a:prstGeom>
        </p:spPr>
        <p:txBody>
          <a:bodyPr>
            <a:normAutofit/>
          </a:bodyPr>
          <a:lstStyle>
            <a:lvl1pPr>
              <a:defRPr>
                <a:solidFill>
                  <a:srgbClr val="69303D"/>
                </a:solidFill>
              </a:defRPr>
            </a:lvl1pPr>
          </a:lstStyle>
          <a:p>
            <a:pPr algn="l"/>
            <a:r>
              <a:rPr lang="en-US" sz="3600" b="1">
                <a:solidFill>
                  <a:srgbClr val="941100"/>
                </a:solidFill>
                <a:latin typeface="+mn-lt"/>
              </a:rPr>
              <a:t>Title page</a:t>
            </a:r>
          </a:p>
        </p:txBody>
      </p:sp>
      <p:sp>
        <p:nvSpPr>
          <p:cNvPr id="22" name="TextBox 21">
            <a:extLst>
              <a:ext uri="{FF2B5EF4-FFF2-40B4-BE49-F238E27FC236}">
                <a16:creationId xmlns:a16="http://schemas.microsoft.com/office/drawing/2014/main" id="{CFBCD3C5-064A-9646-897B-6AA032F07824}"/>
              </a:ext>
            </a:extLst>
          </p:cNvPr>
          <p:cNvSpPr txBox="1"/>
          <p:nvPr userDrawn="1"/>
        </p:nvSpPr>
        <p:spPr bwMode="auto">
          <a:xfrm>
            <a:off x="10221256" y="1246970"/>
            <a:ext cx="16802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ctr"/>
            <a:r>
              <a:rPr lang="en-US" sz="1000" i="1">
                <a:solidFill>
                  <a:schemeClr val="tx1">
                    <a:lumMod val="50000"/>
                    <a:lumOff val="50000"/>
                  </a:schemeClr>
                </a:solidFill>
                <a:latin typeface="Calibri" panose="020F0502020204030204" pitchFamily="34" charset="0"/>
                <a:cs typeface="Calibri" panose="020F0502020204030204" pitchFamily="34" charset="0"/>
              </a:rPr>
              <a:t>Better lives through livestock</a:t>
            </a:r>
          </a:p>
        </p:txBody>
      </p:sp>
      <p:grpSp>
        <p:nvGrpSpPr>
          <p:cNvPr id="17" name="Group 16">
            <a:extLst>
              <a:ext uri="{FF2B5EF4-FFF2-40B4-BE49-F238E27FC236}">
                <a16:creationId xmlns:a16="http://schemas.microsoft.com/office/drawing/2014/main" id="{C3B327E8-B37C-4FFC-B142-8C19B22096BD}"/>
              </a:ext>
            </a:extLst>
          </p:cNvPr>
          <p:cNvGrpSpPr/>
          <p:nvPr userDrawn="1"/>
        </p:nvGrpSpPr>
        <p:grpSpPr>
          <a:xfrm>
            <a:off x="0" y="6813551"/>
            <a:ext cx="12192000" cy="50800"/>
            <a:chOff x="0" y="6813551"/>
            <a:chExt cx="12192000" cy="50800"/>
          </a:xfrm>
        </p:grpSpPr>
        <p:sp>
          <p:nvSpPr>
            <p:cNvPr id="18" name="Rectangle 17">
              <a:extLst>
                <a:ext uri="{FF2B5EF4-FFF2-40B4-BE49-F238E27FC236}">
                  <a16:creationId xmlns:a16="http://schemas.microsoft.com/office/drawing/2014/main" id="{47062163-B9B5-4037-A63A-7B2939EB4490}"/>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53EB3F3-F6E3-49EA-9D49-7E4844938A53}"/>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99B699-0B07-4FA8-BE3E-11D7E916FCD2}"/>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637A5B5-833F-41C0-89D7-277B281D53CF}"/>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A2C0228-1344-4036-A220-38E6EEFC356A}"/>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5E6EFC-2C69-4219-AE6B-903BAE7140FE}"/>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45111C-D922-46A3-AE68-40F34C54D07E}"/>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6C2CD16C-2CFA-4BE6-81C8-B9178AA6C6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V="1">
            <a:off x="585591" y="3043242"/>
            <a:ext cx="10113940" cy="72109"/>
          </a:xfrm>
          <a:prstGeom prst="rect">
            <a:avLst/>
          </a:prstGeom>
        </p:spPr>
      </p:pic>
      <p:pic>
        <p:nvPicPr>
          <p:cNvPr id="16" name="Picture 15">
            <a:extLst>
              <a:ext uri="{FF2B5EF4-FFF2-40B4-BE49-F238E27FC236}">
                <a16:creationId xmlns:a16="http://schemas.microsoft.com/office/drawing/2014/main" id="{FCD0E0E9-E5C4-43D7-BBA0-7FD292238D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1830" y="5752548"/>
            <a:ext cx="1354332" cy="630260"/>
          </a:xfrm>
          <a:prstGeom prst="rect">
            <a:avLst/>
          </a:prstGeom>
        </p:spPr>
      </p:pic>
      <p:pic>
        <p:nvPicPr>
          <p:cNvPr id="3" name="Picture 2">
            <a:extLst>
              <a:ext uri="{FF2B5EF4-FFF2-40B4-BE49-F238E27FC236}">
                <a16:creationId xmlns:a16="http://schemas.microsoft.com/office/drawing/2014/main" id="{E2B808CC-943A-416F-B527-ECFCD544AC1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549306" y="437010"/>
            <a:ext cx="1024868" cy="762828"/>
          </a:xfrm>
          <a:prstGeom prst="rect">
            <a:avLst/>
          </a:prstGeom>
        </p:spPr>
      </p:pic>
    </p:spTree>
    <p:extLst>
      <p:ext uri="{BB962C8B-B14F-4D97-AF65-F5344CB8AC3E}">
        <p14:creationId xmlns:p14="http://schemas.microsoft.com/office/powerpoint/2010/main" val="51155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71D70-6B41-42AD-837C-096B9EE4B7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919EED-2898-434F-BAA5-F6134B57F2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44CEB-9952-42AD-9D07-361CC805D2D1}"/>
              </a:ext>
            </a:extLst>
          </p:cNvPr>
          <p:cNvSpPr>
            <a:spLocks noGrp="1"/>
          </p:cNvSpPr>
          <p:nvPr>
            <p:ph type="dt" sz="half" idx="10"/>
          </p:nvPr>
        </p:nvSpPr>
        <p:spPr/>
        <p:txBody>
          <a:bodyPr/>
          <a:lstStyle/>
          <a:p>
            <a:fld id="{B516F001-FB6C-479D-BCD6-54882C340A94}" type="datetimeFigureOut">
              <a:rPr lang="en-US" smtClean="0"/>
              <a:t>4/23/2023</a:t>
            </a:fld>
            <a:endParaRPr lang="en-US"/>
          </a:p>
        </p:txBody>
      </p:sp>
      <p:sp>
        <p:nvSpPr>
          <p:cNvPr id="5" name="Footer Placeholder 4">
            <a:extLst>
              <a:ext uri="{FF2B5EF4-FFF2-40B4-BE49-F238E27FC236}">
                <a16:creationId xmlns:a16="http://schemas.microsoft.com/office/drawing/2014/main" id="{CA969A2E-DF6E-48DC-A408-F2686365E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F8652-73AC-430A-9E5F-221CF7566113}"/>
              </a:ext>
            </a:extLst>
          </p:cNvPr>
          <p:cNvSpPr>
            <a:spLocks noGrp="1"/>
          </p:cNvSpPr>
          <p:nvPr>
            <p:ph type="sldNum" sz="quarter" idx="12"/>
          </p:nvPr>
        </p:nvSpPr>
        <p:spPr/>
        <p:txBody>
          <a:bodyPr/>
          <a:lstStyle/>
          <a:p>
            <a:fld id="{74E5BD36-4F44-4FA1-817D-C4B02A77A353}" type="slidenum">
              <a:rPr lang="en-US" smtClean="0"/>
              <a:t>‹#›</a:t>
            </a:fld>
            <a:endParaRPr lang="en-US"/>
          </a:p>
        </p:txBody>
      </p:sp>
    </p:spTree>
    <p:extLst>
      <p:ext uri="{BB962C8B-B14F-4D97-AF65-F5344CB8AC3E}">
        <p14:creationId xmlns:p14="http://schemas.microsoft.com/office/powerpoint/2010/main" val="1091067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pag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AA3FBB-1D20-6B48-8865-5EEBC9C6C548}"/>
              </a:ext>
            </a:extLst>
          </p:cNvPr>
          <p:cNvSpPr>
            <a:spLocks noGrp="1"/>
          </p:cNvSpPr>
          <p:nvPr>
            <p:ph type="ctrTitle"/>
          </p:nvPr>
        </p:nvSpPr>
        <p:spPr>
          <a:xfrm>
            <a:off x="585590" y="1630891"/>
            <a:ext cx="10688137" cy="1390342"/>
          </a:xfrm>
          <a:prstGeom prst="rect">
            <a:avLst/>
          </a:prstGeom>
        </p:spPr>
        <p:txBody>
          <a:bodyPr>
            <a:normAutofit/>
          </a:bodyPr>
          <a:lstStyle>
            <a:lvl1pPr>
              <a:defRPr>
                <a:solidFill>
                  <a:srgbClr val="69303D"/>
                </a:solidFill>
              </a:defRPr>
            </a:lvl1pPr>
          </a:lstStyle>
          <a:p>
            <a:pPr algn="l"/>
            <a:r>
              <a:rPr lang="en-US" sz="3600" b="1">
                <a:solidFill>
                  <a:srgbClr val="941100"/>
                </a:solidFill>
                <a:latin typeface="+mn-lt"/>
              </a:rPr>
              <a:t>Title page</a:t>
            </a:r>
          </a:p>
        </p:txBody>
      </p:sp>
      <p:sp>
        <p:nvSpPr>
          <p:cNvPr id="22" name="TextBox 21">
            <a:extLst>
              <a:ext uri="{FF2B5EF4-FFF2-40B4-BE49-F238E27FC236}">
                <a16:creationId xmlns:a16="http://schemas.microsoft.com/office/drawing/2014/main" id="{CFBCD3C5-064A-9646-897B-6AA032F07824}"/>
              </a:ext>
            </a:extLst>
          </p:cNvPr>
          <p:cNvSpPr txBox="1"/>
          <p:nvPr userDrawn="1"/>
        </p:nvSpPr>
        <p:spPr bwMode="auto">
          <a:xfrm>
            <a:off x="10221256" y="1246970"/>
            <a:ext cx="16802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ctr"/>
            <a:r>
              <a:rPr lang="en-US" sz="1000" i="1">
                <a:solidFill>
                  <a:schemeClr val="tx1">
                    <a:lumMod val="50000"/>
                    <a:lumOff val="50000"/>
                  </a:schemeClr>
                </a:solidFill>
                <a:latin typeface="Calibri" panose="020F0502020204030204" pitchFamily="34" charset="0"/>
                <a:cs typeface="Calibri" panose="020F0502020204030204" pitchFamily="34" charset="0"/>
              </a:rPr>
              <a:t>Better lives through livestock</a:t>
            </a:r>
          </a:p>
        </p:txBody>
      </p:sp>
      <p:grpSp>
        <p:nvGrpSpPr>
          <p:cNvPr id="17" name="Group 16">
            <a:extLst>
              <a:ext uri="{FF2B5EF4-FFF2-40B4-BE49-F238E27FC236}">
                <a16:creationId xmlns:a16="http://schemas.microsoft.com/office/drawing/2014/main" id="{3E51CDD9-8061-4C7D-B902-6DB6BC55AB8A}"/>
              </a:ext>
            </a:extLst>
          </p:cNvPr>
          <p:cNvGrpSpPr/>
          <p:nvPr userDrawn="1"/>
        </p:nvGrpSpPr>
        <p:grpSpPr>
          <a:xfrm>
            <a:off x="0" y="6813551"/>
            <a:ext cx="12192000" cy="50800"/>
            <a:chOff x="0" y="6813551"/>
            <a:chExt cx="12192000" cy="50800"/>
          </a:xfrm>
        </p:grpSpPr>
        <p:sp>
          <p:nvSpPr>
            <p:cNvPr id="18" name="Rectangle 17">
              <a:extLst>
                <a:ext uri="{FF2B5EF4-FFF2-40B4-BE49-F238E27FC236}">
                  <a16:creationId xmlns:a16="http://schemas.microsoft.com/office/drawing/2014/main" id="{B8F4957F-78D7-441C-B83F-7008B97171B0}"/>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8E2C03-E6F1-4321-ABB2-4D83F7647121}"/>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9464EBB-C7D4-4CC3-805D-A51317D2233E}"/>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FB21401-DCC3-4F5E-AD3C-8D464E95FD4E}"/>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CFC27EC-D118-4F43-B6F8-11C6C65997EC}"/>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744A58-DFC5-4964-882E-45F84B2ABA4D}"/>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4FA083B-D16D-4392-B2FA-0CBF7AB5CAFC}"/>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2ED9054D-81DE-4B49-B1B7-71D51A0562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V="1">
            <a:off x="585591" y="3043242"/>
            <a:ext cx="10113940" cy="72109"/>
          </a:xfrm>
          <a:prstGeom prst="rect">
            <a:avLst/>
          </a:prstGeom>
        </p:spPr>
      </p:pic>
      <p:pic>
        <p:nvPicPr>
          <p:cNvPr id="16" name="Picture 15">
            <a:extLst>
              <a:ext uri="{FF2B5EF4-FFF2-40B4-BE49-F238E27FC236}">
                <a16:creationId xmlns:a16="http://schemas.microsoft.com/office/drawing/2014/main" id="{2B69FC41-AFA7-485B-85E5-4264A6CE3E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1830" y="5752548"/>
            <a:ext cx="1354332" cy="630260"/>
          </a:xfrm>
          <a:prstGeom prst="rect">
            <a:avLst/>
          </a:prstGeom>
        </p:spPr>
      </p:pic>
      <p:pic>
        <p:nvPicPr>
          <p:cNvPr id="3" name="Picture 2">
            <a:extLst>
              <a:ext uri="{FF2B5EF4-FFF2-40B4-BE49-F238E27FC236}">
                <a16:creationId xmlns:a16="http://schemas.microsoft.com/office/drawing/2014/main" id="{B065EC7C-D28F-473F-8E4D-DE9458826D1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541042" y="372830"/>
            <a:ext cx="1013253" cy="854196"/>
          </a:xfrm>
          <a:prstGeom prst="rect">
            <a:avLst/>
          </a:prstGeom>
        </p:spPr>
      </p:pic>
    </p:spTree>
    <p:extLst>
      <p:ext uri="{BB962C8B-B14F-4D97-AF65-F5344CB8AC3E}">
        <p14:creationId xmlns:p14="http://schemas.microsoft.com/office/powerpoint/2010/main" val="4181039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pag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AA3FBB-1D20-6B48-8865-5EEBC9C6C548}"/>
              </a:ext>
            </a:extLst>
          </p:cNvPr>
          <p:cNvSpPr>
            <a:spLocks noGrp="1"/>
          </p:cNvSpPr>
          <p:nvPr>
            <p:ph type="ctrTitle"/>
          </p:nvPr>
        </p:nvSpPr>
        <p:spPr>
          <a:xfrm>
            <a:off x="585590" y="1630891"/>
            <a:ext cx="10688137" cy="1390342"/>
          </a:xfrm>
          <a:prstGeom prst="rect">
            <a:avLst/>
          </a:prstGeom>
        </p:spPr>
        <p:txBody>
          <a:bodyPr>
            <a:normAutofit/>
          </a:bodyPr>
          <a:lstStyle>
            <a:lvl1pPr>
              <a:defRPr>
                <a:solidFill>
                  <a:srgbClr val="69303D"/>
                </a:solidFill>
              </a:defRPr>
            </a:lvl1pPr>
          </a:lstStyle>
          <a:p>
            <a:pPr algn="l"/>
            <a:r>
              <a:rPr lang="en-US" sz="3600" b="1">
                <a:solidFill>
                  <a:srgbClr val="941100"/>
                </a:solidFill>
                <a:latin typeface="+mn-lt"/>
              </a:rPr>
              <a:t>Title page</a:t>
            </a:r>
          </a:p>
        </p:txBody>
      </p:sp>
      <p:sp>
        <p:nvSpPr>
          <p:cNvPr id="22" name="TextBox 21">
            <a:extLst>
              <a:ext uri="{FF2B5EF4-FFF2-40B4-BE49-F238E27FC236}">
                <a16:creationId xmlns:a16="http://schemas.microsoft.com/office/drawing/2014/main" id="{CFBCD3C5-064A-9646-897B-6AA032F07824}"/>
              </a:ext>
            </a:extLst>
          </p:cNvPr>
          <p:cNvSpPr txBox="1"/>
          <p:nvPr userDrawn="1"/>
        </p:nvSpPr>
        <p:spPr bwMode="auto">
          <a:xfrm>
            <a:off x="10221256" y="1246970"/>
            <a:ext cx="16802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ctr"/>
            <a:r>
              <a:rPr lang="en-US" sz="1000" i="1">
                <a:solidFill>
                  <a:schemeClr val="tx1">
                    <a:lumMod val="50000"/>
                    <a:lumOff val="50000"/>
                  </a:schemeClr>
                </a:solidFill>
                <a:latin typeface="Calibri" panose="020F0502020204030204" pitchFamily="34" charset="0"/>
                <a:cs typeface="Calibri" panose="020F0502020204030204" pitchFamily="34" charset="0"/>
              </a:rPr>
              <a:t>Better lives through livestock</a:t>
            </a:r>
          </a:p>
        </p:txBody>
      </p:sp>
      <p:grpSp>
        <p:nvGrpSpPr>
          <p:cNvPr id="17" name="Group 16">
            <a:extLst>
              <a:ext uri="{FF2B5EF4-FFF2-40B4-BE49-F238E27FC236}">
                <a16:creationId xmlns:a16="http://schemas.microsoft.com/office/drawing/2014/main" id="{01B964B9-DF87-4EE7-8C20-10E32F482167}"/>
              </a:ext>
            </a:extLst>
          </p:cNvPr>
          <p:cNvGrpSpPr/>
          <p:nvPr userDrawn="1"/>
        </p:nvGrpSpPr>
        <p:grpSpPr>
          <a:xfrm>
            <a:off x="0" y="6813551"/>
            <a:ext cx="12192000" cy="50800"/>
            <a:chOff x="0" y="6813551"/>
            <a:chExt cx="12192000" cy="50800"/>
          </a:xfrm>
        </p:grpSpPr>
        <p:sp>
          <p:nvSpPr>
            <p:cNvPr id="19" name="Rectangle 18">
              <a:extLst>
                <a:ext uri="{FF2B5EF4-FFF2-40B4-BE49-F238E27FC236}">
                  <a16:creationId xmlns:a16="http://schemas.microsoft.com/office/drawing/2014/main" id="{DA3F41AE-DA23-42CE-8F4F-46C693D44881}"/>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1D858AC-2AA2-4D07-9064-47D748B3DE64}"/>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41FD438-C2DA-45BD-B545-55E31CA38569}"/>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5B50474-CAD0-4E98-B242-766F1F48B94C}"/>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9850EF6-DDAD-470C-A90A-E28A80BCC6B7}"/>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E3CAC4C-2C4F-4F99-A7D3-2FE0167FE06C}"/>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EA9E88F-8917-4BDD-9514-2DCFEEFCB4E3}"/>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076D87C2-5C69-49AA-8C2A-CDB0CBDE7F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V="1">
            <a:off x="585591" y="3043242"/>
            <a:ext cx="10113940" cy="72109"/>
          </a:xfrm>
          <a:prstGeom prst="rect">
            <a:avLst/>
          </a:prstGeom>
        </p:spPr>
      </p:pic>
      <p:pic>
        <p:nvPicPr>
          <p:cNvPr id="16" name="Picture 15">
            <a:extLst>
              <a:ext uri="{FF2B5EF4-FFF2-40B4-BE49-F238E27FC236}">
                <a16:creationId xmlns:a16="http://schemas.microsoft.com/office/drawing/2014/main" id="{DADB35E9-88B7-4776-9975-5418BDAE0CD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1830" y="5752548"/>
            <a:ext cx="1354332" cy="630260"/>
          </a:xfrm>
          <a:prstGeom prst="rect">
            <a:avLst/>
          </a:prstGeom>
        </p:spPr>
      </p:pic>
      <p:pic>
        <p:nvPicPr>
          <p:cNvPr id="3" name="Picture 2">
            <a:extLst>
              <a:ext uri="{FF2B5EF4-FFF2-40B4-BE49-F238E27FC236}">
                <a16:creationId xmlns:a16="http://schemas.microsoft.com/office/drawing/2014/main" id="{949CFB14-F85B-4036-9D6F-AD175F1D96C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568065" y="390037"/>
            <a:ext cx="898601" cy="824195"/>
          </a:xfrm>
          <a:prstGeom prst="rect">
            <a:avLst/>
          </a:prstGeom>
        </p:spPr>
      </p:pic>
    </p:spTree>
    <p:extLst>
      <p:ext uri="{BB962C8B-B14F-4D97-AF65-F5344CB8AC3E}">
        <p14:creationId xmlns:p14="http://schemas.microsoft.com/office/powerpoint/2010/main" val="1886855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tandard no images">
    <p:spTree>
      <p:nvGrpSpPr>
        <p:cNvPr id="1" name=""/>
        <p:cNvGrpSpPr/>
        <p:nvPr/>
      </p:nvGrpSpPr>
      <p:grpSpPr>
        <a:xfrm>
          <a:off x="0" y="0"/>
          <a:ext cx="0" cy="0"/>
          <a:chOff x="0" y="0"/>
          <a:chExt cx="0" cy="0"/>
        </a:xfrm>
      </p:grpSpPr>
      <p:sp>
        <p:nvSpPr>
          <p:cNvPr id="2" name="Title 1"/>
          <p:cNvSpPr>
            <a:spLocks noGrp="1"/>
          </p:cNvSpPr>
          <p:nvPr>
            <p:ph type="title"/>
          </p:nvPr>
        </p:nvSpPr>
        <p:spPr>
          <a:xfrm>
            <a:off x="599965" y="427831"/>
            <a:ext cx="10972800" cy="677955"/>
          </a:xfrm>
          <a:prstGeom prst="rect">
            <a:avLst/>
          </a:prstGeom>
        </p:spPr>
        <p:txBody>
          <a:bodyPr/>
          <a:lstStyle>
            <a:lvl1pPr marL="0" marR="0" indent="0" algn="l" defTabSz="914411" rtl="0" eaLnBrk="1" fontAlgn="base" latinLnBrk="0" hangingPunct="1">
              <a:lnSpc>
                <a:spcPct val="100000"/>
              </a:lnSpc>
              <a:spcBef>
                <a:spcPct val="0"/>
              </a:spcBef>
              <a:spcAft>
                <a:spcPct val="0"/>
              </a:spcAft>
              <a:tabLst/>
              <a:defRPr sz="3600">
                <a:solidFill>
                  <a:srgbClr val="682622"/>
                </a:solidFill>
              </a:defRPr>
            </a:lvl1pPr>
          </a:lstStyle>
          <a:p>
            <a:pPr lvl="0"/>
            <a:r>
              <a:rPr lang="en-US" noProof="0"/>
              <a:t>Click to edit Master title style</a:t>
            </a:r>
          </a:p>
        </p:txBody>
      </p:sp>
      <p:sp>
        <p:nvSpPr>
          <p:cNvPr id="10" name="Content Placeholder 9"/>
          <p:cNvSpPr>
            <a:spLocks noGrp="1"/>
          </p:cNvSpPr>
          <p:nvPr>
            <p:ph sz="quarter" idx="10"/>
          </p:nvPr>
        </p:nvSpPr>
        <p:spPr>
          <a:xfrm>
            <a:off x="609600" y="1601969"/>
            <a:ext cx="10972800" cy="4572000"/>
          </a:xfrm>
          <a:prstGeom prst="rect">
            <a:avLst/>
          </a:prstGeom>
        </p:spPr>
        <p:txBody>
          <a:bodyPr/>
          <a:lstStyle>
            <a:lvl1pPr marL="0" indent="0">
              <a:lnSpc>
                <a:spcPct val="100000"/>
              </a:lnSpc>
              <a:spcBef>
                <a:spcPts val="0"/>
              </a:spcBef>
              <a:spcAft>
                <a:spcPts val="0"/>
              </a:spcAft>
              <a:buNone/>
              <a:defRPr sz="3000"/>
            </a:lvl1pPr>
            <a:lvl2pPr marL="742960" indent="-285753">
              <a:lnSpc>
                <a:spcPct val="100000"/>
              </a:lnSpc>
              <a:spcBef>
                <a:spcPts val="0"/>
              </a:spcBef>
              <a:spcAft>
                <a:spcPts val="0"/>
              </a:spcAft>
              <a:buClr>
                <a:srgbClr val="682622"/>
              </a:buClr>
              <a:buFont typeface="Arial" panose="020B0604020202020204" pitchFamily="34" charset="0"/>
              <a:buChar char="•"/>
              <a:defRPr sz="2600"/>
            </a:lvl2pPr>
            <a:lvl3pPr marL="1143014" indent="-228603">
              <a:lnSpc>
                <a:spcPct val="100000"/>
              </a:lnSpc>
              <a:spcBef>
                <a:spcPts val="0"/>
              </a:spcBef>
              <a:spcAft>
                <a:spcPts val="0"/>
              </a:spcAft>
              <a:buClr>
                <a:srgbClr val="682622"/>
              </a:buClr>
              <a:buFont typeface="Courier New" panose="02070309020205020404" pitchFamily="49" charset="0"/>
              <a:buChar char="o"/>
              <a:defRPr sz="220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levelç</a:t>
            </a:r>
            <a:endParaRPr lang="en-US"/>
          </a:p>
        </p:txBody>
      </p:sp>
      <p:grpSp>
        <p:nvGrpSpPr>
          <p:cNvPr id="18" name="Group 17">
            <a:extLst>
              <a:ext uri="{FF2B5EF4-FFF2-40B4-BE49-F238E27FC236}">
                <a16:creationId xmlns:a16="http://schemas.microsoft.com/office/drawing/2014/main" id="{07725C96-A5D2-4EE8-BAD1-9FB249805D95}"/>
              </a:ext>
            </a:extLst>
          </p:cNvPr>
          <p:cNvGrpSpPr/>
          <p:nvPr userDrawn="1"/>
        </p:nvGrpSpPr>
        <p:grpSpPr>
          <a:xfrm>
            <a:off x="0" y="6813551"/>
            <a:ext cx="12192000" cy="50800"/>
            <a:chOff x="0" y="6813551"/>
            <a:chExt cx="12192000" cy="50800"/>
          </a:xfrm>
        </p:grpSpPr>
        <p:sp>
          <p:nvSpPr>
            <p:cNvPr id="19" name="Rectangle 18">
              <a:extLst>
                <a:ext uri="{FF2B5EF4-FFF2-40B4-BE49-F238E27FC236}">
                  <a16:creationId xmlns:a16="http://schemas.microsoft.com/office/drawing/2014/main" id="{7A8C52B9-FFE9-40AC-B7ED-EBC724CF394C}"/>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FE4247E-AC6B-4132-A6E8-8DE023AF1BCF}"/>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8B140F-E10D-42B8-BA00-7C3AF2752C69}"/>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03E0DFD-F092-412B-B934-7E15852A8B38}"/>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A64475B-6B02-411C-9663-56247CFC3B2D}"/>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215B3C9-EF3D-433C-939F-9B551DAFD55D}"/>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CD03F2-6EFB-4132-B59E-6C7E57652B76}"/>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9B023D43-CB1C-4FAC-A110-6E6D444A91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94114" y="6105593"/>
            <a:ext cx="1159840" cy="539750"/>
          </a:xfrm>
          <a:prstGeom prst="rect">
            <a:avLst/>
          </a:prstGeom>
        </p:spPr>
      </p:pic>
    </p:spTree>
    <p:extLst>
      <p:ext uri="{BB962C8B-B14F-4D97-AF65-F5344CB8AC3E}">
        <p14:creationId xmlns:p14="http://schemas.microsoft.com/office/powerpoint/2010/main" val="408246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anner imag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82CB052-5B31-D543-9ADA-7FAAFC65B78F}"/>
              </a:ext>
            </a:extLst>
          </p:cNvPr>
          <p:cNvSpPr txBox="1"/>
          <p:nvPr userDrawn="1"/>
        </p:nvSpPr>
        <p:spPr>
          <a:xfrm>
            <a:off x="11391723" y="126023"/>
            <a:ext cx="642212" cy="276999"/>
          </a:xfrm>
          <a:prstGeom prst="rect">
            <a:avLst/>
          </a:prstGeom>
          <a:noFill/>
        </p:spPr>
        <p:txBody>
          <a:bodyPr wrap="square" rtlCol="0">
            <a:spAutoFit/>
          </a:bodyPr>
          <a:lstStyle/>
          <a:p>
            <a:pPr algn="r"/>
            <a:fld id="{9EC90DB4-0EF6-4763-8A24-99CFAA713A3B}" type="slidenum">
              <a:rPr lang="en-GB" sz="1200" b="0" smtClean="0">
                <a:solidFill>
                  <a:srgbClr val="762123"/>
                </a:solidFill>
                <a:latin typeface="Calibri" panose="020F0502020204030204" pitchFamily="34" charset="0"/>
                <a:cs typeface="Calibri" panose="020F0502020204030204" pitchFamily="34" charset="0"/>
              </a:rPr>
              <a:pPr algn="r"/>
              <a:t>‹#›</a:t>
            </a:fld>
            <a:endParaRPr lang="en-GB" sz="1200" b="0">
              <a:solidFill>
                <a:srgbClr val="762123"/>
              </a:solidFill>
              <a:latin typeface="Calibri" panose="020F0502020204030204" pitchFamily="34" charset="0"/>
              <a:cs typeface="Calibri" panose="020F0502020204030204" pitchFamily="34" charset="0"/>
            </a:endParaRPr>
          </a:p>
        </p:txBody>
      </p:sp>
      <p:sp>
        <p:nvSpPr>
          <p:cNvPr id="16" name="Title 1">
            <a:extLst>
              <a:ext uri="{FF2B5EF4-FFF2-40B4-BE49-F238E27FC236}">
                <a16:creationId xmlns:a16="http://schemas.microsoft.com/office/drawing/2014/main" id="{F07663B9-2ED3-9447-B892-55ABDD1D044A}"/>
              </a:ext>
            </a:extLst>
          </p:cNvPr>
          <p:cNvSpPr>
            <a:spLocks noGrp="1"/>
          </p:cNvSpPr>
          <p:nvPr>
            <p:ph type="title"/>
          </p:nvPr>
        </p:nvSpPr>
        <p:spPr>
          <a:xfrm>
            <a:off x="1066795" y="3120247"/>
            <a:ext cx="10247633" cy="677955"/>
          </a:xfrm>
          <a:prstGeom prst="rect">
            <a:avLst/>
          </a:prstGeom>
        </p:spPr>
        <p:txBody>
          <a:bodyPr/>
          <a:lstStyle>
            <a:lvl1pPr marL="0" marR="0" indent="0" algn="l" defTabSz="914411" rtl="0" eaLnBrk="1" fontAlgn="base" latinLnBrk="0" hangingPunct="1">
              <a:lnSpc>
                <a:spcPct val="100000"/>
              </a:lnSpc>
              <a:spcBef>
                <a:spcPct val="0"/>
              </a:spcBef>
              <a:spcAft>
                <a:spcPct val="0"/>
              </a:spcAft>
              <a:tabLst/>
              <a:defRPr sz="3600">
                <a:solidFill>
                  <a:srgbClr val="682622"/>
                </a:solidFill>
              </a:defRPr>
            </a:lvl1pPr>
          </a:lstStyle>
          <a:p>
            <a:pPr lvl="0"/>
            <a:r>
              <a:rPr lang="en-US" noProof="0"/>
              <a:t>Click to edit Master title style</a:t>
            </a:r>
          </a:p>
        </p:txBody>
      </p:sp>
      <p:sp>
        <p:nvSpPr>
          <p:cNvPr id="17" name="Content Placeholder 9">
            <a:extLst>
              <a:ext uri="{FF2B5EF4-FFF2-40B4-BE49-F238E27FC236}">
                <a16:creationId xmlns:a16="http://schemas.microsoft.com/office/drawing/2014/main" id="{9E614F0F-24D7-7649-A767-54ADC81BEFB8}"/>
              </a:ext>
            </a:extLst>
          </p:cNvPr>
          <p:cNvSpPr>
            <a:spLocks noGrp="1"/>
          </p:cNvSpPr>
          <p:nvPr>
            <p:ph sz="quarter" idx="10"/>
          </p:nvPr>
        </p:nvSpPr>
        <p:spPr>
          <a:xfrm>
            <a:off x="1076430" y="3951845"/>
            <a:ext cx="10247633" cy="2552080"/>
          </a:xfrm>
          <a:prstGeom prst="rect">
            <a:avLst/>
          </a:prstGeom>
        </p:spPr>
        <p:txBody>
          <a:bodyPr/>
          <a:lstStyle>
            <a:lvl1pPr marL="0" indent="0">
              <a:lnSpc>
                <a:spcPct val="100000"/>
              </a:lnSpc>
              <a:spcBef>
                <a:spcPts val="0"/>
              </a:spcBef>
              <a:spcAft>
                <a:spcPts val="0"/>
              </a:spcAft>
              <a:buNone/>
              <a:defRPr sz="3000"/>
            </a:lvl1pPr>
            <a:lvl2pPr marL="742960" indent="-285753">
              <a:lnSpc>
                <a:spcPct val="100000"/>
              </a:lnSpc>
              <a:spcBef>
                <a:spcPts val="0"/>
              </a:spcBef>
              <a:spcAft>
                <a:spcPts val="0"/>
              </a:spcAft>
              <a:buClr>
                <a:srgbClr val="682622"/>
              </a:buClr>
              <a:buFont typeface="Arial" panose="020B0604020202020204" pitchFamily="34" charset="0"/>
              <a:buChar char="•"/>
              <a:defRPr sz="2600"/>
            </a:lvl2pPr>
            <a:lvl3pPr marL="1143014" indent="-228603">
              <a:lnSpc>
                <a:spcPct val="100000"/>
              </a:lnSpc>
              <a:spcBef>
                <a:spcPts val="0"/>
              </a:spcBef>
              <a:spcAft>
                <a:spcPts val="0"/>
              </a:spcAft>
              <a:buClr>
                <a:srgbClr val="682622"/>
              </a:buClr>
              <a:buFont typeface="Courier New" panose="02070309020205020404" pitchFamily="49" charset="0"/>
              <a:buChar char="o"/>
              <a:defRPr sz="220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levelç</a:t>
            </a:r>
            <a:endParaRPr lang="en-US"/>
          </a:p>
        </p:txBody>
      </p:sp>
      <p:sp>
        <p:nvSpPr>
          <p:cNvPr id="3" name="Picture Placeholder 2">
            <a:extLst>
              <a:ext uri="{FF2B5EF4-FFF2-40B4-BE49-F238E27FC236}">
                <a16:creationId xmlns:a16="http://schemas.microsoft.com/office/drawing/2014/main" id="{C65074FE-DA4E-9F42-890B-6B4E741240BB}"/>
              </a:ext>
            </a:extLst>
          </p:cNvPr>
          <p:cNvSpPr>
            <a:spLocks noGrp="1"/>
          </p:cNvSpPr>
          <p:nvPr>
            <p:ph type="pic" sz="quarter" idx="11"/>
          </p:nvPr>
        </p:nvSpPr>
        <p:spPr>
          <a:xfrm>
            <a:off x="0" y="0"/>
            <a:ext cx="12192000" cy="2781300"/>
          </a:xfrm>
          <a:prstGeom prst="rect">
            <a:avLst/>
          </a:prstGeom>
        </p:spPr>
        <p:txBody>
          <a:bodyPr/>
          <a:lstStyle/>
          <a:p>
            <a:endParaRPr lang="en-US"/>
          </a:p>
        </p:txBody>
      </p:sp>
      <p:grpSp>
        <p:nvGrpSpPr>
          <p:cNvPr id="18" name="Group 17">
            <a:extLst>
              <a:ext uri="{FF2B5EF4-FFF2-40B4-BE49-F238E27FC236}">
                <a16:creationId xmlns:a16="http://schemas.microsoft.com/office/drawing/2014/main" id="{3C2F7E00-219B-41CD-9CD1-63B74A961DC8}"/>
              </a:ext>
            </a:extLst>
          </p:cNvPr>
          <p:cNvGrpSpPr/>
          <p:nvPr userDrawn="1"/>
        </p:nvGrpSpPr>
        <p:grpSpPr>
          <a:xfrm>
            <a:off x="0" y="2782247"/>
            <a:ext cx="12192000" cy="50800"/>
            <a:chOff x="0" y="6813551"/>
            <a:chExt cx="12192000" cy="50800"/>
          </a:xfrm>
        </p:grpSpPr>
        <p:sp>
          <p:nvSpPr>
            <p:cNvPr id="19" name="Rectangle 18">
              <a:extLst>
                <a:ext uri="{FF2B5EF4-FFF2-40B4-BE49-F238E27FC236}">
                  <a16:creationId xmlns:a16="http://schemas.microsoft.com/office/drawing/2014/main" id="{8885E059-B51E-461F-97E6-88F155C003B1}"/>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4A05A5C-0FBE-434C-94DA-E2ECBD8EB1BC}"/>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A0816F-ADF7-4460-8DCD-7D9DB9E97FB8}"/>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0B82CF6-1B7A-4C36-BF01-2207C26B2EF8}"/>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E9AA07C-900F-4AC7-A912-A5564BB4E9C2}"/>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9B7B9E7-FB0D-4BF2-A648-E5BF4717D205}"/>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2913068-B264-4312-BA65-A84F13103FCD}"/>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extLst>
              <a:ext uri="{FF2B5EF4-FFF2-40B4-BE49-F238E27FC236}">
                <a16:creationId xmlns:a16="http://schemas.microsoft.com/office/drawing/2014/main" id="{7480C75E-6743-438C-BE9A-6B4AD2DEA7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94114" y="6105593"/>
            <a:ext cx="1159840" cy="539750"/>
          </a:xfrm>
          <a:prstGeom prst="rect">
            <a:avLst/>
          </a:prstGeom>
        </p:spPr>
      </p:pic>
      <p:pic>
        <p:nvPicPr>
          <p:cNvPr id="28" name="Picture 27">
            <a:extLst>
              <a:ext uri="{FF2B5EF4-FFF2-40B4-BE49-F238E27FC236}">
                <a16:creationId xmlns:a16="http://schemas.microsoft.com/office/drawing/2014/main" id="{F68ACDEC-0DD9-4915-B3B3-95236289231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60993" y="3798202"/>
            <a:ext cx="1460605" cy="45719"/>
          </a:xfrm>
          <a:prstGeom prst="rect">
            <a:avLst/>
          </a:prstGeom>
        </p:spPr>
      </p:pic>
    </p:spTree>
    <p:extLst>
      <p:ext uri="{BB962C8B-B14F-4D97-AF65-F5344CB8AC3E}">
        <p14:creationId xmlns:p14="http://schemas.microsoft.com/office/powerpoint/2010/main" val="2588051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right image slante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A3A656-7FED-6741-943F-96B4C3CAF8DA}"/>
              </a:ext>
            </a:extLst>
          </p:cNvPr>
          <p:cNvSpPr txBox="1"/>
          <p:nvPr userDrawn="1"/>
        </p:nvSpPr>
        <p:spPr>
          <a:xfrm>
            <a:off x="11391723" y="126023"/>
            <a:ext cx="642212" cy="276999"/>
          </a:xfrm>
          <a:prstGeom prst="rect">
            <a:avLst/>
          </a:prstGeom>
          <a:noFill/>
        </p:spPr>
        <p:txBody>
          <a:bodyPr wrap="square" rtlCol="0">
            <a:spAutoFit/>
          </a:bodyPr>
          <a:lstStyle/>
          <a:p>
            <a:pPr algn="r"/>
            <a:fld id="{9EC90DB4-0EF6-4763-8A24-99CFAA713A3B}" type="slidenum">
              <a:rPr lang="en-GB" sz="1200" b="0" smtClean="0">
                <a:solidFill>
                  <a:srgbClr val="762123"/>
                </a:solidFill>
                <a:latin typeface="Calibri" panose="020F0502020204030204" pitchFamily="34" charset="0"/>
                <a:cs typeface="Calibri" panose="020F0502020204030204" pitchFamily="34" charset="0"/>
              </a:rPr>
              <a:pPr algn="r"/>
              <a:t>‹#›</a:t>
            </a:fld>
            <a:endParaRPr lang="en-GB" sz="1200" b="0">
              <a:solidFill>
                <a:srgbClr val="762123"/>
              </a:solidFill>
              <a:latin typeface="Calibri" panose="020F0502020204030204"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B37C23BE-83F9-AB4A-9DE9-006597B8AC1B}"/>
              </a:ext>
            </a:extLst>
          </p:cNvPr>
          <p:cNvSpPr>
            <a:spLocks noGrp="1"/>
          </p:cNvSpPr>
          <p:nvPr>
            <p:ph type="pic" sz="quarter" idx="10"/>
          </p:nvPr>
        </p:nvSpPr>
        <p:spPr>
          <a:xfrm>
            <a:off x="7847771" y="25399"/>
            <a:ext cx="4344229" cy="6813551"/>
          </a:xfrm>
          <a:custGeom>
            <a:avLst/>
            <a:gdLst>
              <a:gd name="connsiteX0" fmla="*/ 0 w 3867150"/>
              <a:gd name="connsiteY0" fmla="*/ 0 h 6858000"/>
              <a:gd name="connsiteX1" fmla="*/ 3867150 w 3867150"/>
              <a:gd name="connsiteY1" fmla="*/ 0 h 6858000"/>
              <a:gd name="connsiteX2" fmla="*/ 3867150 w 3867150"/>
              <a:gd name="connsiteY2" fmla="*/ 6858000 h 6858000"/>
              <a:gd name="connsiteX3" fmla="*/ 0 w 3867150"/>
              <a:gd name="connsiteY3" fmla="*/ 6858000 h 6858000"/>
              <a:gd name="connsiteX4" fmla="*/ 0 w 3867150"/>
              <a:gd name="connsiteY4" fmla="*/ 0 h 6858000"/>
              <a:gd name="connsiteX0" fmla="*/ 1121134 w 3867150"/>
              <a:gd name="connsiteY0" fmla="*/ 0 h 6858000"/>
              <a:gd name="connsiteX1" fmla="*/ 3867150 w 3867150"/>
              <a:gd name="connsiteY1" fmla="*/ 0 h 6858000"/>
              <a:gd name="connsiteX2" fmla="*/ 3867150 w 3867150"/>
              <a:gd name="connsiteY2" fmla="*/ 6858000 h 6858000"/>
              <a:gd name="connsiteX3" fmla="*/ 0 w 3867150"/>
              <a:gd name="connsiteY3" fmla="*/ 6858000 h 6858000"/>
              <a:gd name="connsiteX4" fmla="*/ 1121134 w 3867150"/>
              <a:gd name="connsiteY4" fmla="*/ 0 h 6858000"/>
              <a:gd name="connsiteX0" fmla="*/ 1598213 w 4344229"/>
              <a:gd name="connsiteY0" fmla="*/ 0 h 6858000"/>
              <a:gd name="connsiteX1" fmla="*/ 4344229 w 4344229"/>
              <a:gd name="connsiteY1" fmla="*/ 0 h 6858000"/>
              <a:gd name="connsiteX2" fmla="*/ 4344229 w 4344229"/>
              <a:gd name="connsiteY2" fmla="*/ 6858000 h 6858000"/>
              <a:gd name="connsiteX3" fmla="*/ 0 w 4344229"/>
              <a:gd name="connsiteY3" fmla="*/ 6858000 h 6858000"/>
              <a:gd name="connsiteX4" fmla="*/ 1598213 w 434422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229" h="6858000">
                <a:moveTo>
                  <a:pt x="1598213" y="0"/>
                </a:moveTo>
                <a:lnTo>
                  <a:pt x="4344229" y="0"/>
                </a:lnTo>
                <a:lnTo>
                  <a:pt x="4344229" y="6858000"/>
                </a:lnTo>
                <a:lnTo>
                  <a:pt x="0" y="6858000"/>
                </a:lnTo>
                <a:lnTo>
                  <a:pt x="1598213" y="0"/>
                </a:lnTo>
                <a:close/>
              </a:path>
            </a:pathLst>
          </a:custGeom>
        </p:spPr>
        <p:txBody>
          <a:bodyPr/>
          <a:lstStyle/>
          <a:p>
            <a:endParaRPr lang="en-US"/>
          </a:p>
        </p:txBody>
      </p:sp>
      <p:sp>
        <p:nvSpPr>
          <p:cNvPr id="12" name="Title 1">
            <a:extLst>
              <a:ext uri="{FF2B5EF4-FFF2-40B4-BE49-F238E27FC236}">
                <a16:creationId xmlns:a16="http://schemas.microsoft.com/office/drawing/2014/main" id="{22AE16F0-D6D5-FF41-A8F9-B0BF2E43A2ED}"/>
              </a:ext>
            </a:extLst>
          </p:cNvPr>
          <p:cNvSpPr>
            <a:spLocks noGrp="1"/>
          </p:cNvSpPr>
          <p:nvPr>
            <p:ph type="title"/>
          </p:nvPr>
        </p:nvSpPr>
        <p:spPr>
          <a:xfrm>
            <a:off x="599965" y="427831"/>
            <a:ext cx="8102600" cy="677955"/>
          </a:xfrm>
          <a:prstGeom prst="rect">
            <a:avLst/>
          </a:prstGeom>
        </p:spPr>
        <p:txBody>
          <a:bodyPr/>
          <a:lstStyle>
            <a:lvl1pPr marL="0" marR="0" indent="0" algn="l" defTabSz="914411" rtl="0" eaLnBrk="1" fontAlgn="base" latinLnBrk="0" hangingPunct="1">
              <a:lnSpc>
                <a:spcPct val="100000"/>
              </a:lnSpc>
              <a:spcBef>
                <a:spcPct val="0"/>
              </a:spcBef>
              <a:spcAft>
                <a:spcPct val="0"/>
              </a:spcAft>
              <a:tabLst/>
              <a:defRPr sz="3600">
                <a:solidFill>
                  <a:srgbClr val="682622"/>
                </a:solidFill>
              </a:defRPr>
            </a:lvl1pPr>
          </a:lstStyle>
          <a:p>
            <a:pPr lvl="0"/>
            <a:r>
              <a:rPr lang="en-US" noProof="0"/>
              <a:t>Click to edit Master title style</a:t>
            </a:r>
          </a:p>
        </p:txBody>
      </p:sp>
      <p:sp>
        <p:nvSpPr>
          <p:cNvPr id="13" name="Content Placeholder 9">
            <a:extLst>
              <a:ext uri="{FF2B5EF4-FFF2-40B4-BE49-F238E27FC236}">
                <a16:creationId xmlns:a16="http://schemas.microsoft.com/office/drawing/2014/main" id="{82483516-E1A8-0144-BAF2-5FD6E77E6525}"/>
              </a:ext>
            </a:extLst>
          </p:cNvPr>
          <p:cNvSpPr>
            <a:spLocks noGrp="1"/>
          </p:cNvSpPr>
          <p:nvPr>
            <p:ph sz="quarter" idx="11"/>
          </p:nvPr>
        </p:nvSpPr>
        <p:spPr>
          <a:xfrm>
            <a:off x="609600" y="1342716"/>
            <a:ext cx="7238170" cy="4572000"/>
          </a:xfrm>
          <a:prstGeom prst="rect">
            <a:avLst/>
          </a:prstGeom>
        </p:spPr>
        <p:txBody>
          <a:bodyPr/>
          <a:lstStyle>
            <a:lvl1pPr marL="0" indent="0">
              <a:lnSpc>
                <a:spcPct val="100000"/>
              </a:lnSpc>
              <a:spcBef>
                <a:spcPts val="0"/>
              </a:spcBef>
              <a:spcAft>
                <a:spcPts val="0"/>
              </a:spcAft>
              <a:buNone/>
              <a:defRPr sz="3000"/>
            </a:lvl1pPr>
            <a:lvl2pPr marL="742960" indent="-285753">
              <a:lnSpc>
                <a:spcPct val="100000"/>
              </a:lnSpc>
              <a:spcBef>
                <a:spcPts val="0"/>
              </a:spcBef>
              <a:spcAft>
                <a:spcPts val="0"/>
              </a:spcAft>
              <a:buClr>
                <a:srgbClr val="682622"/>
              </a:buClr>
              <a:buFont typeface="Arial" panose="020B0604020202020204" pitchFamily="34" charset="0"/>
              <a:buChar char="•"/>
              <a:defRPr sz="2600"/>
            </a:lvl2pPr>
            <a:lvl3pPr marL="1143014" indent="-228603">
              <a:lnSpc>
                <a:spcPct val="100000"/>
              </a:lnSpc>
              <a:spcBef>
                <a:spcPts val="0"/>
              </a:spcBef>
              <a:spcAft>
                <a:spcPts val="0"/>
              </a:spcAft>
              <a:buClr>
                <a:srgbClr val="682622"/>
              </a:buClr>
              <a:buFont typeface="Courier New" panose="02070309020205020404" pitchFamily="49" charset="0"/>
              <a:buChar char="o"/>
              <a:defRPr sz="220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levelç</a:t>
            </a:r>
            <a:endParaRPr lang="en-US"/>
          </a:p>
        </p:txBody>
      </p:sp>
      <p:grpSp>
        <p:nvGrpSpPr>
          <p:cNvPr id="22" name="Group 21">
            <a:extLst>
              <a:ext uri="{FF2B5EF4-FFF2-40B4-BE49-F238E27FC236}">
                <a16:creationId xmlns:a16="http://schemas.microsoft.com/office/drawing/2014/main" id="{EEE413E6-7ED9-43A1-A7AD-0D518948A133}"/>
              </a:ext>
            </a:extLst>
          </p:cNvPr>
          <p:cNvGrpSpPr/>
          <p:nvPr userDrawn="1"/>
        </p:nvGrpSpPr>
        <p:grpSpPr>
          <a:xfrm>
            <a:off x="0" y="6813551"/>
            <a:ext cx="12192000" cy="50800"/>
            <a:chOff x="0" y="6813551"/>
            <a:chExt cx="12192000" cy="50800"/>
          </a:xfrm>
        </p:grpSpPr>
        <p:sp>
          <p:nvSpPr>
            <p:cNvPr id="23" name="Rectangle 22">
              <a:extLst>
                <a:ext uri="{FF2B5EF4-FFF2-40B4-BE49-F238E27FC236}">
                  <a16:creationId xmlns:a16="http://schemas.microsoft.com/office/drawing/2014/main" id="{7E6978D4-ED26-471D-9DFE-E791103E43F1}"/>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B38825E-D89C-420C-A182-FF8FF12090BB}"/>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14BA8E-2907-4B6A-8275-2CF247CA324A}"/>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855C25A-43A2-4A0E-BDB1-F433612EAEF6}"/>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CDF1072-CD0E-4C1C-9E0B-1CEF49535E81}"/>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B2976D-3E33-4E53-8233-C742EB656607}"/>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868EDF0-FFB3-45B9-BCFC-0F41D9FF2F8B}"/>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6C81DFC7-AD2C-4274-B25B-7EFC2C6F5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7952" y="6105593"/>
            <a:ext cx="1159840" cy="539750"/>
          </a:xfrm>
          <a:prstGeom prst="rect">
            <a:avLst/>
          </a:prstGeom>
        </p:spPr>
      </p:pic>
      <p:pic>
        <p:nvPicPr>
          <p:cNvPr id="18" name="Picture 17">
            <a:extLst>
              <a:ext uri="{FF2B5EF4-FFF2-40B4-BE49-F238E27FC236}">
                <a16:creationId xmlns:a16="http://schemas.microsoft.com/office/drawing/2014/main" id="{9AC48D23-C6F5-42F8-A6D5-A6A8A342EDA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1116732"/>
            <a:ext cx="1460605" cy="45719"/>
          </a:xfrm>
          <a:prstGeom prst="rect">
            <a:avLst/>
          </a:prstGeom>
        </p:spPr>
      </p:pic>
    </p:spTree>
    <p:extLst>
      <p:ext uri="{BB962C8B-B14F-4D97-AF65-F5344CB8AC3E}">
        <p14:creationId xmlns:p14="http://schemas.microsoft.com/office/powerpoint/2010/main" val="217361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left images slante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A3A656-7FED-6741-943F-96B4C3CAF8DA}"/>
              </a:ext>
            </a:extLst>
          </p:cNvPr>
          <p:cNvSpPr txBox="1"/>
          <p:nvPr userDrawn="1"/>
        </p:nvSpPr>
        <p:spPr>
          <a:xfrm>
            <a:off x="11391723" y="126023"/>
            <a:ext cx="642212" cy="276999"/>
          </a:xfrm>
          <a:prstGeom prst="rect">
            <a:avLst/>
          </a:prstGeom>
          <a:noFill/>
        </p:spPr>
        <p:txBody>
          <a:bodyPr wrap="square" rtlCol="0">
            <a:spAutoFit/>
          </a:bodyPr>
          <a:lstStyle/>
          <a:p>
            <a:pPr algn="r"/>
            <a:fld id="{9EC90DB4-0EF6-4763-8A24-99CFAA713A3B}" type="slidenum">
              <a:rPr lang="en-GB" sz="1200" b="0" smtClean="0">
                <a:solidFill>
                  <a:srgbClr val="762123"/>
                </a:solidFill>
                <a:latin typeface="Calibri" panose="020F0502020204030204" pitchFamily="34" charset="0"/>
                <a:cs typeface="Calibri" panose="020F0502020204030204" pitchFamily="34" charset="0"/>
              </a:rPr>
              <a:pPr algn="r"/>
              <a:t>‹#›</a:t>
            </a:fld>
            <a:endParaRPr lang="en-GB" sz="1200" b="0">
              <a:solidFill>
                <a:srgbClr val="762123"/>
              </a:solidFill>
              <a:latin typeface="Calibri" panose="020F0502020204030204" pitchFamily="34" charset="0"/>
              <a:cs typeface="Calibri" panose="020F0502020204030204" pitchFamily="34" charset="0"/>
            </a:endParaRPr>
          </a:p>
        </p:txBody>
      </p:sp>
      <p:sp>
        <p:nvSpPr>
          <p:cNvPr id="12" name="Title 1">
            <a:extLst>
              <a:ext uri="{FF2B5EF4-FFF2-40B4-BE49-F238E27FC236}">
                <a16:creationId xmlns:a16="http://schemas.microsoft.com/office/drawing/2014/main" id="{22AE16F0-D6D5-FF41-A8F9-B0BF2E43A2ED}"/>
              </a:ext>
            </a:extLst>
          </p:cNvPr>
          <p:cNvSpPr>
            <a:spLocks noGrp="1"/>
          </p:cNvSpPr>
          <p:nvPr>
            <p:ph type="title"/>
          </p:nvPr>
        </p:nvSpPr>
        <p:spPr>
          <a:xfrm>
            <a:off x="3455928" y="427831"/>
            <a:ext cx="8102600" cy="677955"/>
          </a:xfrm>
          <a:prstGeom prst="rect">
            <a:avLst/>
          </a:prstGeom>
        </p:spPr>
        <p:txBody>
          <a:bodyPr/>
          <a:lstStyle>
            <a:lvl1pPr marL="0" marR="0" indent="0" algn="l" defTabSz="914411" rtl="0" eaLnBrk="1" fontAlgn="base" latinLnBrk="0" hangingPunct="1">
              <a:lnSpc>
                <a:spcPct val="100000"/>
              </a:lnSpc>
              <a:spcBef>
                <a:spcPct val="0"/>
              </a:spcBef>
              <a:spcAft>
                <a:spcPct val="0"/>
              </a:spcAft>
              <a:tabLst/>
              <a:defRPr sz="3600">
                <a:solidFill>
                  <a:srgbClr val="682622"/>
                </a:solidFill>
              </a:defRPr>
            </a:lvl1pPr>
          </a:lstStyle>
          <a:p>
            <a:pPr lvl="0"/>
            <a:r>
              <a:rPr lang="en-US" noProof="0"/>
              <a:t>Click to edit Master title style</a:t>
            </a:r>
          </a:p>
        </p:txBody>
      </p:sp>
      <p:sp>
        <p:nvSpPr>
          <p:cNvPr id="13" name="Content Placeholder 9">
            <a:extLst>
              <a:ext uri="{FF2B5EF4-FFF2-40B4-BE49-F238E27FC236}">
                <a16:creationId xmlns:a16="http://schemas.microsoft.com/office/drawing/2014/main" id="{82483516-E1A8-0144-BAF2-5FD6E77E6525}"/>
              </a:ext>
            </a:extLst>
          </p:cNvPr>
          <p:cNvSpPr>
            <a:spLocks noGrp="1"/>
          </p:cNvSpPr>
          <p:nvPr>
            <p:ph sz="quarter" idx="11"/>
          </p:nvPr>
        </p:nvSpPr>
        <p:spPr>
          <a:xfrm>
            <a:off x="3455928" y="1342716"/>
            <a:ext cx="8102600" cy="4572000"/>
          </a:xfrm>
          <a:prstGeom prst="rect">
            <a:avLst/>
          </a:prstGeom>
        </p:spPr>
        <p:txBody>
          <a:bodyPr/>
          <a:lstStyle>
            <a:lvl1pPr marL="0" indent="0">
              <a:lnSpc>
                <a:spcPct val="100000"/>
              </a:lnSpc>
              <a:spcBef>
                <a:spcPts val="0"/>
              </a:spcBef>
              <a:spcAft>
                <a:spcPts val="0"/>
              </a:spcAft>
              <a:buNone/>
              <a:defRPr sz="3000"/>
            </a:lvl1pPr>
            <a:lvl2pPr marL="742960" indent="-285753">
              <a:lnSpc>
                <a:spcPct val="100000"/>
              </a:lnSpc>
              <a:spcBef>
                <a:spcPts val="0"/>
              </a:spcBef>
              <a:spcAft>
                <a:spcPts val="0"/>
              </a:spcAft>
              <a:buClr>
                <a:srgbClr val="682622"/>
              </a:buClr>
              <a:buFont typeface="Arial" panose="020B0604020202020204" pitchFamily="34" charset="0"/>
              <a:buChar char="•"/>
              <a:defRPr sz="2600"/>
            </a:lvl2pPr>
            <a:lvl3pPr marL="1143014" indent="-228603">
              <a:lnSpc>
                <a:spcPct val="100000"/>
              </a:lnSpc>
              <a:spcBef>
                <a:spcPts val="0"/>
              </a:spcBef>
              <a:spcAft>
                <a:spcPts val="0"/>
              </a:spcAft>
              <a:buClr>
                <a:srgbClr val="682622"/>
              </a:buClr>
              <a:buFont typeface="Courier New" panose="02070309020205020404" pitchFamily="49" charset="0"/>
              <a:buChar char="o"/>
              <a:defRPr sz="220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levelç</a:t>
            </a:r>
            <a:endParaRPr lang="en-US"/>
          </a:p>
        </p:txBody>
      </p:sp>
      <p:sp>
        <p:nvSpPr>
          <p:cNvPr id="4" name="Picture Placeholder 3">
            <a:extLst>
              <a:ext uri="{FF2B5EF4-FFF2-40B4-BE49-F238E27FC236}">
                <a16:creationId xmlns:a16="http://schemas.microsoft.com/office/drawing/2014/main" id="{F4168A6E-D7E5-DA48-A86E-A4FAB8FB2EB2}"/>
              </a:ext>
            </a:extLst>
          </p:cNvPr>
          <p:cNvSpPr>
            <a:spLocks noGrp="1"/>
          </p:cNvSpPr>
          <p:nvPr>
            <p:ph type="pic" sz="quarter" idx="12"/>
          </p:nvPr>
        </p:nvSpPr>
        <p:spPr>
          <a:xfrm>
            <a:off x="0" y="0"/>
            <a:ext cx="2949575" cy="4064000"/>
          </a:xfrm>
          <a:custGeom>
            <a:avLst/>
            <a:gdLst>
              <a:gd name="connsiteX0" fmla="*/ 0 w 2949575"/>
              <a:gd name="connsiteY0" fmla="*/ 0 h 4064000"/>
              <a:gd name="connsiteX1" fmla="*/ 2949575 w 2949575"/>
              <a:gd name="connsiteY1" fmla="*/ 0 h 4064000"/>
              <a:gd name="connsiteX2" fmla="*/ 2949575 w 2949575"/>
              <a:gd name="connsiteY2" fmla="*/ 4064000 h 4064000"/>
              <a:gd name="connsiteX3" fmla="*/ 0 w 2949575"/>
              <a:gd name="connsiteY3" fmla="*/ 4064000 h 4064000"/>
              <a:gd name="connsiteX4" fmla="*/ 0 w 2949575"/>
              <a:gd name="connsiteY4" fmla="*/ 0 h 4064000"/>
              <a:gd name="connsiteX0" fmla="*/ 0 w 2949575"/>
              <a:gd name="connsiteY0" fmla="*/ 0 h 4064000"/>
              <a:gd name="connsiteX1" fmla="*/ 2323933 w 2949575"/>
              <a:gd name="connsiteY1" fmla="*/ 0 h 4064000"/>
              <a:gd name="connsiteX2" fmla="*/ 2949575 w 2949575"/>
              <a:gd name="connsiteY2" fmla="*/ 4064000 h 4064000"/>
              <a:gd name="connsiteX3" fmla="*/ 0 w 2949575"/>
              <a:gd name="connsiteY3" fmla="*/ 4064000 h 4064000"/>
              <a:gd name="connsiteX4" fmla="*/ 0 w 2949575"/>
              <a:gd name="connsiteY4" fmla="*/ 0 h 40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575" h="4064000">
                <a:moveTo>
                  <a:pt x="0" y="0"/>
                </a:moveTo>
                <a:lnTo>
                  <a:pt x="2323933" y="0"/>
                </a:lnTo>
                <a:lnTo>
                  <a:pt x="2949575" y="4064000"/>
                </a:lnTo>
                <a:lnTo>
                  <a:pt x="0" y="4064000"/>
                </a:lnTo>
                <a:lnTo>
                  <a:pt x="0" y="0"/>
                </a:lnTo>
                <a:close/>
              </a:path>
            </a:pathLst>
          </a:custGeom>
        </p:spPr>
        <p:txBody>
          <a:bodyPr/>
          <a:lstStyle/>
          <a:p>
            <a:endParaRPr lang="en-US"/>
          </a:p>
        </p:txBody>
      </p:sp>
      <p:sp>
        <p:nvSpPr>
          <p:cNvPr id="9" name="Picture Placeholder 8">
            <a:extLst>
              <a:ext uri="{FF2B5EF4-FFF2-40B4-BE49-F238E27FC236}">
                <a16:creationId xmlns:a16="http://schemas.microsoft.com/office/drawing/2014/main" id="{08DB5DD0-32F0-4E4A-BC3D-D4C7B97E6C4C}"/>
              </a:ext>
            </a:extLst>
          </p:cNvPr>
          <p:cNvSpPr>
            <a:spLocks noGrp="1"/>
          </p:cNvSpPr>
          <p:nvPr>
            <p:ph type="pic" sz="quarter" idx="13"/>
          </p:nvPr>
        </p:nvSpPr>
        <p:spPr>
          <a:xfrm>
            <a:off x="0" y="4111100"/>
            <a:ext cx="3458339" cy="2702450"/>
          </a:xfrm>
          <a:custGeom>
            <a:avLst/>
            <a:gdLst>
              <a:gd name="connsiteX0" fmla="*/ 0 w 2949575"/>
              <a:gd name="connsiteY0" fmla="*/ 0 h 2740025"/>
              <a:gd name="connsiteX1" fmla="*/ 2949575 w 2949575"/>
              <a:gd name="connsiteY1" fmla="*/ 0 h 2740025"/>
              <a:gd name="connsiteX2" fmla="*/ 2949575 w 2949575"/>
              <a:gd name="connsiteY2" fmla="*/ 2740025 h 2740025"/>
              <a:gd name="connsiteX3" fmla="*/ 0 w 2949575"/>
              <a:gd name="connsiteY3" fmla="*/ 2740025 h 2740025"/>
              <a:gd name="connsiteX4" fmla="*/ 0 w 2949575"/>
              <a:gd name="connsiteY4" fmla="*/ 0 h 2740025"/>
              <a:gd name="connsiteX0" fmla="*/ 0 w 3458339"/>
              <a:gd name="connsiteY0" fmla="*/ 0 h 2740025"/>
              <a:gd name="connsiteX1" fmla="*/ 2949575 w 3458339"/>
              <a:gd name="connsiteY1" fmla="*/ 0 h 2740025"/>
              <a:gd name="connsiteX2" fmla="*/ 3458339 w 3458339"/>
              <a:gd name="connsiteY2" fmla="*/ 2740025 h 2740025"/>
              <a:gd name="connsiteX3" fmla="*/ 0 w 3458339"/>
              <a:gd name="connsiteY3" fmla="*/ 2740025 h 2740025"/>
              <a:gd name="connsiteX4" fmla="*/ 0 w 3458339"/>
              <a:gd name="connsiteY4" fmla="*/ 0 h 2740025"/>
              <a:gd name="connsiteX0" fmla="*/ 0 w 3458339"/>
              <a:gd name="connsiteY0" fmla="*/ 6988 h 2747013"/>
              <a:gd name="connsiteX1" fmla="*/ 2949575 w 3458339"/>
              <a:gd name="connsiteY1" fmla="*/ 0 h 2747013"/>
              <a:gd name="connsiteX2" fmla="*/ 3458339 w 3458339"/>
              <a:gd name="connsiteY2" fmla="*/ 2747013 h 2747013"/>
              <a:gd name="connsiteX3" fmla="*/ 0 w 3458339"/>
              <a:gd name="connsiteY3" fmla="*/ 2747013 h 2747013"/>
              <a:gd name="connsiteX4" fmla="*/ 0 w 3458339"/>
              <a:gd name="connsiteY4" fmla="*/ 6988 h 27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8339" h="2747013">
                <a:moveTo>
                  <a:pt x="0" y="6988"/>
                </a:moveTo>
                <a:lnTo>
                  <a:pt x="2949575" y="0"/>
                </a:lnTo>
                <a:lnTo>
                  <a:pt x="3458339" y="2747013"/>
                </a:lnTo>
                <a:lnTo>
                  <a:pt x="0" y="2747013"/>
                </a:lnTo>
                <a:lnTo>
                  <a:pt x="0" y="6988"/>
                </a:lnTo>
                <a:close/>
              </a:path>
            </a:pathLst>
          </a:custGeom>
        </p:spPr>
        <p:txBody>
          <a:bodyPr/>
          <a:lstStyle/>
          <a:p>
            <a:endParaRPr lang="en-US"/>
          </a:p>
        </p:txBody>
      </p:sp>
      <p:grpSp>
        <p:nvGrpSpPr>
          <p:cNvPr id="22" name="Group 21">
            <a:extLst>
              <a:ext uri="{FF2B5EF4-FFF2-40B4-BE49-F238E27FC236}">
                <a16:creationId xmlns:a16="http://schemas.microsoft.com/office/drawing/2014/main" id="{8B64CFCF-B419-493E-B97C-3F98A5DAD1A5}"/>
              </a:ext>
            </a:extLst>
          </p:cNvPr>
          <p:cNvGrpSpPr/>
          <p:nvPr userDrawn="1"/>
        </p:nvGrpSpPr>
        <p:grpSpPr>
          <a:xfrm>
            <a:off x="0" y="6813551"/>
            <a:ext cx="12192000" cy="50800"/>
            <a:chOff x="0" y="6813551"/>
            <a:chExt cx="12192000" cy="50800"/>
          </a:xfrm>
        </p:grpSpPr>
        <p:sp>
          <p:nvSpPr>
            <p:cNvPr id="24" name="Rectangle 23">
              <a:extLst>
                <a:ext uri="{FF2B5EF4-FFF2-40B4-BE49-F238E27FC236}">
                  <a16:creationId xmlns:a16="http://schemas.microsoft.com/office/drawing/2014/main" id="{DA9C3208-1CBA-455B-94A1-763D986C7D11}"/>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172D2A-7FAB-4171-BC37-9895121EF534}"/>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0682AB2-27D9-405E-91B5-B707281D23AF}"/>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6423A9E-AF4E-4AD6-9479-A29496A3085A}"/>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236E447-8BDD-42C8-95AA-7ADD00A3931C}"/>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4F08B99-B3C0-411D-A1AB-A91C6711DD61}"/>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A04480C-A05F-4537-8A8F-1D6AF0D2C8F0}"/>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3FED83A0-3553-4B1F-825D-95D65ABB8F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94114" y="6105593"/>
            <a:ext cx="1159840" cy="539750"/>
          </a:xfrm>
          <a:prstGeom prst="rect">
            <a:avLst/>
          </a:prstGeom>
        </p:spPr>
      </p:pic>
      <p:pic>
        <p:nvPicPr>
          <p:cNvPr id="18" name="Picture 17">
            <a:extLst>
              <a:ext uri="{FF2B5EF4-FFF2-40B4-BE49-F238E27FC236}">
                <a16:creationId xmlns:a16="http://schemas.microsoft.com/office/drawing/2014/main" id="{6276EFB6-5B48-4805-BF35-E5E9E708EF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64186" y="1107735"/>
            <a:ext cx="1460605" cy="45719"/>
          </a:xfrm>
          <a:prstGeom prst="rect">
            <a:avLst/>
          </a:prstGeom>
        </p:spPr>
      </p:pic>
    </p:spTree>
    <p:extLst>
      <p:ext uri="{BB962C8B-B14F-4D97-AF65-F5344CB8AC3E}">
        <p14:creationId xmlns:p14="http://schemas.microsoft.com/office/powerpoint/2010/main" val="2798015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REEFORM CONTENT with graphics on lef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A3A656-7FED-6741-943F-96B4C3CAF8DA}"/>
              </a:ext>
            </a:extLst>
          </p:cNvPr>
          <p:cNvSpPr txBox="1"/>
          <p:nvPr userDrawn="1"/>
        </p:nvSpPr>
        <p:spPr>
          <a:xfrm>
            <a:off x="11391723" y="126023"/>
            <a:ext cx="642212" cy="276999"/>
          </a:xfrm>
          <a:prstGeom prst="rect">
            <a:avLst/>
          </a:prstGeom>
          <a:noFill/>
        </p:spPr>
        <p:txBody>
          <a:bodyPr wrap="square" rtlCol="0">
            <a:spAutoFit/>
          </a:bodyPr>
          <a:lstStyle/>
          <a:p>
            <a:pPr algn="r"/>
            <a:fld id="{9EC90DB4-0EF6-4763-8A24-99CFAA713A3B}" type="slidenum">
              <a:rPr lang="en-GB" sz="1200" b="0" smtClean="0">
                <a:solidFill>
                  <a:srgbClr val="762123"/>
                </a:solidFill>
                <a:latin typeface="Calibri" panose="020F0502020204030204" pitchFamily="34" charset="0"/>
                <a:cs typeface="Calibri" panose="020F0502020204030204" pitchFamily="34" charset="0"/>
              </a:rPr>
              <a:pPr algn="r"/>
              <a:t>‹#›</a:t>
            </a:fld>
            <a:endParaRPr lang="en-GB" sz="1200" b="0">
              <a:solidFill>
                <a:srgbClr val="762123"/>
              </a:solidFill>
              <a:latin typeface="Calibri" panose="020F0502020204030204" pitchFamily="34" charset="0"/>
              <a:cs typeface="Calibri" panose="020F0502020204030204" pitchFamily="34" charset="0"/>
            </a:endParaRPr>
          </a:p>
        </p:txBody>
      </p:sp>
      <p:sp>
        <p:nvSpPr>
          <p:cNvPr id="13" name="Content Placeholder 9">
            <a:extLst>
              <a:ext uri="{FF2B5EF4-FFF2-40B4-BE49-F238E27FC236}">
                <a16:creationId xmlns:a16="http://schemas.microsoft.com/office/drawing/2014/main" id="{82483516-E1A8-0144-BAF2-5FD6E77E6525}"/>
              </a:ext>
            </a:extLst>
          </p:cNvPr>
          <p:cNvSpPr>
            <a:spLocks noGrp="1"/>
          </p:cNvSpPr>
          <p:nvPr>
            <p:ph sz="quarter" idx="11"/>
          </p:nvPr>
        </p:nvSpPr>
        <p:spPr>
          <a:xfrm>
            <a:off x="3195734" y="1519491"/>
            <a:ext cx="8102600" cy="4572000"/>
          </a:xfrm>
          <a:prstGeom prst="rect">
            <a:avLst/>
          </a:prstGeom>
        </p:spPr>
        <p:txBody>
          <a:bodyPr/>
          <a:lstStyle>
            <a:lvl1pPr marL="0" indent="0">
              <a:lnSpc>
                <a:spcPct val="100000"/>
              </a:lnSpc>
              <a:spcBef>
                <a:spcPts val="0"/>
              </a:spcBef>
              <a:spcAft>
                <a:spcPts val="0"/>
              </a:spcAft>
              <a:buNone/>
              <a:defRPr sz="3000"/>
            </a:lvl1pPr>
            <a:lvl2pPr marL="742960" indent="-285753">
              <a:lnSpc>
                <a:spcPct val="100000"/>
              </a:lnSpc>
              <a:spcBef>
                <a:spcPts val="0"/>
              </a:spcBef>
              <a:spcAft>
                <a:spcPts val="0"/>
              </a:spcAft>
              <a:buClr>
                <a:srgbClr val="682622"/>
              </a:buClr>
              <a:buFont typeface="Arial" panose="020B0604020202020204" pitchFamily="34" charset="0"/>
              <a:buChar char="•"/>
              <a:defRPr sz="2600"/>
            </a:lvl2pPr>
            <a:lvl3pPr marL="1143014" indent="-228603">
              <a:lnSpc>
                <a:spcPct val="100000"/>
              </a:lnSpc>
              <a:spcBef>
                <a:spcPts val="0"/>
              </a:spcBef>
              <a:spcAft>
                <a:spcPts val="0"/>
              </a:spcAft>
              <a:buClr>
                <a:srgbClr val="682622"/>
              </a:buClr>
              <a:buFont typeface="Courier New" panose="02070309020205020404" pitchFamily="49" charset="0"/>
              <a:buChar char="o"/>
              <a:defRPr sz="220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levelç</a:t>
            </a:r>
            <a:endParaRPr lang="en-US"/>
          </a:p>
        </p:txBody>
      </p:sp>
      <p:sp>
        <p:nvSpPr>
          <p:cNvPr id="24" name="Title 1">
            <a:extLst>
              <a:ext uri="{FF2B5EF4-FFF2-40B4-BE49-F238E27FC236}">
                <a16:creationId xmlns:a16="http://schemas.microsoft.com/office/drawing/2014/main" id="{E669CB0C-E0F6-A245-BD2A-475C4297466D}"/>
              </a:ext>
            </a:extLst>
          </p:cNvPr>
          <p:cNvSpPr>
            <a:spLocks noGrp="1"/>
          </p:cNvSpPr>
          <p:nvPr>
            <p:ph type="title"/>
          </p:nvPr>
        </p:nvSpPr>
        <p:spPr>
          <a:xfrm>
            <a:off x="3195734" y="768055"/>
            <a:ext cx="8102600" cy="677955"/>
          </a:xfrm>
          <a:prstGeom prst="rect">
            <a:avLst/>
          </a:prstGeom>
        </p:spPr>
        <p:txBody>
          <a:bodyPr/>
          <a:lstStyle>
            <a:lvl1pPr marL="0" marR="0" indent="0" algn="l" defTabSz="914411" rtl="0" eaLnBrk="1" fontAlgn="base" latinLnBrk="0" hangingPunct="1">
              <a:lnSpc>
                <a:spcPct val="100000"/>
              </a:lnSpc>
              <a:spcBef>
                <a:spcPct val="0"/>
              </a:spcBef>
              <a:spcAft>
                <a:spcPct val="0"/>
              </a:spcAft>
              <a:tabLst/>
              <a:defRPr sz="3600">
                <a:solidFill>
                  <a:srgbClr val="682622"/>
                </a:solidFill>
              </a:defRPr>
            </a:lvl1pPr>
          </a:lstStyle>
          <a:p>
            <a:pPr lvl="0"/>
            <a:r>
              <a:rPr lang="en-US" noProof="0"/>
              <a:t>Click to edit Master title style</a:t>
            </a:r>
          </a:p>
        </p:txBody>
      </p:sp>
      <p:grpSp>
        <p:nvGrpSpPr>
          <p:cNvPr id="22" name="Group 21">
            <a:extLst>
              <a:ext uri="{FF2B5EF4-FFF2-40B4-BE49-F238E27FC236}">
                <a16:creationId xmlns:a16="http://schemas.microsoft.com/office/drawing/2014/main" id="{E8B74DA5-8DFB-4779-88C0-43C815FDCC39}"/>
              </a:ext>
            </a:extLst>
          </p:cNvPr>
          <p:cNvGrpSpPr/>
          <p:nvPr userDrawn="1"/>
        </p:nvGrpSpPr>
        <p:grpSpPr>
          <a:xfrm>
            <a:off x="0" y="6813551"/>
            <a:ext cx="12192000" cy="50800"/>
            <a:chOff x="0" y="6813551"/>
            <a:chExt cx="12192000" cy="50800"/>
          </a:xfrm>
        </p:grpSpPr>
        <p:sp>
          <p:nvSpPr>
            <p:cNvPr id="26" name="Rectangle 25">
              <a:extLst>
                <a:ext uri="{FF2B5EF4-FFF2-40B4-BE49-F238E27FC236}">
                  <a16:creationId xmlns:a16="http://schemas.microsoft.com/office/drawing/2014/main" id="{A6FC5EE8-19CC-4352-9406-AA471E8990D9}"/>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2D04F23-9E56-431D-890F-85E6AAEA13C1}"/>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DE2798D-3FD4-4E90-BA8C-06866A10B3E4}"/>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CB389CF-F89A-4EED-A6B1-9ADC1B0E3791}"/>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75019AE-0CE3-4180-B1B0-7A55C8E18BA4}"/>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EA826A5-C53A-442F-ADDD-3D4D92C0345F}"/>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AA80972-ACCB-45A4-8903-4666AD4BA29E}"/>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C547305A-2FB2-489B-B3C8-09D82A0F1A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94114" y="6105593"/>
            <a:ext cx="1159840" cy="539750"/>
          </a:xfrm>
          <a:prstGeom prst="rect">
            <a:avLst/>
          </a:prstGeom>
        </p:spPr>
      </p:pic>
      <p:pic>
        <p:nvPicPr>
          <p:cNvPr id="16" name="Picture 15">
            <a:extLst>
              <a:ext uri="{FF2B5EF4-FFF2-40B4-BE49-F238E27FC236}">
                <a16:creationId xmlns:a16="http://schemas.microsoft.com/office/drawing/2014/main" id="{92AAC538-7866-4462-BDAA-BCD7DF1C8C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12111" y="1451357"/>
            <a:ext cx="1460605" cy="45719"/>
          </a:xfrm>
          <a:prstGeom prst="rect">
            <a:avLst/>
          </a:prstGeom>
        </p:spPr>
      </p:pic>
    </p:spTree>
    <p:extLst>
      <p:ext uri="{BB962C8B-B14F-4D97-AF65-F5344CB8AC3E}">
        <p14:creationId xmlns:p14="http://schemas.microsoft.com/office/powerpoint/2010/main" val="4050531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REEFORM CONTENT with graphics on righ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A3A656-7FED-6741-943F-96B4C3CAF8DA}"/>
              </a:ext>
            </a:extLst>
          </p:cNvPr>
          <p:cNvSpPr txBox="1"/>
          <p:nvPr userDrawn="1"/>
        </p:nvSpPr>
        <p:spPr>
          <a:xfrm>
            <a:off x="11391723" y="126023"/>
            <a:ext cx="642212" cy="276999"/>
          </a:xfrm>
          <a:prstGeom prst="rect">
            <a:avLst/>
          </a:prstGeom>
          <a:noFill/>
        </p:spPr>
        <p:txBody>
          <a:bodyPr wrap="square" rtlCol="0">
            <a:spAutoFit/>
          </a:bodyPr>
          <a:lstStyle/>
          <a:p>
            <a:pPr algn="r"/>
            <a:fld id="{9EC90DB4-0EF6-4763-8A24-99CFAA713A3B}" type="slidenum">
              <a:rPr lang="en-GB" sz="1200" b="0" smtClean="0">
                <a:solidFill>
                  <a:srgbClr val="762123"/>
                </a:solidFill>
                <a:latin typeface="Calibri" panose="020F0502020204030204" pitchFamily="34" charset="0"/>
                <a:cs typeface="Calibri" panose="020F0502020204030204" pitchFamily="34" charset="0"/>
              </a:rPr>
              <a:pPr algn="r"/>
              <a:t>‹#›</a:t>
            </a:fld>
            <a:endParaRPr lang="en-GB" sz="1200" b="0">
              <a:solidFill>
                <a:srgbClr val="762123"/>
              </a:solidFill>
              <a:latin typeface="Calibri" panose="020F0502020204030204" pitchFamily="34" charset="0"/>
              <a:cs typeface="Calibri" panose="020F0502020204030204" pitchFamily="34" charset="0"/>
            </a:endParaRPr>
          </a:p>
        </p:txBody>
      </p:sp>
      <p:sp>
        <p:nvSpPr>
          <p:cNvPr id="13" name="Content Placeholder 9">
            <a:extLst>
              <a:ext uri="{FF2B5EF4-FFF2-40B4-BE49-F238E27FC236}">
                <a16:creationId xmlns:a16="http://schemas.microsoft.com/office/drawing/2014/main" id="{82483516-E1A8-0144-BAF2-5FD6E77E6525}"/>
              </a:ext>
            </a:extLst>
          </p:cNvPr>
          <p:cNvSpPr>
            <a:spLocks noGrp="1"/>
          </p:cNvSpPr>
          <p:nvPr>
            <p:ph sz="quarter" idx="11"/>
          </p:nvPr>
        </p:nvSpPr>
        <p:spPr>
          <a:xfrm>
            <a:off x="682992" y="1519491"/>
            <a:ext cx="8102600" cy="4572000"/>
          </a:xfrm>
          <a:prstGeom prst="rect">
            <a:avLst/>
          </a:prstGeom>
        </p:spPr>
        <p:txBody>
          <a:bodyPr/>
          <a:lstStyle>
            <a:lvl1pPr marL="0" indent="0">
              <a:lnSpc>
                <a:spcPct val="100000"/>
              </a:lnSpc>
              <a:spcBef>
                <a:spcPts val="0"/>
              </a:spcBef>
              <a:spcAft>
                <a:spcPts val="0"/>
              </a:spcAft>
              <a:buNone/>
              <a:defRPr sz="3000"/>
            </a:lvl1pPr>
            <a:lvl2pPr marL="742960" indent="-285753">
              <a:lnSpc>
                <a:spcPct val="100000"/>
              </a:lnSpc>
              <a:spcBef>
                <a:spcPts val="0"/>
              </a:spcBef>
              <a:spcAft>
                <a:spcPts val="0"/>
              </a:spcAft>
              <a:buClr>
                <a:srgbClr val="682622"/>
              </a:buClr>
              <a:buFont typeface="Arial" panose="020B0604020202020204" pitchFamily="34" charset="0"/>
              <a:buChar char="•"/>
              <a:defRPr sz="2600"/>
            </a:lvl2pPr>
            <a:lvl3pPr marL="1143014" indent="-228603">
              <a:lnSpc>
                <a:spcPct val="100000"/>
              </a:lnSpc>
              <a:spcBef>
                <a:spcPts val="0"/>
              </a:spcBef>
              <a:spcAft>
                <a:spcPts val="0"/>
              </a:spcAft>
              <a:buClr>
                <a:srgbClr val="682622"/>
              </a:buClr>
              <a:buFont typeface="Courier New" panose="02070309020205020404" pitchFamily="49" charset="0"/>
              <a:buChar char="o"/>
              <a:defRPr sz="220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levelç</a:t>
            </a:r>
            <a:endParaRPr lang="en-US"/>
          </a:p>
        </p:txBody>
      </p:sp>
      <p:sp>
        <p:nvSpPr>
          <p:cNvPr id="24" name="Title 1">
            <a:extLst>
              <a:ext uri="{FF2B5EF4-FFF2-40B4-BE49-F238E27FC236}">
                <a16:creationId xmlns:a16="http://schemas.microsoft.com/office/drawing/2014/main" id="{E669CB0C-E0F6-A245-BD2A-475C4297466D}"/>
              </a:ext>
            </a:extLst>
          </p:cNvPr>
          <p:cNvSpPr>
            <a:spLocks noGrp="1"/>
          </p:cNvSpPr>
          <p:nvPr>
            <p:ph type="title"/>
          </p:nvPr>
        </p:nvSpPr>
        <p:spPr>
          <a:xfrm>
            <a:off x="682992" y="768055"/>
            <a:ext cx="8102600" cy="677955"/>
          </a:xfrm>
          <a:prstGeom prst="rect">
            <a:avLst/>
          </a:prstGeom>
        </p:spPr>
        <p:txBody>
          <a:bodyPr/>
          <a:lstStyle>
            <a:lvl1pPr marL="0" marR="0" indent="0" algn="l" defTabSz="914411" rtl="0" eaLnBrk="1" fontAlgn="base" latinLnBrk="0" hangingPunct="1">
              <a:lnSpc>
                <a:spcPct val="100000"/>
              </a:lnSpc>
              <a:spcBef>
                <a:spcPct val="0"/>
              </a:spcBef>
              <a:spcAft>
                <a:spcPct val="0"/>
              </a:spcAft>
              <a:tabLst/>
              <a:defRPr sz="3600">
                <a:solidFill>
                  <a:srgbClr val="712C3D"/>
                </a:solidFill>
              </a:defRPr>
            </a:lvl1pPr>
          </a:lstStyle>
          <a:p>
            <a:pPr lvl="0"/>
            <a:r>
              <a:rPr lang="en-US" noProof="0"/>
              <a:t>Click to edit Master title style</a:t>
            </a:r>
          </a:p>
        </p:txBody>
      </p:sp>
      <p:grpSp>
        <p:nvGrpSpPr>
          <p:cNvPr id="22" name="Group 21">
            <a:extLst>
              <a:ext uri="{FF2B5EF4-FFF2-40B4-BE49-F238E27FC236}">
                <a16:creationId xmlns:a16="http://schemas.microsoft.com/office/drawing/2014/main" id="{C0BA3847-8868-4BA2-8F95-EDAF24560774}"/>
              </a:ext>
            </a:extLst>
          </p:cNvPr>
          <p:cNvGrpSpPr/>
          <p:nvPr userDrawn="1"/>
        </p:nvGrpSpPr>
        <p:grpSpPr>
          <a:xfrm>
            <a:off x="0" y="6813551"/>
            <a:ext cx="12192000" cy="50800"/>
            <a:chOff x="0" y="6813551"/>
            <a:chExt cx="12192000" cy="50800"/>
          </a:xfrm>
        </p:grpSpPr>
        <p:sp>
          <p:nvSpPr>
            <p:cNvPr id="26" name="Rectangle 25">
              <a:extLst>
                <a:ext uri="{FF2B5EF4-FFF2-40B4-BE49-F238E27FC236}">
                  <a16:creationId xmlns:a16="http://schemas.microsoft.com/office/drawing/2014/main" id="{B5D76B60-A27B-42E4-8CE3-55DBD9CA2DFC}"/>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473ACF9-56A3-4726-832E-B5EA3B011CFA}"/>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CE374E-9C12-4968-9B89-849CD84B9480}"/>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7DE8A0-0DCE-463A-910D-F5C60787E532}"/>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F5585C6-955F-42DC-9C11-D45A0B455376}"/>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C8969F-50A2-41D9-8C8A-DC3FD5EAF67F}"/>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AB6B935-5712-4476-A5A3-11C60AEB46C3}"/>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652E1A26-EDD2-4961-BB91-5BB33C446D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94114" y="6105593"/>
            <a:ext cx="1159840" cy="539750"/>
          </a:xfrm>
          <a:prstGeom prst="rect">
            <a:avLst/>
          </a:prstGeom>
        </p:spPr>
      </p:pic>
      <p:pic>
        <p:nvPicPr>
          <p:cNvPr id="16" name="Picture 15">
            <a:extLst>
              <a:ext uri="{FF2B5EF4-FFF2-40B4-BE49-F238E27FC236}">
                <a16:creationId xmlns:a16="http://schemas.microsoft.com/office/drawing/2014/main" id="{3628E7E7-7C64-469C-B6D1-9C47EC89A97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7684" y="1459891"/>
            <a:ext cx="1460605" cy="45719"/>
          </a:xfrm>
          <a:prstGeom prst="rect">
            <a:avLst/>
          </a:prstGeom>
        </p:spPr>
      </p:pic>
    </p:spTree>
    <p:extLst>
      <p:ext uri="{BB962C8B-B14F-4D97-AF65-F5344CB8AC3E}">
        <p14:creationId xmlns:p14="http://schemas.microsoft.com/office/powerpoint/2010/main" val="516891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ictures on righ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A3A656-7FED-6741-943F-96B4C3CAF8DA}"/>
              </a:ext>
            </a:extLst>
          </p:cNvPr>
          <p:cNvSpPr txBox="1"/>
          <p:nvPr userDrawn="1"/>
        </p:nvSpPr>
        <p:spPr>
          <a:xfrm>
            <a:off x="11391723" y="126023"/>
            <a:ext cx="642212" cy="276999"/>
          </a:xfrm>
          <a:prstGeom prst="rect">
            <a:avLst/>
          </a:prstGeom>
          <a:noFill/>
        </p:spPr>
        <p:txBody>
          <a:bodyPr wrap="square" rtlCol="0">
            <a:spAutoFit/>
          </a:bodyPr>
          <a:lstStyle/>
          <a:p>
            <a:pPr algn="r"/>
            <a:fld id="{9EC90DB4-0EF6-4763-8A24-99CFAA713A3B}" type="slidenum">
              <a:rPr lang="en-GB" sz="1200" b="0" smtClean="0">
                <a:solidFill>
                  <a:srgbClr val="762123"/>
                </a:solidFill>
                <a:latin typeface="Calibri" panose="020F0502020204030204" pitchFamily="34" charset="0"/>
                <a:cs typeface="Calibri" panose="020F0502020204030204" pitchFamily="34" charset="0"/>
              </a:rPr>
              <a:pPr algn="r"/>
              <a:t>‹#›</a:t>
            </a:fld>
            <a:endParaRPr lang="en-GB" sz="1200" b="0">
              <a:solidFill>
                <a:srgbClr val="762123"/>
              </a:solidFill>
              <a:latin typeface="Calibri" panose="020F0502020204030204" pitchFamily="34" charset="0"/>
              <a:cs typeface="Calibri" panose="020F0502020204030204" pitchFamily="34" charset="0"/>
            </a:endParaRPr>
          </a:p>
        </p:txBody>
      </p:sp>
      <p:sp>
        <p:nvSpPr>
          <p:cNvPr id="10" name="Content Placeholder 9">
            <a:extLst>
              <a:ext uri="{FF2B5EF4-FFF2-40B4-BE49-F238E27FC236}">
                <a16:creationId xmlns:a16="http://schemas.microsoft.com/office/drawing/2014/main" id="{414C3409-191E-7547-BDF0-DF3ED7206EAE}"/>
              </a:ext>
            </a:extLst>
          </p:cNvPr>
          <p:cNvSpPr>
            <a:spLocks noGrp="1"/>
          </p:cNvSpPr>
          <p:nvPr>
            <p:ph sz="quarter" idx="10"/>
          </p:nvPr>
        </p:nvSpPr>
        <p:spPr>
          <a:xfrm>
            <a:off x="609600" y="1342716"/>
            <a:ext cx="8102600" cy="4572000"/>
          </a:xfrm>
          <a:prstGeom prst="rect">
            <a:avLst/>
          </a:prstGeom>
        </p:spPr>
        <p:txBody>
          <a:bodyPr/>
          <a:lstStyle>
            <a:lvl1pPr marL="0" indent="0">
              <a:lnSpc>
                <a:spcPct val="100000"/>
              </a:lnSpc>
              <a:spcBef>
                <a:spcPts val="0"/>
              </a:spcBef>
              <a:spcAft>
                <a:spcPts val="0"/>
              </a:spcAft>
              <a:buNone/>
              <a:defRPr sz="3000"/>
            </a:lvl1pPr>
            <a:lvl2pPr marL="742960" indent="-285753">
              <a:lnSpc>
                <a:spcPct val="100000"/>
              </a:lnSpc>
              <a:spcBef>
                <a:spcPts val="0"/>
              </a:spcBef>
              <a:spcAft>
                <a:spcPts val="0"/>
              </a:spcAft>
              <a:buClr>
                <a:srgbClr val="682622"/>
              </a:buClr>
              <a:buFont typeface="Arial" panose="020B0604020202020204" pitchFamily="34" charset="0"/>
              <a:buChar char="•"/>
              <a:defRPr sz="2600"/>
            </a:lvl2pPr>
            <a:lvl3pPr marL="1143014" indent="-228603">
              <a:lnSpc>
                <a:spcPct val="100000"/>
              </a:lnSpc>
              <a:spcBef>
                <a:spcPts val="0"/>
              </a:spcBef>
              <a:spcAft>
                <a:spcPts val="0"/>
              </a:spcAft>
              <a:buClr>
                <a:srgbClr val="682622"/>
              </a:buClr>
              <a:buFont typeface="Courier New" panose="02070309020205020404" pitchFamily="49" charset="0"/>
              <a:buChar char="o"/>
              <a:defRPr sz="220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levelç</a:t>
            </a:r>
            <a:endParaRPr lang="en-US"/>
          </a:p>
        </p:txBody>
      </p:sp>
      <p:sp>
        <p:nvSpPr>
          <p:cNvPr id="3" name="Picture Placeholder 2">
            <a:extLst>
              <a:ext uri="{FF2B5EF4-FFF2-40B4-BE49-F238E27FC236}">
                <a16:creationId xmlns:a16="http://schemas.microsoft.com/office/drawing/2014/main" id="{4D66AE52-91C7-8048-9A3D-5BBDB981CD54}"/>
              </a:ext>
            </a:extLst>
          </p:cNvPr>
          <p:cNvSpPr>
            <a:spLocks noGrp="1"/>
          </p:cNvSpPr>
          <p:nvPr>
            <p:ph type="pic" sz="quarter" idx="11"/>
          </p:nvPr>
        </p:nvSpPr>
        <p:spPr>
          <a:xfrm>
            <a:off x="9245600" y="6350"/>
            <a:ext cx="2946400" cy="4443731"/>
          </a:xfrm>
          <a:prstGeom prst="rect">
            <a:avLst/>
          </a:prstGeom>
        </p:spPr>
        <p:txBody>
          <a:bodyPr/>
          <a:lstStyle/>
          <a:p>
            <a:endParaRPr lang="en-US"/>
          </a:p>
        </p:txBody>
      </p:sp>
      <p:sp>
        <p:nvSpPr>
          <p:cNvPr id="12" name="Picture Placeholder 11">
            <a:extLst>
              <a:ext uri="{FF2B5EF4-FFF2-40B4-BE49-F238E27FC236}">
                <a16:creationId xmlns:a16="http://schemas.microsoft.com/office/drawing/2014/main" id="{408A3DA7-2E2D-F341-B43B-326F56D61EA9}"/>
              </a:ext>
            </a:extLst>
          </p:cNvPr>
          <p:cNvSpPr>
            <a:spLocks noGrp="1"/>
          </p:cNvSpPr>
          <p:nvPr>
            <p:ph type="pic" sz="quarter" idx="12"/>
          </p:nvPr>
        </p:nvSpPr>
        <p:spPr>
          <a:xfrm>
            <a:off x="9245600" y="4515995"/>
            <a:ext cx="2946400" cy="2297555"/>
          </a:xfrm>
          <a:prstGeom prst="rect">
            <a:avLst/>
          </a:prstGeom>
        </p:spPr>
        <p:txBody>
          <a:bodyPr/>
          <a:lstStyle/>
          <a:p>
            <a:endParaRPr lang="en-US"/>
          </a:p>
        </p:txBody>
      </p:sp>
      <p:sp>
        <p:nvSpPr>
          <p:cNvPr id="22" name="Title 1">
            <a:extLst>
              <a:ext uri="{FF2B5EF4-FFF2-40B4-BE49-F238E27FC236}">
                <a16:creationId xmlns:a16="http://schemas.microsoft.com/office/drawing/2014/main" id="{8BA71CF4-581A-8849-A8C8-8C72FA9BDD73}"/>
              </a:ext>
            </a:extLst>
          </p:cNvPr>
          <p:cNvSpPr>
            <a:spLocks noGrp="1"/>
          </p:cNvSpPr>
          <p:nvPr>
            <p:ph type="title"/>
          </p:nvPr>
        </p:nvSpPr>
        <p:spPr>
          <a:xfrm>
            <a:off x="599965" y="427831"/>
            <a:ext cx="8102600" cy="677955"/>
          </a:xfrm>
          <a:prstGeom prst="rect">
            <a:avLst/>
          </a:prstGeom>
        </p:spPr>
        <p:txBody>
          <a:bodyPr/>
          <a:lstStyle>
            <a:lvl1pPr marL="0" marR="0" indent="0" algn="l" defTabSz="914411" rtl="0" eaLnBrk="1" fontAlgn="base" latinLnBrk="0" hangingPunct="1">
              <a:lnSpc>
                <a:spcPct val="100000"/>
              </a:lnSpc>
              <a:spcBef>
                <a:spcPct val="0"/>
              </a:spcBef>
              <a:spcAft>
                <a:spcPct val="0"/>
              </a:spcAft>
              <a:tabLst/>
              <a:defRPr sz="3600">
                <a:solidFill>
                  <a:srgbClr val="712C3D"/>
                </a:solidFill>
              </a:defRPr>
            </a:lvl1pPr>
          </a:lstStyle>
          <a:p>
            <a:pPr lvl="0"/>
            <a:r>
              <a:rPr lang="en-US" noProof="0"/>
              <a:t>Click to edit Master title style</a:t>
            </a:r>
          </a:p>
        </p:txBody>
      </p:sp>
      <p:grpSp>
        <p:nvGrpSpPr>
          <p:cNvPr id="23" name="Group 22">
            <a:extLst>
              <a:ext uri="{FF2B5EF4-FFF2-40B4-BE49-F238E27FC236}">
                <a16:creationId xmlns:a16="http://schemas.microsoft.com/office/drawing/2014/main" id="{F05C474D-29BC-41DA-8849-7C6D9DFD486A}"/>
              </a:ext>
            </a:extLst>
          </p:cNvPr>
          <p:cNvGrpSpPr/>
          <p:nvPr userDrawn="1"/>
        </p:nvGrpSpPr>
        <p:grpSpPr>
          <a:xfrm>
            <a:off x="0" y="6813551"/>
            <a:ext cx="12192000" cy="50800"/>
            <a:chOff x="0" y="6813551"/>
            <a:chExt cx="12192000" cy="50800"/>
          </a:xfrm>
        </p:grpSpPr>
        <p:sp>
          <p:nvSpPr>
            <p:cNvPr id="24" name="Rectangle 23">
              <a:extLst>
                <a:ext uri="{FF2B5EF4-FFF2-40B4-BE49-F238E27FC236}">
                  <a16:creationId xmlns:a16="http://schemas.microsoft.com/office/drawing/2014/main" id="{15F4CAF6-4D4F-46E9-B76B-B66507D42EF7}"/>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C5B453-643F-471F-B179-652F61EF7417}"/>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0F0965A-A251-4292-83B2-381FA03DCC15}"/>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48F17BF-8C38-422A-AFC7-DDE8944795A6}"/>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2511BA8-8A1D-4468-A218-89B011EA761C}"/>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1432705-B4F2-4D41-B28E-C49C96B5D012}"/>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93F111C-F11A-452F-9097-57D88A141B89}"/>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8AF12BB5-D064-4122-AFFA-6283A21635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7952" y="6105593"/>
            <a:ext cx="1159840" cy="539750"/>
          </a:xfrm>
          <a:prstGeom prst="rect">
            <a:avLst/>
          </a:prstGeom>
        </p:spPr>
      </p:pic>
      <p:pic>
        <p:nvPicPr>
          <p:cNvPr id="18" name="Picture 17">
            <a:extLst>
              <a:ext uri="{FF2B5EF4-FFF2-40B4-BE49-F238E27FC236}">
                <a16:creationId xmlns:a16="http://schemas.microsoft.com/office/drawing/2014/main" id="{DBEFBDEA-6D6B-4EA5-B75F-31343B1348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1116732"/>
            <a:ext cx="1460605" cy="45719"/>
          </a:xfrm>
          <a:prstGeom prst="rect">
            <a:avLst/>
          </a:prstGeom>
        </p:spPr>
      </p:pic>
    </p:spTree>
    <p:extLst>
      <p:ext uri="{BB962C8B-B14F-4D97-AF65-F5344CB8AC3E}">
        <p14:creationId xmlns:p14="http://schemas.microsoft.com/office/powerpoint/2010/main" val="181713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REEFORM with color line at bottom">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82CB052-5B31-D543-9ADA-7FAAFC65B78F}"/>
              </a:ext>
            </a:extLst>
          </p:cNvPr>
          <p:cNvSpPr txBox="1"/>
          <p:nvPr userDrawn="1"/>
        </p:nvSpPr>
        <p:spPr>
          <a:xfrm>
            <a:off x="11391723" y="126023"/>
            <a:ext cx="642212" cy="276999"/>
          </a:xfrm>
          <a:prstGeom prst="rect">
            <a:avLst/>
          </a:prstGeom>
          <a:noFill/>
        </p:spPr>
        <p:txBody>
          <a:bodyPr wrap="square" rtlCol="0">
            <a:spAutoFit/>
          </a:bodyPr>
          <a:lstStyle/>
          <a:p>
            <a:pPr algn="r"/>
            <a:fld id="{9EC90DB4-0EF6-4763-8A24-99CFAA713A3B}" type="slidenum">
              <a:rPr lang="en-GB" sz="1200" b="0" smtClean="0">
                <a:solidFill>
                  <a:srgbClr val="762123"/>
                </a:solidFill>
                <a:latin typeface="Calibri" panose="020F0502020204030204" pitchFamily="34" charset="0"/>
                <a:cs typeface="Calibri" panose="020F0502020204030204" pitchFamily="34" charset="0"/>
              </a:rPr>
              <a:pPr algn="r"/>
              <a:t>‹#›</a:t>
            </a:fld>
            <a:endParaRPr lang="en-GB" sz="1200" b="0">
              <a:solidFill>
                <a:srgbClr val="762123"/>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8D75FDEF-82D0-4CF0-950F-647865FB8108}"/>
              </a:ext>
            </a:extLst>
          </p:cNvPr>
          <p:cNvGrpSpPr/>
          <p:nvPr userDrawn="1"/>
        </p:nvGrpSpPr>
        <p:grpSpPr>
          <a:xfrm>
            <a:off x="0" y="6813551"/>
            <a:ext cx="12192000" cy="50800"/>
            <a:chOff x="0" y="6813551"/>
            <a:chExt cx="12192000" cy="50800"/>
          </a:xfrm>
        </p:grpSpPr>
        <p:sp>
          <p:nvSpPr>
            <p:cNvPr id="16" name="Rectangle 15">
              <a:extLst>
                <a:ext uri="{FF2B5EF4-FFF2-40B4-BE49-F238E27FC236}">
                  <a16:creationId xmlns:a16="http://schemas.microsoft.com/office/drawing/2014/main" id="{8A16EE8B-0F7C-4EB3-BA32-4AD8D7731328}"/>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A18F61-3505-425C-84CD-FF598CE7F687}"/>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1AEE0F5-80B7-410B-8AE3-694EC74E3421}"/>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A8F298F-5904-4E90-9AE4-6AA7F8C966E2}"/>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5D29A5-79D7-4009-9F31-DE14E632B82A}"/>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6A520A8-1757-47E8-BF1E-F1C22B512A24}"/>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ADDCA5-2E36-467D-806C-07491FEE20CB}"/>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301784BF-9CB4-4204-8FD4-95D25EB853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94114" y="6105593"/>
            <a:ext cx="1159840" cy="539750"/>
          </a:xfrm>
          <a:prstGeom prst="rect">
            <a:avLst/>
          </a:prstGeom>
        </p:spPr>
      </p:pic>
    </p:spTree>
    <p:extLst>
      <p:ext uri="{BB962C8B-B14F-4D97-AF65-F5344CB8AC3E}">
        <p14:creationId xmlns:p14="http://schemas.microsoft.com/office/powerpoint/2010/main" val="2540704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391DD-5F87-4FDD-8E82-85FE67DC3E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021BC6-9B70-4D5E-A3DF-F84FE52ED8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4B4BCE-E67C-4FE1-8DBF-FC5A998F9489}"/>
              </a:ext>
            </a:extLst>
          </p:cNvPr>
          <p:cNvSpPr>
            <a:spLocks noGrp="1"/>
          </p:cNvSpPr>
          <p:nvPr>
            <p:ph type="dt" sz="half" idx="10"/>
          </p:nvPr>
        </p:nvSpPr>
        <p:spPr/>
        <p:txBody>
          <a:bodyPr/>
          <a:lstStyle/>
          <a:p>
            <a:fld id="{B516F001-FB6C-479D-BCD6-54882C340A94}" type="datetimeFigureOut">
              <a:rPr lang="en-US" smtClean="0"/>
              <a:t>4/23/2023</a:t>
            </a:fld>
            <a:endParaRPr lang="en-US"/>
          </a:p>
        </p:txBody>
      </p:sp>
      <p:sp>
        <p:nvSpPr>
          <p:cNvPr id="5" name="Footer Placeholder 4">
            <a:extLst>
              <a:ext uri="{FF2B5EF4-FFF2-40B4-BE49-F238E27FC236}">
                <a16:creationId xmlns:a16="http://schemas.microsoft.com/office/drawing/2014/main" id="{C3AF9363-FDA2-4BF0-8992-59CF8418E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9EA06-28A3-41DA-8E7A-6E4D3AACE582}"/>
              </a:ext>
            </a:extLst>
          </p:cNvPr>
          <p:cNvSpPr>
            <a:spLocks noGrp="1"/>
          </p:cNvSpPr>
          <p:nvPr>
            <p:ph type="sldNum" sz="quarter" idx="12"/>
          </p:nvPr>
        </p:nvSpPr>
        <p:spPr/>
        <p:txBody>
          <a:bodyPr/>
          <a:lstStyle/>
          <a:p>
            <a:fld id="{74E5BD36-4F44-4FA1-817D-C4B02A77A353}" type="slidenum">
              <a:rPr lang="en-US" smtClean="0"/>
              <a:t>‹#›</a:t>
            </a:fld>
            <a:endParaRPr lang="en-US"/>
          </a:p>
        </p:txBody>
      </p:sp>
    </p:spTree>
    <p:extLst>
      <p:ext uri="{BB962C8B-B14F-4D97-AF65-F5344CB8AC3E}">
        <p14:creationId xmlns:p14="http://schemas.microsoft.com/office/powerpoint/2010/main" val="89871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REEFORM layout logo on righ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82CB052-5B31-D543-9ADA-7FAAFC65B78F}"/>
              </a:ext>
            </a:extLst>
          </p:cNvPr>
          <p:cNvSpPr txBox="1"/>
          <p:nvPr userDrawn="1"/>
        </p:nvSpPr>
        <p:spPr>
          <a:xfrm>
            <a:off x="11391723" y="126023"/>
            <a:ext cx="642212" cy="276999"/>
          </a:xfrm>
          <a:prstGeom prst="rect">
            <a:avLst/>
          </a:prstGeom>
          <a:noFill/>
        </p:spPr>
        <p:txBody>
          <a:bodyPr wrap="square" rtlCol="0">
            <a:spAutoFit/>
          </a:bodyPr>
          <a:lstStyle/>
          <a:p>
            <a:pPr algn="r"/>
            <a:fld id="{9EC90DB4-0EF6-4763-8A24-99CFAA713A3B}" type="slidenum">
              <a:rPr lang="en-GB" sz="1200" b="0" smtClean="0">
                <a:solidFill>
                  <a:srgbClr val="762123"/>
                </a:solidFill>
                <a:latin typeface="Calibri" panose="020F0502020204030204" pitchFamily="34" charset="0"/>
                <a:cs typeface="Calibri" panose="020F0502020204030204" pitchFamily="34" charset="0"/>
              </a:rPr>
              <a:pPr algn="r"/>
              <a:t>‹#›</a:t>
            </a:fld>
            <a:endParaRPr lang="en-GB" sz="1200" b="0">
              <a:solidFill>
                <a:srgbClr val="762123"/>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50384C1-EF9F-45B1-B7DB-13A43E06AF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94114" y="6105593"/>
            <a:ext cx="1159840" cy="539750"/>
          </a:xfrm>
          <a:prstGeom prst="rect">
            <a:avLst/>
          </a:prstGeom>
        </p:spPr>
      </p:pic>
    </p:spTree>
    <p:extLst>
      <p:ext uri="{BB962C8B-B14F-4D97-AF65-F5344CB8AC3E}">
        <p14:creationId xmlns:p14="http://schemas.microsoft.com/office/powerpoint/2010/main" val="1098185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REEFORM layout logo on lef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A3A656-7FED-6741-943F-96B4C3CAF8DA}"/>
              </a:ext>
            </a:extLst>
          </p:cNvPr>
          <p:cNvSpPr txBox="1"/>
          <p:nvPr userDrawn="1"/>
        </p:nvSpPr>
        <p:spPr>
          <a:xfrm>
            <a:off x="11391723" y="126023"/>
            <a:ext cx="642212" cy="276999"/>
          </a:xfrm>
          <a:prstGeom prst="rect">
            <a:avLst/>
          </a:prstGeom>
          <a:noFill/>
        </p:spPr>
        <p:txBody>
          <a:bodyPr wrap="square" rtlCol="0">
            <a:spAutoFit/>
          </a:bodyPr>
          <a:lstStyle/>
          <a:p>
            <a:pPr algn="r"/>
            <a:fld id="{9EC90DB4-0EF6-4763-8A24-99CFAA713A3B}" type="slidenum">
              <a:rPr lang="en-GB" sz="1200" b="0" smtClean="0">
                <a:solidFill>
                  <a:srgbClr val="762123"/>
                </a:solidFill>
                <a:latin typeface="Calibri" panose="020F0502020204030204" pitchFamily="34" charset="0"/>
                <a:cs typeface="Calibri" panose="020F0502020204030204" pitchFamily="34" charset="0"/>
              </a:rPr>
              <a:pPr algn="r"/>
              <a:t>‹#›</a:t>
            </a:fld>
            <a:endParaRPr lang="en-GB" sz="1200" b="0">
              <a:solidFill>
                <a:srgbClr val="762123"/>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10C4DBF-F57C-4D55-AF2B-71887E4E7F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7952" y="6105593"/>
            <a:ext cx="1159840" cy="539750"/>
          </a:xfrm>
          <a:prstGeom prst="rect">
            <a:avLst/>
          </a:prstGeom>
        </p:spPr>
      </p:pic>
    </p:spTree>
    <p:extLst>
      <p:ext uri="{BB962C8B-B14F-4D97-AF65-F5344CB8AC3E}">
        <p14:creationId xmlns:p14="http://schemas.microsoft.com/office/powerpoint/2010/main" val="1990463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9ADD47A-4774-7A42-B569-D540230C8144}"/>
              </a:ext>
            </a:extLst>
          </p:cNvPr>
          <p:cNvSpPr>
            <a:spLocks noGrp="1"/>
          </p:cNvSpPr>
          <p:nvPr>
            <p:ph type="pic" sz="quarter" idx="10"/>
          </p:nvPr>
        </p:nvSpPr>
        <p:spPr>
          <a:xfrm>
            <a:off x="400595" y="322325"/>
            <a:ext cx="11376551" cy="4782551"/>
          </a:xfrm>
          <a:prstGeom prst="rect">
            <a:avLst/>
          </a:prstGeom>
        </p:spPr>
        <p:txBody>
          <a:bodyPr/>
          <a:lstStyle/>
          <a:p>
            <a:endParaRPr lang="en-US"/>
          </a:p>
        </p:txBody>
      </p:sp>
      <p:pic>
        <p:nvPicPr>
          <p:cNvPr id="3" name="Picture 2">
            <a:extLst>
              <a:ext uri="{FF2B5EF4-FFF2-40B4-BE49-F238E27FC236}">
                <a16:creationId xmlns:a16="http://schemas.microsoft.com/office/drawing/2014/main" id="{B12594F4-4A69-43F2-A112-80783F950B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0595" y="5186074"/>
            <a:ext cx="11376551" cy="1542050"/>
          </a:xfrm>
          <a:prstGeom prst="rect">
            <a:avLst/>
          </a:prstGeom>
        </p:spPr>
      </p:pic>
    </p:spTree>
    <p:extLst>
      <p:ext uri="{BB962C8B-B14F-4D97-AF65-F5344CB8AC3E}">
        <p14:creationId xmlns:p14="http://schemas.microsoft.com/office/powerpoint/2010/main" val="3567809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EEFOR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21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0420B2-C676-4A45-9E73-D2387D55A81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8269" y="1718179"/>
            <a:ext cx="12890196" cy="2995749"/>
          </a:xfrm>
          <a:prstGeom prst="rect">
            <a:avLst/>
          </a:prstGeom>
        </p:spPr>
      </p:pic>
      <p:sp>
        <p:nvSpPr>
          <p:cNvPr id="6" name="Text Placeholder 6">
            <a:extLst>
              <a:ext uri="{FF2B5EF4-FFF2-40B4-BE49-F238E27FC236}">
                <a16:creationId xmlns:a16="http://schemas.microsoft.com/office/drawing/2014/main" id="{F1943429-9B7A-3041-800B-A6D8BB485F74}"/>
              </a:ext>
            </a:extLst>
          </p:cNvPr>
          <p:cNvSpPr>
            <a:spLocks noGrp="1"/>
          </p:cNvSpPr>
          <p:nvPr>
            <p:ph type="body" sz="quarter" idx="10" hasCustomPrompt="1"/>
          </p:nvPr>
        </p:nvSpPr>
        <p:spPr>
          <a:xfrm>
            <a:off x="1213784" y="2911254"/>
            <a:ext cx="9826090" cy="609600"/>
          </a:xfrm>
          <a:prstGeom prst="rect">
            <a:avLst/>
          </a:prstGeom>
        </p:spPr>
        <p:txBody>
          <a:bodyPr>
            <a:normAutofit/>
          </a:bodyPr>
          <a:lstStyle>
            <a:lvl1pPr marL="0" indent="0" algn="ctr">
              <a:buNone/>
              <a:defRPr sz="3600" b="0" i="0">
                <a:solidFill>
                  <a:schemeClr val="bg1"/>
                </a:solidFill>
                <a:latin typeface="Calibri Light" panose="020F0302020204030204" pitchFamily="34" charset="0"/>
                <a:cs typeface="Calibri Light" panose="020F0302020204030204" pitchFamily="34" charset="0"/>
              </a:defRPr>
            </a:lvl1pPr>
          </a:lstStyle>
          <a:p>
            <a:pPr lvl="0"/>
            <a:r>
              <a:rPr lang="en-US"/>
              <a:t>SEPARATOR PAGE: TITLE GOES HERE</a:t>
            </a:r>
          </a:p>
        </p:txBody>
      </p:sp>
      <p:pic>
        <p:nvPicPr>
          <p:cNvPr id="5" name="Picture 4">
            <a:extLst>
              <a:ext uri="{FF2B5EF4-FFF2-40B4-BE49-F238E27FC236}">
                <a16:creationId xmlns:a16="http://schemas.microsoft.com/office/drawing/2014/main" id="{A15E48A9-900D-4CCA-837C-BC33433288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94114" y="6105593"/>
            <a:ext cx="1159840" cy="539750"/>
          </a:xfrm>
          <a:prstGeom prst="rect">
            <a:avLst/>
          </a:prstGeom>
        </p:spPr>
      </p:pic>
    </p:spTree>
    <p:extLst>
      <p:ext uri="{BB962C8B-B14F-4D97-AF65-F5344CB8AC3E}">
        <p14:creationId xmlns:p14="http://schemas.microsoft.com/office/powerpoint/2010/main" val="1567303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476672"/>
            <a:ext cx="10972800" cy="504056"/>
          </a:xfrm>
          <a:prstGeom prst="roundRect">
            <a:avLst/>
          </a:prstGeom>
          <a:solidFill>
            <a:schemeClr val="bg1"/>
          </a:solidFill>
          <a:ln>
            <a:solidFill>
              <a:schemeClr val="accent3">
                <a:lumMod val="60000"/>
                <a:lumOff val="40000"/>
              </a:schemeClr>
            </a:solidFill>
          </a:ln>
        </p:spPr>
        <p:txBody>
          <a:bodyPr>
            <a:normAutofit/>
          </a:bodyPr>
          <a:lstStyle>
            <a:lvl1pPr>
              <a:defRPr sz="2800">
                <a:solidFill>
                  <a:srgbClr val="53672B"/>
                </a:solidFill>
              </a:defRPr>
            </a:lvl1pPr>
          </a:lstStyle>
          <a:p>
            <a:r>
              <a:rPr lang="en-US" dirty="0"/>
              <a:t>Click to edit Master title style</a:t>
            </a:r>
          </a:p>
        </p:txBody>
      </p:sp>
      <p:sp>
        <p:nvSpPr>
          <p:cNvPr id="3" name="Content Placeholder 2"/>
          <p:cNvSpPr>
            <a:spLocks noGrp="1"/>
          </p:cNvSpPr>
          <p:nvPr>
            <p:ph idx="1"/>
          </p:nvPr>
        </p:nvSpPr>
        <p:spPr/>
        <p:txBody>
          <a:bodyPr/>
          <a:lstStyle>
            <a:lvl1pPr>
              <a:buFont typeface="Courier New" pitchFamily="49" charset="0"/>
              <a:buChar char="o"/>
              <a:defRPr sz="2400"/>
            </a:lvl1pPr>
            <a:lvl2pPr>
              <a:buFont typeface="Arial" pitchFamily="34" charset="0"/>
              <a:buChar cha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101BD2B5-45BD-4C04-BE2A-5742BF0D414E}" type="datetime1">
              <a:rPr lang="en-US" altLang="en-US" smtClean="0"/>
              <a:t>4/23/2023</a:t>
            </a:fld>
            <a:endParaRPr lang="en-US" altLang="en-US"/>
          </a:p>
        </p:txBody>
      </p:sp>
      <p:sp>
        <p:nvSpPr>
          <p:cNvPr id="8" name="Slide Number Placeholder 5"/>
          <p:cNvSpPr>
            <a:spLocks noGrp="1"/>
          </p:cNvSpPr>
          <p:nvPr>
            <p:ph type="sldNum" sz="quarter" idx="12"/>
          </p:nvPr>
        </p:nvSpPr>
        <p:spPr>
          <a:xfrm>
            <a:off x="8737600" y="6453189"/>
            <a:ext cx="2844800" cy="365125"/>
          </a:xfrm>
        </p:spPr>
        <p:txBody>
          <a:bodyPr/>
          <a:lstStyle>
            <a:lvl1pPr>
              <a:defRPr/>
            </a:lvl1pPr>
          </a:lstStyle>
          <a:p>
            <a:fld id="{12C9BCDF-3CA1-4651-8BDE-22ACF8FA3514}" type="slidenum">
              <a:rPr lang="en-US" altLang="en-US"/>
              <a:pPr/>
              <a:t>‹#›</a:t>
            </a:fld>
            <a:endParaRPr lang="en-US" altLang="en-US" dirty="0"/>
          </a:p>
        </p:txBody>
      </p:sp>
      <p:sp>
        <p:nvSpPr>
          <p:cNvPr id="9" name="Footer Placeholder 4"/>
          <p:cNvSpPr>
            <a:spLocks noGrp="1"/>
          </p:cNvSpPr>
          <p:nvPr>
            <p:ph type="ftr" sz="quarter" idx="11"/>
          </p:nvPr>
        </p:nvSpPr>
        <p:spPr>
          <a:xfrm>
            <a:off x="4165600" y="6315741"/>
            <a:ext cx="3860800" cy="502574"/>
          </a:xfrm>
        </p:spPr>
        <p:txBody>
          <a:bodyPr/>
          <a:lstStyle>
            <a:lvl1pPr>
              <a:defRPr>
                <a:ea typeface="MS PGothic" panose="020B0600070205080204" pitchFamily="34" charset="-128"/>
              </a:defRPr>
            </a:lvl1pPr>
          </a:lstStyle>
          <a:p>
            <a:pPr>
              <a:defRPr/>
            </a:pPr>
            <a:r>
              <a:rPr lang="en-US" dirty="0"/>
              <a:t>Sixth Multi-stakeholder Partnership (MSP) meeting </a:t>
            </a:r>
          </a:p>
          <a:p>
            <a:pPr>
              <a:defRPr/>
            </a:pPr>
            <a:r>
              <a:rPr lang="en-US" dirty="0"/>
              <a:t>Panama 20-23 June 2016</a:t>
            </a:r>
          </a:p>
          <a:p>
            <a:pPr>
              <a:defRPr/>
            </a:pPr>
            <a:endParaRPr lang="en-US" dirty="0"/>
          </a:p>
        </p:txBody>
      </p:sp>
    </p:spTree>
    <p:extLst>
      <p:ext uri="{BB962C8B-B14F-4D97-AF65-F5344CB8AC3E}">
        <p14:creationId xmlns:p14="http://schemas.microsoft.com/office/powerpoint/2010/main" val="1694087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Imagen 17">
            <a:extLst>
              <a:ext uri="{FF2B5EF4-FFF2-40B4-BE49-F238E27FC236}">
                <a16:creationId xmlns:a16="http://schemas.microsoft.com/office/drawing/2014/main" id="{BCD1F3BD-7F2F-444E-BE41-8A3E836CF2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 y="-22532"/>
            <a:ext cx="12173784" cy="6858000"/>
          </a:xfrm>
          <a:prstGeom prst="rect">
            <a:avLst/>
          </a:prstGeom>
        </p:spPr>
      </p:pic>
      <p:sp>
        <p:nvSpPr>
          <p:cNvPr id="14" name="Title 1">
            <a:extLst>
              <a:ext uri="{FF2B5EF4-FFF2-40B4-BE49-F238E27FC236}">
                <a16:creationId xmlns:a16="http://schemas.microsoft.com/office/drawing/2014/main" id="{455C749B-CF4F-E746-98AA-7DAFB049B453}"/>
              </a:ext>
            </a:extLst>
          </p:cNvPr>
          <p:cNvSpPr>
            <a:spLocks noGrp="1"/>
          </p:cNvSpPr>
          <p:nvPr>
            <p:ph type="ctrTitle"/>
          </p:nvPr>
        </p:nvSpPr>
        <p:spPr>
          <a:xfrm>
            <a:off x="4967108" y="2024160"/>
            <a:ext cx="5337098" cy="2275765"/>
          </a:xfrm>
        </p:spPr>
        <p:txBody>
          <a:bodyPr anchor="b">
            <a:noAutofit/>
          </a:bodyPr>
          <a:lstStyle>
            <a:lvl1pPr algn="l">
              <a:defRPr sz="4400" b="1" i="0">
                <a:solidFill>
                  <a:schemeClr val="tx1"/>
                </a:solidFill>
                <a:latin typeface="Montserrat" pitchFamily="2" charset="77"/>
                <a:ea typeface="Montserrat" pitchFamily="2" charset="77"/>
                <a:cs typeface="Calibri" charset="0"/>
              </a:defRPr>
            </a:lvl1pPr>
          </a:lstStyle>
          <a:p>
            <a:r>
              <a:rPr lang="en-US"/>
              <a:t>Click to edit Master title style</a:t>
            </a:r>
          </a:p>
        </p:txBody>
      </p:sp>
      <p:sp>
        <p:nvSpPr>
          <p:cNvPr id="19" name="Subtitle 2">
            <a:extLst>
              <a:ext uri="{FF2B5EF4-FFF2-40B4-BE49-F238E27FC236}">
                <a16:creationId xmlns:a16="http://schemas.microsoft.com/office/drawing/2014/main" id="{0D13D8CB-B082-0242-994C-AB48C4D212A0}"/>
              </a:ext>
            </a:extLst>
          </p:cNvPr>
          <p:cNvSpPr>
            <a:spLocks noGrp="1"/>
          </p:cNvSpPr>
          <p:nvPr>
            <p:ph type="subTitle" idx="1"/>
          </p:nvPr>
        </p:nvSpPr>
        <p:spPr>
          <a:xfrm>
            <a:off x="4967106" y="4825291"/>
            <a:ext cx="5337097" cy="831952"/>
          </a:xfrm>
        </p:spPr>
        <p:txBody>
          <a:bodyPr>
            <a:noAutofit/>
          </a:bodyPr>
          <a:lstStyle>
            <a:lvl1pPr marL="0" indent="0" algn="l">
              <a:buNone/>
              <a:defRPr sz="2800" b="0" i="0">
                <a:solidFill>
                  <a:schemeClr val="tx1">
                    <a:lumMod val="50000"/>
                    <a:lumOff val="50000"/>
                  </a:schemeClr>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Footer Placeholder 4">
            <a:extLst>
              <a:ext uri="{FF2B5EF4-FFF2-40B4-BE49-F238E27FC236}">
                <a16:creationId xmlns:a16="http://schemas.microsoft.com/office/drawing/2014/main" id="{AB8FE9A3-D792-F848-80BC-E61BCE6E974F}"/>
              </a:ext>
            </a:extLst>
          </p:cNvPr>
          <p:cNvSpPr>
            <a:spLocks noGrp="1"/>
          </p:cNvSpPr>
          <p:nvPr>
            <p:ph type="ftr" sz="quarter" idx="11"/>
          </p:nvPr>
        </p:nvSpPr>
        <p:spPr>
          <a:xfrm>
            <a:off x="651478" y="6356352"/>
            <a:ext cx="11235219" cy="365125"/>
          </a:xfrm>
        </p:spPr>
        <p:txBody>
          <a:bodyPr/>
          <a:lstStyle>
            <a:lvl1pPr algn="l">
              <a:defRPr b="0" i="0">
                <a:solidFill>
                  <a:srgbClr val="898989"/>
                </a:solidFill>
                <a:latin typeface="Avenir Medium" panose="02000503020000020003" pitchFamily="2" charset="0"/>
              </a:defRPr>
            </a:lvl1pPr>
          </a:lstStyle>
          <a:p>
            <a:r>
              <a:rPr lang="en-US"/>
              <a:t>Footer</a:t>
            </a:r>
          </a:p>
        </p:txBody>
      </p:sp>
      <p:cxnSp>
        <p:nvCxnSpPr>
          <p:cNvPr id="21" name="Straight Connector 12">
            <a:extLst>
              <a:ext uri="{FF2B5EF4-FFF2-40B4-BE49-F238E27FC236}">
                <a16:creationId xmlns:a16="http://schemas.microsoft.com/office/drawing/2014/main" id="{3E5620C9-4863-FD41-B02D-0D6AC464B8BB}"/>
              </a:ext>
            </a:extLst>
          </p:cNvPr>
          <p:cNvCxnSpPr>
            <a:cxnSpLocks/>
          </p:cNvCxnSpPr>
          <p:nvPr userDrawn="1"/>
        </p:nvCxnSpPr>
        <p:spPr>
          <a:xfrm>
            <a:off x="0" y="4570312"/>
            <a:ext cx="10304203" cy="0"/>
          </a:xfrm>
          <a:prstGeom prst="line">
            <a:avLst/>
          </a:prstGeom>
          <a:ln w="12700">
            <a:solidFill>
              <a:schemeClr val="tx1"/>
            </a:solidFill>
          </a:ln>
        </p:spPr>
        <p:style>
          <a:lnRef idx="3">
            <a:schemeClr val="accent4"/>
          </a:lnRef>
          <a:fillRef idx="0">
            <a:schemeClr val="accent4"/>
          </a:fillRef>
          <a:effectRef idx="2">
            <a:schemeClr val="accent4"/>
          </a:effectRef>
          <a:fontRef idx="minor">
            <a:schemeClr val="tx1"/>
          </a:fontRef>
        </p:style>
      </p:cxnSp>
      <p:sp>
        <p:nvSpPr>
          <p:cNvPr id="18" name="Date Placeholder 5">
            <a:extLst>
              <a:ext uri="{FF2B5EF4-FFF2-40B4-BE49-F238E27FC236}">
                <a16:creationId xmlns:a16="http://schemas.microsoft.com/office/drawing/2014/main" id="{19D55F78-2FD3-D643-B7AC-F01E7065250D}"/>
              </a:ext>
            </a:extLst>
          </p:cNvPr>
          <p:cNvSpPr>
            <a:spLocks noGrp="1"/>
          </p:cNvSpPr>
          <p:nvPr>
            <p:ph type="dt" sz="half" idx="12"/>
          </p:nvPr>
        </p:nvSpPr>
        <p:spPr>
          <a:xfrm>
            <a:off x="9683986" y="295903"/>
            <a:ext cx="2202712" cy="365125"/>
          </a:xfrm>
        </p:spPr>
        <p:txBody>
          <a:bodyPr/>
          <a:lstStyle>
            <a:lvl1pPr algn="r">
              <a:defRPr b="0" i="0">
                <a:solidFill>
                  <a:srgbClr val="898989"/>
                </a:solidFill>
                <a:latin typeface="Avenir Medium" panose="02000503020000020003" pitchFamily="2" charset="0"/>
              </a:defRPr>
            </a:lvl1pPr>
          </a:lstStyle>
          <a:p>
            <a:endParaRPr lang="en-US"/>
          </a:p>
        </p:txBody>
      </p:sp>
    </p:spTree>
    <p:extLst>
      <p:ext uri="{BB962C8B-B14F-4D97-AF65-F5344CB8AC3E}">
        <p14:creationId xmlns:p14="http://schemas.microsoft.com/office/powerpoint/2010/main" val="2689387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Imagen 6">
            <a:extLst>
              <a:ext uri="{FF2B5EF4-FFF2-40B4-BE49-F238E27FC236}">
                <a16:creationId xmlns:a16="http://schemas.microsoft.com/office/drawing/2014/main" id="{924DE002-8A97-944A-B72A-49728725A8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97" y="0"/>
            <a:ext cx="12171004" cy="6857999"/>
          </a:xfrm>
          <a:prstGeom prst="rect">
            <a:avLst/>
          </a:prstGeom>
        </p:spPr>
      </p:pic>
      <p:sp>
        <p:nvSpPr>
          <p:cNvPr id="7" name="Title 1">
            <a:extLst>
              <a:ext uri="{FF2B5EF4-FFF2-40B4-BE49-F238E27FC236}">
                <a16:creationId xmlns:a16="http://schemas.microsoft.com/office/drawing/2014/main" id="{D5318A8F-1C23-7341-8E53-86265BBB9EBA}"/>
              </a:ext>
            </a:extLst>
          </p:cNvPr>
          <p:cNvSpPr>
            <a:spLocks noGrp="1"/>
          </p:cNvSpPr>
          <p:nvPr>
            <p:ph type="title"/>
          </p:nvPr>
        </p:nvSpPr>
        <p:spPr>
          <a:xfrm>
            <a:off x="724929" y="334497"/>
            <a:ext cx="9039655" cy="776459"/>
          </a:xfrm>
        </p:spPr>
        <p:txBody>
          <a:bodyPr anchor="b">
            <a:normAutofit/>
          </a:bodyPr>
          <a:lstStyle>
            <a:lvl1pPr>
              <a:defRPr sz="3200" b="1" i="0">
                <a:solidFill>
                  <a:schemeClr val="tx1"/>
                </a:solidFill>
                <a:latin typeface="Montserrat" pitchFamily="2" charset="77"/>
                <a:ea typeface="Montserrat" pitchFamily="2" charset="77"/>
                <a:cs typeface="Calibri" charset="0"/>
              </a:defRPr>
            </a:lvl1pPr>
          </a:lstStyle>
          <a:p>
            <a:r>
              <a:rPr lang="en-US"/>
              <a:t>Click to edit Master title style</a:t>
            </a:r>
          </a:p>
        </p:txBody>
      </p:sp>
      <p:sp>
        <p:nvSpPr>
          <p:cNvPr id="8" name="Content Placeholder 2">
            <a:extLst>
              <a:ext uri="{FF2B5EF4-FFF2-40B4-BE49-F238E27FC236}">
                <a16:creationId xmlns:a16="http://schemas.microsoft.com/office/drawing/2014/main" id="{BE62EC41-3279-794B-98B4-896255B95796}"/>
              </a:ext>
            </a:extLst>
          </p:cNvPr>
          <p:cNvSpPr>
            <a:spLocks noGrp="1"/>
          </p:cNvSpPr>
          <p:nvPr>
            <p:ph idx="1" hasCustomPrompt="1"/>
          </p:nvPr>
        </p:nvSpPr>
        <p:spPr>
          <a:xfrm>
            <a:off x="724928" y="1358781"/>
            <a:ext cx="10688139" cy="4818183"/>
          </a:xfrm>
        </p:spPr>
        <p:txBody>
          <a:bodyPr/>
          <a:lstStyle>
            <a:lvl1pPr marL="0" indent="0">
              <a:buNone/>
              <a:defRPr sz="2400">
                <a:solidFill>
                  <a:schemeClr val="tx1">
                    <a:lumMod val="50000"/>
                    <a:lumOff val="50000"/>
                  </a:schemeClr>
                </a:solidFill>
                <a:latin typeface="Montserrat" pitchFamily="2" charset="77"/>
              </a:defRPr>
            </a:lvl1pPr>
            <a:lvl2pPr marL="685800" indent="-228600">
              <a:buClr>
                <a:schemeClr val="tx1"/>
              </a:buClr>
              <a:buSzPct val="80000"/>
              <a:buFont typeface="Arial" panose="020B0604020202020204" pitchFamily="34" charset="0"/>
              <a:buChar char="•"/>
              <a:defRPr sz="2400">
                <a:solidFill>
                  <a:schemeClr val="tx1">
                    <a:lumMod val="50000"/>
                    <a:lumOff val="50000"/>
                  </a:schemeClr>
                </a:solidFill>
                <a:latin typeface="Montserrat" pitchFamily="2" charset="77"/>
              </a:defRPr>
            </a:lvl2pPr>
            <a:lvl3pPr marL="1143000" indent="-228600">
              <a:buClr>
                <a:schemeClr val="tx1"/>
              </a:buClr>
              <a:buFont typeface=".AppleSystemUIFont" charset="-120"/>
              <a:buChar char="-"/>
              <a:defRPr>
                <a:solidFill>
                  <a:schemeClr val="tx1">
                    <a:lumMod val="50000"/>
                    <a:lumOff val="50000"/>
                  </a:schemeClr>
                </a:solidFill>
                <a:latin typeface="Montserrat" pitchFamily="2" charset="77"/>
              </a:defRPr>
            </a:lvl3pPr>
            <a:lvl4pPr>
              <a:buClr>
                <a:schemeClr val="tx1"/>
              </a:buClr>
              <a:defRPr>
                <a:solidFill>
                  <a:schemeClr val="tx1">
                    <a:lumMod val="50000"/>
                    <a:lumOff val="50000"/>
                  </a:schemeClr>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CBBD0FC2-DA89-EC42-9072-F82DBAB52CAA}"/>
              </a:ext>
            </a:extLst>
          </p:cNvPr>
          <p:cNvSpPr txBox="1">
            <a:spLocks/>
          </p:cNvSpPr>
          <p:nvPr userDrawn="1"/>
        </p:nvSpPr>
        <p:spPr>
          <a:xfrm>
            <a:off x="630923" y="6256048"/>
            <a:ext cx="9039655" cy="36512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Avenir Black" panose="02000503020000020003" pitchFamily="2" charset="0"/>
                <a:ea typeface="Avenir Black" panose="02000503020000020003" pitchFamily="2" charset="0"/>
                <a:cs typeface="Calibri" charset="0"/>
              </a:defRPr>
            </a:lvl1pPr>
          </a:lstStyle>
          <a:p>
            <a:r>
              <a:rPr lang="en-US" sz="1000" b="0">
                <a:solidFill>
                  <a:schemeClr val="bg1">
                    <a:lumMod val="65000"/>
                  </a:schemeClr>
                </a:solidFill>
                <a:latin typeface="Montserrat" panose="02000505000000020004" pitchFamily="2" charset="0"/>
              </a:rPr>
              <a:t>www.cgiar.org</a:t>
            </a:r>
          </a:p>
        </p:txBody>
      </p:sp>
    </p:spTree>
    <p:extLst>
      <p:ext uri="{BB962C8B-B14F-4D97-AF65-F5344CB8AC3E}">
        <p14:creationId xmlns:p14="http://schemas.microsoft.com/office/powerpoint/2010/main" val="4068147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Imagen 10">
            <a:extLst>
              <a:ext uri="{FF2B5EF4-FFF2-40B4-BE49-F238E27FC236}">
                <a16:creationId xmlns:a16="http://schemas.microsoft.com/office/drawing/2014/main" id="{8101F777-72C6-A347-9960-45FCD340D81D}"/>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9655" r="52506" b="31825"/>
          <a:stretch/>
        </p:blipFill>
        <p:spPr>
          <a:xfrm flipH="1">
            <a:off x="5422899" y="2172"/>
            <a:ext cx="6769101" cy="6855828"/>
          </a:xfrm>
          <a:prstGeom prst="rect">
            <a:avLst/>
          </a:prstGeom>
        </p:spPr>
      </p:pic>
      <p:sp>
        <p:nvSpPr>
          <p:cNvPr id="4" name="Title 1">
            <a:extLst>
              <a:ext uri="{FF2B5EF4-FFF2-40B4-BE49-F238E27FC236}">
                <a16:creationId xmlns:a16="http://schemas.microsoft.com/office/drawing/2014/main" id="{3B41CF72-518C-CF42-A323-83BED2EBDDC4}"/>
              </a:ext>
            </a:extLst>
          </p:cNvPr>
          <p:cNvSpPr>
            <a:spLocks noGrp="1"/>
          </p:cNvSpPr>
          <p:nvPr>
            <p:ph type="title"/>
          </p:nvPr>
        </p:nvSpPr>
        <p:spPr>
          <a:xfrm>
            <a:off x="724929" y="334497"/>
            <a:ext cx="9039655" cy="776459"/>
          </a:xfrm>
        </p:spPr>
        <p:txBody>
          <a:bodyPr anchor="b">
            <a:normAutofit/>
          </a:bodyPr>
          <a:lstStyle>
            <a:lvl1pPr>
              <a:defRPr sz="3200" b="1" i="0">
                <a:solidFill>
                  <a:schemeClr val="tx1"/>
                </a:solidFill>
                <a:latin typeface="Montserrat" pitchFamily="2" charset="77"/>
                <a:ea typeface="Montserrat" pitchFamily="2" charset="77"/>
                <a:cs typeface="Calibri" charset="0"/>
              </a:defRPr>
            </a:lvl1pPr>
          </a:lstStyle>
          <a:p>
            <a:r>
              <a:rPr lang="en-US"/>
              <a:t>Click to edit Master title style</a:t>
            </a:r>
          </a:p>
        </p:txBody>
      </p:sp>
      <p:sp>
        <p:nvSpPr>
          <p:cNvPr id="5" name="Content Placeholder 2">
            <a:extLst>
              <a:ext uri="{FF2B5EF4-FFF2-40B4-BE49-F238E27FC236}">
                <a16:creationId xmlns:a16="http://schemas.microsoft.com/office/drawing/2014/main" id="{A6411C58-0491-9F47-BC20-7E2DF6472431}"/>
              </a:ext>
            </a:extLst>
          </p:cNvPr>
          <p:cNvSpPr>
            <a:spLocks noGrp="1"/>
          </p:cNvSpPr>
          <p:nvPr>
            <p:ph idx="1" hasCustomPrompt="1"/>
          </p:nvPr>
        </p:nvSpPr>
        <p:spPr>
          <a:xfrm>
            <a:off x="724928" y="1358781"/>
            <a:ext cx="10688139" cy="4818183"/>
          </a:xfrm>
        </p:spPr>
        <p:txBody>
          <a:bodyPr/>
          <a:lstStyle>
            <a:lvl1pPr marL="0" indent="0">
              <a:buNone/>
              <a:defRPr sz="2400">
                <a:solidFill>
                  <a:schemeClr val="tx1">
                    <a:lumMod val="50000"/>
                    <a:lumOff val="50000"/>
                  </a:schemeClr>
                </a:solidFill>
                <a:latin typeface="Montserrat" pitchFamily="2" charset="77"/>
              </a:defRPr>
            </a:lvl1pPr>
            <a:lvl2pPr marL="685800" indent="-228600">
              <a:buClr>
                <a:schemeClr val="tx1"/>
              </a:buClr>
              <a:buSzPct val="80000"/>
              <a:buFont typeface="Arial" panose="020B0604020202020204" pitchFamily="34" charset="0"/>
              <a:buChar char="•"/>
              <a:defRPr sz="2400">
                <a:solidFill>
                  <a:schemeClr val="tx1">
                    <a:lumMod val="50000"/>
                    <a:lumOff val="50000"/>
                  </a:schemeClr>
                </a:solidFill>
                <a:latin typeface="Montserrat" pitchFamily="2" charset="77"/>
              </a:defRPr>
            </a:lvl2pPr>
            <a:lvl3pPr marL="1143000" indent="-228600">
              <a:buClr>
                <a:schemeClr val="tx1"/>
              </a:buClr>
              <a:buFont typeface=".AppleSystemUIFont" charset="-120"/>
              <a:buChar char="-"/>
              <a:defRPr>
                <a:solidFill>
                  <a:schemeClr val="tx1">
                    <a:lumMod val="50000"/>
                    <a:lumOff val="50000"/>
                  </a:schemeClr>
                </a:solidFill>
                <a:latin typeface="Montserrat" pitchFamily="2" charset="77"/>
              </a:defRPr>
            </a:lvl3pPr>
            <a:lvl4pPr>
              <a:buClr>
                <a:schemeClr val="tx1"/>
              </a:buClr>
              <a:defRPr>
                <a:solidFill>
                  <a:schemeClr val="tx1">
                    <a:lumMod val="50000"/>
                    <a:lumOff val="50000"/>
                  </a:schemeClr>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BD515F33-2D8B-DC48-AA78-7DC0D91515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86" r="12622" b="5843"/>
          <a:stretch/>
        </p:blipFill>
        <p:spPr>
          <a:xfrm>
            <a:off x="11141218" y="5659778"/>
            <a:ext cx="651690" cy="834932"/>
          </a:xfrm>
          <a:prstGeom prst="rect">
            <a:avLst/>
          </a:prstGeom>
          <a:noFill/>
        </p:spPr>
      </p:pic>
    </p:spTree>
    <p:extLst>
      <p:ext uri="{BB962C8B-B14F-4D97-AF65-F5344CB8AC3E}">
        <p14:creationId xmlns:p14="http://schemas.microsoft.com/office/powerpoint/2010/main" val="2223753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Imagen 10">
            <a:extLst>
              <a:ext uri="{FF2B5EF4-FFF2-40B4-BE49-F238E27FC236}">
                <a16:creationId xmlns:a16="http://schemas.microsoft.com/office/drawing/2014/main" id="{7DC3DF47-9AC9-754B-9528-EAC486DF6A8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97" y="2172"/>
            <a:ext cx="12171004" cy="6853655"/>
          </a:xfrm>
          <a:prstGeom prst="rect">
            <a:avLst/>
          </a:prstGeom>
        </p:spPr>
      </p:pic>
      <p:sp>
        <p:nvSpPr>
          <p:cNvPr id="7" name="Título 1">
            <a:extLst>
              <a:ext uri="{FF2B5EF4-FFF2-40B4-BE49-F238E27FC236}">
                <a16:creationId xmlns:a16="http://schemas.microsoft.com/office/drawing/2014/main" id="{917B4808-403E-834C-826B-A1BB046BE60D}"/>
              </a:ext>
            </a:extLst>
          </p:cNvPr>
          <p:cNvSpPr>
            <a:spLocks noGrp="1"/>
          </p:cNvSpPr>
          <p:nvPr>
            <p:ph type="title" hasCustomPrompt="1"/>
          </p:nvPr>
        </p:nvSpPr>
        <p:spPr>
          <a:xfrm>
            <a:off x="5452217" y="1914261"/>
            <a:ext cx="6729283" cy="1666393"/>
          </a:xfrm>
        </p:spPr>
        <p:txBody>
          <a:bodyPr>
            <a:noAutofit/>
          </a:bodyPr>
          <a:lstStyle>
            <a:lvl1pPr algn="ctr">
              <a:defRPr sz="3600" b="0">
                <a:solidFill>
                  <a:schemeClr val="tx1">
                    <a:lumMod val="50000"/>
                    <a:lumOff val="50000"/>
                  </a:schemeClr>
                </a:solidFill>
                <a:latin typeface="Montserrat ExtraBold" panose="00000900000000000000" pitchFamily="2" charset="0"/>
              </a:defRPr>
            </a:lvl1pPr>
          </a:lstStyle>
          <a:p>
            <a:r>
              <a:rPr lang="es-ES" err="1"/>
              <a:t>Thank</a:t>
            </a:r>
            <a:r>
              <a:rPr lang="es-ES"/>
              <a:t> </a:t>
            </a:r>
            <a:r>
              <a:rPr lang="es-ES" err="1"/>
              <a:t>You</a:t>
            </a:r>
            <a:r>
              <a:rPr lang="es-ES"/>
              <a:t>!</a:t>
            </a:r>
            <a:endParaRPr lang="es-PE"/>
          </a:p>
        </p:txBody>
      </p:sp>
      <p:pic>
        <p:nvPicPr>
          <p:cNvPr id="4" name="Picture 3">
            <a:extLst>
              <a:ext uri="{FF2B5EF4-FFF2-40B4-BE49-F238E27FC236}">
                <a16:creationId xmlns:a16="http://schemas.microsoft.com/office/drawing/2014/main" id="{70BB744B-3C2F-1342-8804-3379B4366F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86" r="12622" b="5843"/>
          <a:stretch/>
        </p:blipFill>
        <p:spPr>
          <a:xfrm>
            <a:off x="382407" y="5307854"/>
            <a:ext cx="941402" cy="1206106"/>
          </a:xfrm>
          <a:prstGeom prst="rect">
            <a:avLst/>
          </a:prstGeom>
          <a:solidFill>
            <a:schemeClr val="bg1"/>
          </a:solidFill>
        </p:spPr>
      </p:pic>
    </p:spTree>
    <p:extLst>
      <p:ext uri="{BB962C8B-B14F-4D97-AF65-F5344CB8AC3E}">
        <p14:creationId xmlns:p14="http://schemas.microsoft.com/office/powerpoint/2010/main" val="1207579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EF996-2B67-4751-BB87-8CD8B7E87F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037DCB-C380-4AC0-A0B8-264FE0A3BE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647EBB-B403-4803-9254-5BA72E47B6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18769A-4217-4935-9B42-CE4B1F46E180}"/>
              </a:ext>
            </a:extLst>
          </p:cNvPr>
          <p:cNvSpPr>
            <a:spLocks noGrp="1"/>
          </p:cNvSpPr>
          <p:nvPr>
            <p:ph type="dt" sz="half" idx="10"/>
          </p:nvPr>
        </p:nvSpPr>
        <p:spPr/>
        <p:txBody>
          <a:bodyPr/>
          <a:lstStyle/>
          <a:p>
            <a:fld id="{B516F001-FB6C-479D-BCD6-54882C340A94}" type="datetimeFigureOut">
              <a:rPr lang="en-US" smtClean="0"/>
              <a:t>4/23/2023</a:t>
            </a:fld>
            <a:endParaRPr lang="en-US"/>
          </a:p>
        </p:txBody>
      </p:sp>
      <p:sp>
        <p:nvSpPr>
          <p:cNvPr id="6" name="Footer Placeholder 5">
            <a:extLst>
              <a:ext uri="{FF2B5EF4-FFF2-40B4-BE49-F238E27FC236}">
                <a16:creationId xmlns:a16="http://schemas.microsoft.com/office/drawing/2014/main" id="{F41360DD-CE9C-4643-9AB2-50DC5EFDF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164C53-E19F-402F-A1D3-58E7CD57034C}"/>
              </a:ext>
            </a:extLst>
          </p:cNvPr>
          <p:cNvSpPr>
            <a:spLocks noGrp="1"/>
          </p:cNvSpPr>
          <p:nvPr>
            <p:ph type="sldNum" sz="quarter" idx="12"/>
          </p:nvPr>
        </p:nvSpPr>
        <p:spPr/>
        <p:txBody>
          <a:bodyPr/>
          <a:lstStyle/>
          <a:p>
            <a:fld id="{74E5BD36-4F44-4FA1-817D-C4B02A77A353}" type="slidenum">
              <a:rPr lang="en-US" smtClean="0"/>
              <a:t>‹#›</a:t>
            </a:fld>
            <a:endParaRPr lang="en-US"/>
          </a:p>
        </p:txBody>
      </p:sp>
    </p:spTree>
    <p:extLst>
      <p:ext uri="{BB962C8B-B14F-4D97-AF65-F5344CB8AC3E}">
        <p14:creationId xmlns:p14="http://schemas.microsoft.com/office/powerpoint/2010/main" val="2452692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SDG L grey">
    <p:spTree>
      <p:nvGrpSpPr>
        <p:cNvPr id="1" name=""/>
        <p:cNvGrpSpPr/>
        <p:nvPr/>
      </p:nvGrpSpPr>
      <p:grpSpPr>
        <a:xfrm>
          <a:off x="0" y="0"/>
          <a:ext cx="0" cy="0"/>
          <a:chOff x="0" y="0"/>
          <a:chExt cx="0" cy="0"/>
        </a:xfrm>
      </p:grpSpPr>
      <p:pic>
        <p:nvPicPr>
          <p:cNvPr id="10" name="Imagen 17">
            <a:extLst>
              <a:ext uri="{FF2B5EF4-FFF2-40B4-BE49-F238E27FC236}">
                <a16:creationId xmlns:a16="http://schemas.microsoft.com/office/drawing/2014/main" id="{B30FCEDF-70B3-9248-9437-2E6815EC21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 y="-9832"/>
            <a:ext cx="12173784" cy="6858000"/>
          </a:xfrm>
          <a:prstGeom prst="rect">
            <a:avLst/>
          </a:prstGeom>
        </p:spPr>
      </p:pic>
      <p:sp>
        <p:nvSpPr>
          <p:cNvPr id="12" name="Title 1">
            <a:extLst>
              <a:ext uri="{FF2B5EF4-FFF2-40B4-BE49-F238E27FC236}">
                <a16:creationId xmlns:a16="http://schemas.microsoft.com/office/drawing/2014/main" id="{28138E26-718A-1A42-AFC0-7FDD86E03614}"/>
              </a:ext>
            </a:extLst>
          </p:cNvPr>
          <p:cNvSpPr txBox="1">
            <a:spLocks/>
          </p:cNvSpPr>
          <p:nvPr userDrawn="1"/>
        </p:nvSpPr>
        <p:spPr>
          <a:xfrm>
            <a:off x="4967108" y="2024160"/>
            <a:ext cx="5337098" cy="227576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b="1" i="0" kern="120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latin typeface="Montserrat" pitchFamily="2" charset="77"/>
              </a:rPr>
              <a:t>Click to edit Master title style</a:t>
            </a:r>
          </a:p>
        </p:txBody>
      </p:sp>
      <p:sp>
        <p:nvSpPr>
          <p:cNvPr id="13" name="Subtitle 2">
            <a:extLst>
              <a:ext uri="{FF2B5EF4-FFF2-40B4-BE49-F238E27FC236}">
                <a16:creationId xmlns:a16="http://schemas.microsoft.com/office/drawing/2014/main" id="{5218F98B-CBF4-4D4F-ACFF-AB771871B454}"/>
              </a:ext>
            </a:extLst>
          </p:cNvPr>
          <p:cNvSpPr txBox="1">
            <a:spLocks/>
          </p:cNvSpPr>
          <p:nvPr userDrawn="1"/>
        </p:nvSpPr>
        <p:spPr>
          <a:xfrm>
            <a:off x="4967106" y="4825291"/>
            <a:ext cx="5337097" cy="8319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lumMod val="50000"/>
                    <a:lumOff val="50000"/>
                  </a:schemeClr>
                </a:solidFill>
                <a:latin typeface="Montserrat" panose="02000505000000020004" pitchFamily="2" charset="0"/>
                <a:ea typeface="+mn-ea"/>
                <a:cs typeface="+mn-cs"/>
              </a:defRPr>
            </a:lvl1pPr>
            <a:lvl2pPr marL="457200" indent="0" algn="ctr" defTabSz="914400" rtl="0" eaLnBrk="1" latinLnBrk="0" hangingPunct="1">
              <a:lnSpc>
                <a:spcPct val="90000"/>
              </a:lnSpc>
              <a:spcBef>
                <a:spcPts val="500"/>
              </a:spcBef>
              <a:buClr>
                <a:schemeClr val="tx1"/>
              </a:buClr>
              <a:buSzPct val="80000"/>
              <a:buFont typeface="Arial" panose="020B0604020202020204" pitchFamily="34" charset="0"/>
              <a:buNone/>
              <a:defRPr sz="2000" b="0" i="0" kern="1200">
                <a:solidFill>
                  <a:srgbClr val="515151"/>
                </a:solidFill>
                <a:latin typeface="Avenir Book" panose="02000503020000020003" pitchFamily="2" charset="0"/>
                <a:ea typeface="+mn-ea"/>
                <a:cs typeface="+mn-cs"/>
              </a:defRPr>
            </a:lvl2pPr>
            <a:lvl3pPr marL="914400" indent="0" algn="ctr" defTabSz="914400" rtl="0" eaLnBrk="1" latinLnBrk="0" hangingPunct="1">
              <a:lnSpc>
                <a:spcPct val="90000"/>
              </a:lnSpc>
              <a:spcBef>
                <a:spcPts val="500"/>
              </a:spcBef>
              <a:buClr>
                <a:schemeClr val="tx1"/>
              </a:buClr>
              <a:buFont typeface=".AppleSystemUIFont" charset="-120"/>
              <a:buNone/>
              <a:defRPr sz="1800" b="0" i="0" kern="1200">
                <a:solidFill>
                  <a:srgbClr val="515151"/>
                </a:solidFill>
                <a:latin typeface="Avenir Book" panose="02000503020000020003" pitchFamily="2" charset="0"/>
                <a:ea typeface="+mn-ea"/>
                <a:cs typeface="+mn-cs"/>
              </a:defRPr>
            </a:lvl3pPr>
            <a:lvl4pPr marL="1371600" indent="0" algn="ctr" defTabSz="914400" rtl="0" eaLnBrk="1" latinLnBrk="0" hangingPunct="1">
              <a:lnSpc>
                <a:spcPct val="90000"/>
              </a:lnSpc>
              <a:spcBef>
                <a:spcPts val="500"/>
              </a:spcBef>
              <a:buClr>
                <a:schemeClr val="tx1"/>
              </a:buClr>
              <a:buSzPct val="60000"/>
              <a:buFont typeface=".AppleSystemUIFont" charset="-120"/>
              <a:buNone/>
              <a:defRPr sz="1600" b="0" i="0" kern="1200">
                <a:solidFill>
                  <a:srgbClr val="515151"/>
                </a:solidFill>
                <a:latin typeface="Avenir Boo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Montserrat" pitchFamily="2" charset="77"/>
              </a:rPr>
              <a:t>Click to edit Master subtitle style</a:t>
            </a:r>
          </a:p>
        </p:txBody>
      </p:sp>
      <p:sp>
        <p:nvSpPr>
          <p:cNvPr id="14" name="Footer Placeholder 4">
            <a:extLst>
              <a:ext uri="{FF2B5EF4-FFF2-40B4-BE49-F238E27FC236}">
                <a16:creationId xmlns:a16="http://schemas.microsoft.com/office/drawing/2014/main" id="{3535F350-332D-7342-95F0-ED067D044259}"/>
              </a:ext>
            </a:extLst>
          </p:cNvPr>
          <p:cNvSpPr txBox="1">
            <a:spLocks/>
          </p:cNvSpPr>
          <p:nvPr userDrawn="1"/>
        </p:nvSpPr>
        <p:spPr>
          <a:xfrm>
            <a:off x="651478" y="6356352"/>
            <a:ext cx="11235219"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rgbClr val="898989"/>
                </a:solidFill>
                <a:latin typeface="Avenir Medium"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p>
        </p:txBody>
      </p:sp>
      <p:cxnSp>
        <p:nvCxnSpPr>
          <p:cNvPr id="15" name="Straight Connector 12">
            <a:extLst>
              <a:ext uri="{FF2B5EF4-FFF2-40B4-BE49-F238E27FC236}">
                <a16:creationId xmlns:a16="http://schemas.microsoft.com/office/drawing/2014/main" id="{EE62D8FB-FE6C-344E-9853-563D13E6CC02}"/>
              </a:ext>
            </a:extLst>
          </p:cNvPr>
          <p:cNvCxnSpPr>
            <a:cxnSpLocks/>
          </p:cNvCxnSpPr>
          <p:nvPr userDrawn="1"/>
        </p:nvCxnSpPr>
        <p:spPr>
          <a:xfrm>
            <a:off x="0" y="4570312"/>
            <a:ext cx="10304203" cy="0"/>
          </a:xfrm>
          <a:prstGeom prst="line">
            <a:avLst/>
          </a:prstGeom>
          <a:ln w="12700">
            <a:solidFill>
              <a:schemeClr val="tx1"/>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516338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SDG L green">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119F152-A1A3-F743-A3B2-32B97FB7ED65}"/>
              </a:ext>
            </a:extLst>
          </p:cNvPr>
          <p:cNvSpPr>
            <a:spLocks noGrp="1"/>
          </p:cNvSpPr>
          <p:nvPr>
            <p:ph type="ctrTitle"/>
          </p:nvPr>
        </p:nvSpPr>
        <p:spPr>
          <a:xfrm>
            <a:off x="6205142" y="1248445"/>
            <a:ext cx="5506798" cy="1711841"/>
          </a:xfrm>
        </p:spPr>
        <p:txBody>
          <a:bodyPr anchor="b">
            <a:normAutofit/>
          </a:bodyPr>
          <a:lstStyle>
            <a:lvl1pPr algn="l">
              <a:defRPr sz="3600" b="1" i="0">
                <a:solidFill>
                  <a:schemeClr val="tx1"/>
                </a:solidFill>
                <a:latin typeface="Montserrat" pitchFamily="2" charset="77"/>
                <a:ea typeface="Montserrat" pitchFamily="2" charset="77"/>
                <a:cs typeface="Calibri" charset="0"/>
              </a:defRPr>
            </a:lvl1pPr>
          </a:lstStyle>
          <a:p>
            <a:r>
              <a:rPr lang="en-US"/>
              <a:t>Click to edit Master title style</a:t>
            </a:r>
          </a:p>
        </p:txBody>
      </p:sp>
      <p:sp>
        <p:nvSpPr>
          <p:cNvPr id="32" name="Subtitle 2">
            <a:extLst>
              <a:ext uri="{FF2B5EF4-FFF2-40B4-BE49-F238E27FC236}">
                <a16:creationId xmlns:a16="http://schemas.microsoft.com/office/drawing/2014/main" id="{297BC353-6FB3-E64B-8286-2EC24BC6933B}"/>
              </a:ext>
            </a:extLst>
          </p:cNvPr>
          <p:cNvSpPr>
            <a:spLocks noGrp="1"/>
          </p:cNvSpPr>
          <p:nvPr>
            <p:ph type="subTitle" idx="1"/>
          </p:nvPr>
        </p:nvSpPr>
        <p:spPr>
          <a:xfrm>
            <a:off x="6205140" y="3300254"/>
            <a:ext cx="5506799" cy="1862012"/>
          </a:xfrm>
        </p:spPr>
        <p:txBody>
          <a:bodyPr/>
          <a:lstStyle>
            <a:lvl1pPr marL="0" indent="0" algn="l">
              <a:buNone/>
              <a:defRPr sz="2400" b="0" i="1">
                <a:solidFill>
                  <a:srgbClr val="51515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Footer Placeholder 4">
            <a:extLst>
              <a:ext uri="{FF2B5EF4-FFF2-40B4-BE49-F238E27FC236}">
                <a16:creationId xmlns:a16="http://schemas.microsoft.com/office/drawing/2014/main" id="{2882457B-ED43-9D4A-B50A-AF244A67B638}"/>
              </a:ext>
            </a:extLst>
          </p:cNvPr>
          <p:cNvSpPr>
            <a:spLocks noGrp="1"/>
          </p:cNvSpPr>
          <p:nvPr>
            <p:ph type="ftr" sz="quarter" idx="11"/>
          </p:nvPr>
        </p:nvSpPr>
        <p:spPr>
          <a:xfrm>
            <a:off x="6205140" y="5587547"/>
            <a:ext cx="5506799" cy="365125"/>
          </a:xfrm>
        </p:spPr>
        <p:txBody>
          <a:bodyPr/>
          <a:lstStyle>
            <a:lvl1pPr>
              <a:defRPr b="0" i="0">
                <a:latin typeface="Montserrat" pitchFamily="2" charset="77"/>
              </a:defRPr>
            </a:lvl1pPr>
          </a:lstStyle>
          <a:p>
            <a:r>
              <a:rPr lang="en-US"/>
              <a:t>Footer</a:t>
            </a:r>
          </a:p>
        </p:txBody>
      </p:sp>
      <p:cxnSp>
        <p:nvCxnSpPr>
          <p:cNvPr id="34" name="Straight Connector 33">
            <a:extLst>
              <a:ext uri="{FF2B5EF4-FFF2-40B4-BE49-F238E27FC236}">
                <a16:creationId xmlns:a16="http://schemas.microsoft.com/office/drawing/2014/main" id="{CDD2EC1D-72A0-5F4B-94E3-185EB3428EE1}"/>
              </a:ext>
            </a:extLst>
          </p:cNvPr>
          <p:cNvCxnSpPr>
            <a:cxnSpLocks/>
          </p:cNvCxnSpPr>
          <p:nvPr userDrawn="1"/>
        </p:nvCxnSpPr>
        <p:spPr>
          <a:xfrm>
            <a:off x="6205139" y="3147686"/>
            <a:ext cx="5506801" cy="0"/>
          </a:xfrm>
          <a:prstGeom prst="line">
            <a:avLst/>
          </a:prstGeom>
          <a:ln w="12700">
            <a:solidFill>
              <a:schemeClr val="tx1"/>
            </a:solidFill>
          </a:ln>
        </p:spPr>
        <p:style>
          <a:lnRef idx="3">
            <a:schemeClr val="accent4"/>
          </a:lnRef>
          <a:fillRef idx="0">
            <a:schemeClr val="accent4"/>
          </a:fillRef>
          <a:effectRef idx="2">
            <a:schemeClr val="accent4"/>
          </a:effectRef>
          <a:fontRef idx="minor">
            <a:schemeClr val="tx1"/>
          </a:fontRef>
        </p:style>
      </p:cxnSp>
      <p:sp>
        <p:nvSpPr>
          <p:cNvPr id="35" name="Date Placeholder 5">
            <a:extLst>
              <a:ext uri="{FF2B5EF4-FFF2-40B4-BE49-F238E27FC236}">
                <a16:creationId xmlns:a16="http://schemas.microsoft.com/office/drawing/2014/main" id="{41DC1BED-BB36-8F47-9FF2-DD3FDA8EE3D9}"/>
              </a:ext>
            </a:extLst>
          </p:cNvPr>
          <p:cNvSpPr>
            <a:spLocks noGrp="1"/>
          </p:cNvSpPr>
          <p:nvPr>
            <p:ph type="dt" sz="half" idx="12"/>
          </p:nvPr>
        </p:nvSpPr>
        <p:spPr>
          <a:xfrm>
            <a:off x="6318412" y="5587547"/>
            <a:ext cx="2202712" cy="365125"/>
          </a:xfrm>
        </p:spPr>
        <p:txBody>
          <a:bodyPr/>
          <a:lstStyle>
            <a:lvl1pPr>
              <a:defRPr b="0" i="0">
                <a:solidFill>
                  <a:srgbClr val="898989"/>
                </a:solidFill>
                <a:latin typeface="Montserrat" pitchFamily="2" charset="77"/>
              </a:defRPr>
            </a:lvl1pPr>
          </a:lstStyle>
          <a:p>
            <a:endParaRPr lang="en-US"/>
          </a:p>
        </p:txBody>
      </p:sp>
      <p:pic>
        <p:nvPicPr>
          <p:cNvPr id="9" name="Picture 8">
            <a:extLst>
              <a:ext uri="{FF2B5EF4-FFF2-40B4-BE49-F238E27FC236}">
                <a16:creationId xmlns:a16="http://schemas.microsoft.com/office/drawing/2014/main" id="{03129004-7D15-FA4F-9F01-D9E88B6ECE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17"/>
          <a:stretch/>
        </p:blipFill>
        <p:spPr>
          <a:xfrm>
            <a:off x="0" y="-9287"/>
            <a:ext cx="5914938" cy="6858000"/>
          </a:xfrm>
          <a:prstGeom prst="rect">
            <a:avLst/>
          </a:prstGeom>
        </p:spPr>
      </p:pic>
      <p:pic>
        <p:nvPicPr>
          <p:cNvPr id="18" name="Picture 17">
            <a:extLst>
              <a:ext uri="{FF2B5EF4-FFF2-40B4-BE49-F238E27FC236}">
                <a16:creationId xmlns:a16="http://schemas.microsoft.com/office/drawing/2014/main" id="{24B9B307-7300-C844-ACFE-DFF0721445D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386"/>
          <a:stretch/>
        </p:blipFill>
        <p:spPr>
          <a:xfrm>
            <a:off x="0" y="0"/>
            <a:ext cx="4987546" cy="6858000"/>
          </a:xfrm>
          <a:prstGeom prst="rect">
            <a:avLst/>
          </a:prstGeom>
        </p:spPr>
      </p:pic>
      <p:pic>
        <p:nvPicPr>
          <p:cNvPr id="36" name="Picture 35">
            <a:extLst>
              <a:ext uri="{FF2B5EF4-FFF2-40B4-BE49-F238E27FC236}">
                <a16:creationId xmlns:a16="http://schemas.microsoft.com/office/drawing/2014/main" id="{957A9AA9-3BE3-1F4E-85B6-DA9CFCEDC24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886" r="12622" b="5843"/>
          <a:stretch/>
        </p:blipFill>
        <p:spPr>
          <a:xfrm>
            <a:off x="10898011" y="246724"/>
            <a:ext cx="702478" cy="900000"/>
          </a:xfrm>
          <a:prstGeom prst="rect">
            <a:avLst/>
          </a:prstGeom>
          <a:noFill/>
        </p:spPr>
      </p:pic>
    </p:spTree>
    <p:extLst>
      <p:ext uri="{BB962C8B-B14F-4D97-AF65-F5344CB8AC3E}">
        <p14:creationId xmlns:p14="http://schemas.microsoft.com/office/powerpoint/2010/main" val="288968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SDG R">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A6485F-45A1-464E-9E98-B4ACC970880A}"/>
              </a:ext>
            </a:extLst>
          </p:cNvPr>
          <p:cNvSpPr>
            <a:spLocks noGrp="1"/>
          </p:cNvSpPr>
          <p:nvPr>
            <p:ph type="ctrTitle"/>
          </p:nvPr>
        </p:nvSpPr>
        <p:spPr>
          <a:xfrm>
            <a:off x="6205142" y="1344697"/>
            <a:ext cx="5506798" cy="1711841"/>
          </a:xfrm>
        </p:spPr>
        <p:txBody>
          <a:bodyPr anchor="b">
            <a:normAutofit/>
          </a:bodyPr>
          <a:lstStyle>
            <a:lvl1pPr algn="l">
              <a:defRPr sz="3600" b="1" i="0">
                <a:solidFill>
                  <a:schemeClr val="tx1"/>
                </a:solidFill>
                <a:latin typeface="Montserrat" pitchFamily="2" charset="77"/>
                <a:ea typeface="Montserrat" pitchFamily="2" charset="77"/>
                <a:cs typeface="Calibri" charset="0"/>
              </a:defRPr>
            </a:lvl1pPr>
          </a:lstStyle>
          <a:p>
            <a:r>
              <a:rPr lang="en-US"/>
              <a:t>Click to edit Master title style</a:t>
            </a:r>
          </a:p>
        </p:txBody>
      </p:sp>
      <p:sp>
        <p:nvSpPr>
          <p:cNvPr id="13" name="Subtitle 2">
            <a:extLst>
              <a:ext uri="{FF2B5EF4-FFF2-40B4-BE49-F238E27FC236}">
                <a16:creationId xmlns:a16="http://schemas.microsoft.com/office/drawing/2014/main" id="{17643E15-3B6B-3C41-B630-2B1BDA8AF59E}"/>
              </a:ext>
            </a:extLst>
          </p:cNvPr>
          <p:cNvSpPr>
            <a:spLocks noGrp="1"/>
          </p:cNvSpPr>
          <p:nvPr>
            <p:ph type="subTitle" idx="1"/>
          </p:nvPr>
        </p:nvSpPr>
        <p:spPr>
          <a:xfrm>
            <a:off x="6205140" y="3589010"/>
            <a:ext cx="5506799" cy="1862012"/>
          </a:xfrm>
        </p:spPr>
        <p:txBody>
          <a:bodyPr/>
          <a:lstStyle>
            <a:lvl1pPr marL="0" indent="0" algn="l">
              <a:buNone/>
              <a:defRPr sz="2400" b="0" i="1">
                <a:solidFill>
                  <a:srgbClr val="51515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ooter Placeholder 4">
            <a:extLst>
              <a:ext uri="{FF2B5EF4-FFF2-40B4-BE49-F238E27FC236}">
                <a16:creationId xmlns:a16="http://schemas.microsoft.com/office/drawing/2014/main" id="{AE4AFC15-E9F3-C445-ABF5-CDEB1E7339C3}"/>
              </a:ext>
            </a:extLst>
          </p:cNvPr>
          <p:cNvSpPr>
            <a:spLocks noGrp="1"/>
          </p:cNvSpPr>
          <p:nvPr>
            <p:ph type="ftr" sz="quarter" idx="11"/>
          </p:nvPr>
        </p:nvSpPr>
        <p:spPr>
          <a:xfrm>
            <a:off x="6205140" y="5587547"/>
            <a:ext cx="5506799" cy="365125"/>
          </a:xfrm>
        </p:spPr>
        <p:txBody>
          <a:bodyPr/>
          <a:lstStyle>
            <a:lvl1pPr>
              <a:defRPr b="0" i="0">
                <a:latin typeface="Montserrat" pitchFamily="2" charset="77"/>
              </a:defRPr>
            </a:lvl1pPr>
          </a:lstStyle>
          <a:p>
            <a:r>
              <a:rPr lang="en-US"/>
              <a:t>Footer</a:t>
            </a:r>
          </a:p>
        </p:txBody>
      </p:sp>
      <p:cxnSp>
        <p:nvCxnSpPr>
          <p:cNvPr id="15" name="Straight Connector 14">
            <a:extLst>
              <a:ext uri="{FF2B5EF4-FFF2-40B4-BE49-F238E27FC236}">
                <a16:creationId xmlns:a16="http://schemas.microsoft.com/office/drawing/2014/main" id="{04B99F00-A801-B149-93EA-4CDFDF7FC9DD}"/>
              </a:ext>
            </a:extLst>
          </p:cNvPr>
          <p:cNvCxnSpPr>
            <a:cxnSpLocks/>
          </p:cNvCxnSpPr>
          <p:nvPr userDrawn="1"/>
        </p:nvCxnSpPr>
        <p:spPr>
          <a:xfrm>
            <a:off x="6205139" y="3452484"/>
            <a:ext cx="5506801" cy="0"/>
          </a:xfrm>
          <a:prstGeom prst="line">
            <a:avLst/>
          </a:prstGeom>
          <a:ln w="12700">
            <a:solidFill>
              <a:schemeClr val="tx1"/>
            </a:solidFill>
          </a:ln>
        </p:spPr>
        <p:style>
          <a:lnRef idx="3">
            <a:schemeClr val="accent4"/>
          </a:lnRef>
          <a:fillRef idx="0">
            <a:schemeClr val="accent4"/>
          </a:fillRef>
          <a:effectRef idx="2">
            <a:schemeClr val="accent4"/>
          </a:effectRef>
          <a:fontRef idx="minor">
            <a:schemeClr val="tx1"/>
          </a:fontRef>
        </p:style>
      </p:cxnSp>
      <p:sp>
        <p:nvSpPr>
          <p:cNvPr id="16" name="Date Placeholder 5">
            <a:extLst>
              <a:ext uri="{FF2B5EF4-FFF2-40B4-BE49-F238E27FC236}">
                <a16:creationId xmlns:a16="http://schemas.microsoft.com/office/drawing/2014/main" id="{2F0B180C-70BB-3C4E-87F0-01AAF52FF9B0}"/>
              </a:ext>
            </a:extLst>
          </p:cNvPr>
          <p:cNvSpPr>
            <a:spLocks noGrp="1"/>
          </p:cNvSpPr>
          <p:nvPr>
            <p:ph type="dt" sz="half" idx="12"/>
          </p:nvPr>
        </p:nvSpPr>
        <p:spPr>
          <a:xfrm>
            <a:off x="6318412" y="5587547"/>
            <a:ext cx="2202712" cy="365125"/>
          </a:xfrm>
        </p:spPr>
        <p:txBody>
          <a:bodyPr/>
          <a:lstStyle>
            <a:lvl1pPr>
              <a:defRPr b="0" i="0">
                <a:solidFill>
                  <a:srgbClr val="898989"/>
                </a:solidFill>
                <a:latin typeface="Montserrat" pitchFamily="2" charset="77"/>
              </a:defRPr>
            </a:lvl1pPr>
          </a:lstStyle>
          <a:p>
            <a:endParaRPr lang="en-US"/>
          </a:p>
        </p:txBody>
      </p:sp>
      <p:pic>
        <p:nvPicPr>
          <p:cNvPr id="17" name="Picture 16">
            <a:extLst>
              <a:ext uri="{FF2B5EF4-FFF2-40B4-BE49-F238E27FC236}">
                <a16:creationId xmlns:a16="http://schemas.microsoft.com/office/drawing/2014/main" id="{868BE370-E7EB-8145-9051-3A8610F466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17"/>
          <a:stretch/>
        </p:blipFill>
        <p:spPr>
          <a:xfrm>
            <a:off x="0" y="-9287"/>
            <a:ext cx="5914938" cy="6858000"/>
          </a:xfrm>
          <a:prstGeom prst="rect">
            <a:avLst/>
          </a:prstGeom>
        </p:spPr>
      </p:pic>
      <p:pic>
        <p:nvPicPr>
          <p:cNvPr id="20" name="Picture 19">
            <a:extLst>
              <a:ext uri="{FF2B5EF4-FFF2-40B4-BE49-F238E27FC236}">
                <a16:creationId xmlns:a16="http://schemas.microsoft.com/office/drawing/2014/main" id="{36BD9C48-5FEC-814A-9C82-4B20F0B066B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86" r="12622" b="5843"/>
          <a:stretch/>
        </p:blipFill>
        <p:spPr>
          <a:xfrm>
            <a:off x="10898011" y="246724"/>
            <a:ext cx="702478" cy="900000"/>
          </a:xfrm>
          <a:prstGeom prst="rect">
            <a:avLst/>
          </a:prstGeom>
          <a:noFill/>
        </p:spPr>
      </p:pic>
      <p:pic>
        <p:nvPicPr>
          <p:cNvPr id="18" name="Picture 17">
            <a:extLst>
              <a:ext uri="{FF2B5EF4-FFF2-40B4-BE49-F238E27FC236}">
                <a16:creationId xmlns:a16="http://schemas.microsoft.com/office/drawing/2014/main" id="{2E58FB75-FABA-934F-BF16-3DCDAFACE10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386"/>
          <a:stretch/>
        </p:blipFill>
        <p:spPr>
          <a:xfrm>
            <a:off x="0" y="-18678"/>
            <a:ext cx="4987546" cy="6858000"/>
          </a:xfrm>
          <a:prstGeom prst="rect">
            <a:avLst/>
          </a:prstGeom>
        </p:spPr>
      </p:pic>
    </p:spTree>
    <p:extLst>
      <p:ext uri="{BB962C8B-B14F-4D97-AF65-F5344CB8AC3E}">
        <p14:creationId xmlns:p14="http://schemas.microsoft.com/office/powerpoint/2010/main" val="889383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SDG R logo">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195F0CA-E3F8-B94A-AA21-48E4ADD45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17"/>
          <a:stretch/>
        </p:blipFill>
        <p:spPr>
          <a:xfrm flipH="1">
            <a:off x="6277062" y="-13568"/>
            <a:ext cx="5914938" cy="6858000"/>
          </a:xfrm>
          <a:prstGeom prst="rect">
            <a:avLst/>
          </a:prstGeom>
        </p:spPr>
      </p:pic>
      <p:pic>
        <p:nvPicPr>
          <p:cNvPr id="13" name="Picture 12">
            <a:extLst>
              <a:ext uri="{FF2B5EF4-FFF2-40B4-BE49-F238E27FC236}">
                <a16:creationId xmlns:a16="http://schemas.microsoft.com/office/drawing/2014/main" id="{BA9F926F-B23F-5F4E-AA99-810D854360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76"/>
          <a:stretch/>
        </p:blipFill>
        <p:spPr>
          <a:xfrm flipH="1">
            <a:off x="7203639" y="-13567"/>
            <a:ext cx="4988359" cy="6871567"/>
          </a:xfrm>
          <a:prstGeom prst="rect">
            <a:avLst/>
          </a:prstGeom>
        </p:spPr>
      </p:pic>
      <p:sp>
        <p:nvSpPr>
          <p:cNvPr id="21" name="Title 1">
            <a:extLst>
              <a:ext uri="{FF2B5EF4-FFF2-40B4-BE49-F238E27FC236}">
                <a16:creationId xmlns:a16="http://schemas.microsoft.com/office/drawing/2014/main" id="{265CB75B-780C-2445-BA20-A70003D1B9B1}"/>
              </a:ext>
            </a:extLst>
          </p:cNvPr>
          <p:cNvSpPr>
            <a:spLocks noGrp="1"/>
          </p:cNvSpPr>
          <p:nvPr>
            <p:ph type="ctrTitle"/>
          </p:nvPr>
        </p:nvSpPr>
        <p:spPr>
          <a:xfrm>
            <a:off x="770262" y="1152193"/>
            <a:ext cx="5506798" cy="1711841"/>
          </a:xfrm>
        </p:spPr>
        <p:txBody>
          <a:bodyPr anchor="b">
            <a:normAutofit/>
          </a:bodyPr>
          <a:lstStyle>
            <a:lvl1pPr algn="l">
              <a:defRPr sz="3600" b="1" i="0">
                <a:solidFill>
                  <a:schemeClr val="tx1"/>
                </a:solidFill>
                <a:latin typeface="Montserrat" pitchFamily="2" charset="77"/>
                <a:ea typeface="Montserrat" pitchFamily="2" charset="77"/>
                <a:cs typeface="Calibri" charset="0"/>
              </a:defRPr>
            </a:lvl1pPr>
          </a:lstStyle>
          <a:p>
            <a:r>
              <a:rPr lang="en-US"/>
              <a:t>Click to edit Master title style</a:t>
            </a:r>
          </a:p>
        </p:txBody>
      </p:sp>
      <p:sp>
        <p:nvSpPr>
          <p:cNvPr id="22" name="Subtitle 2">
            <a:extLst>
              <a:ext uri="{FF2B5EF4-FFF2-40B4-BE49-F238E27FC236}">
                <a16:creationId xmlns:a16="http://schemas.microsoft.com/office/drawing/2014/main" id="{5CC6E3B5-E287-F84B-91A8-D1A452348A0F}"/>
              </a:ext>
            </a:extLst>
          </p:cNvPr>
          <p:cNvSpPr>
            <a:spLocks noGrp="1"/>
          </p:cNvSpPr>
          <p:nvPr>
            <p:ph type="subTitle" idx="1"/>
          </p:nvPr>
        </p:nvSpPr>
        <p:spPr>
          <a:xfrm>
            <a:off x="770259" y="3166438"/>
            <a:ext cx="5506799" cy="1862012"/>
          </a:xfrm>
        </p:spPr>
        <p:txBody>
          <a:bodyPr/>
          <a:lstStyle>
            <a:lvl1pPr marL="0" indent="0" algn="l">
              <a:buNone/>
              <a:defRPr sz="2400" b="0" i="1">
                <a:solidFill>
                  <a:srgbClr val="51515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5" name="Footer Placeholder 4">
            <a:extLst>
              <a:ext uri="{FF2B5EF4-FFF2-40B4-BE49-F238E27FC236}">
                <a16:creationId xmlns:a16="http://schemas.microsoft.com/office/drawing/2014/main" id="{BD91111E-284C-9149-A787-B189F5652AFF}"/>
              </a:ext>
            </a:extLst>
          </p:cNvPr>
          <p:cNvSpPr>
            <a:spLocks noGrp="1"/>
          </p:cNvSpPr>
          <p:nvPr>
            <p:ph type="ftr" sz="quarter" idx="11"/>
          </p:nvPr>
        </p:nvSpPr>
        <p:spPr>
          <a:xfrm>
            <a:off x="770260" y="5587547"/>
            <a:ext cx="5506799" cy="365125"/>
          </a:xfrm>
        </p:spPr>
        <p:txBody>
          <a:bodyPr/>
          <a:lstStyle>
            <a:lvl1pPr>
              <a:defRPr b="0" i="0">
                <a:latin typeface="Montserrat" pitchFamily="2" charset="77"/>
              </a:defRPr>
            </a:lvl1pPr>
          </a:lstStyle>
          <a:p>
            <a:r>
              <a:rPr lang="en-US"/>
              <a:t>Footer</a:t>
            </a:r>
          </a:p>
        </p:txBody>
      </p:sp>
      <p:cxnSp>
        <p:nvCxnSpPr>
          <p:cNvPr id="26" name="Straight Connector 25">
            <a:extLst>
              <a:ext uri="{FF2B5EF4-FFF2-40B4-BE49-F238E27FC236}">
                <a16:creationId xmlns:a16="http://schemas.microsoft.com/office/drawing/2014/main" id="{BEE881BA-26A1-9D45-90C4-E4893077E733}"/>
              </a:ext>
            </a:extLst>
          </p:cNvPr>
          <p:cNvCxnSpPr>
            <a:cxnSpLocks/>
          </p:cNvCxnSpPr>
          <p:nvPr userDrawn="1"/>
        </p:nvCxnSpPr>
        <p:spPr>
          <a:xfrm>
            <a:off x="770259" y="2971224"/>
            <a:ext cx="5069067" cy="0"/>
          </a:xfrm>
          <a:prstGeom prst="line">
            <a:avLst/>
          </a:prstGeom>
          <a:ln w="12700">
            <a:solidFill>
              <a:schemeClr val="tx1"/>
            </a:solidFill>
          </a:ln>
        </p:spPr>
        <p:style>
          <a:lnRef idx="3">
            <a:schemeClr val="accent4"/>
          </a:lnRef>
          <a:fillRef idx="0">
            <a:schemeClr val="accent4"/>
          </a:fillRef>
          <a:effectRef idx="2">
            <a:schemeClr val="accent4"/>
          </a:effectRef>
          <a:fontRef idx="minor">
            <a:schemeClr val="tx1"/>
          </a:fontRef>
        </p:style>
      </p:cxnSp>
      <p:sp>
        <p:nvSpPr>
          <p:cNvPr id="27" name="Date Placeholder 5">
            <a:extLst>
              <a:ext uri="{FF2B5EF4-FFF2-40B4-BE49-F238E27FC236}">
                <a16:creationId xmlns:a16="http://schemas.microsoft.com/office/drawing/2014/main" id="{8A071379-606C-C24B-88F1-1262D7156329}"/>
              </a:ext>
            </a:extLst>
          </p:cNvPr>
          <p:cNvSpPr>
            <a:spLocks noGrp="1"/>
          </p:cNvSpPr>
          <p:nvPr>
            <p:ph type="dt" sz="half" idx="12"/>
          </p:nvPr>
        </p:nvSpPr>
        <p:spPr>
          <a:xfrm>
            <a:off x="883532" y="5587547"/>
            <a:ext cx="2202712" cy="365125"/>
          </a:xfrm>
        </p:spPr>
        <p:txBody>
          <a:bodyPr/>
          <a:lstStyle>
            <a:lvl1pPr>
              <a:defRPr b="0" i="0">
                <a:solidFill>
                  <a:srgbClr val="898989"/>
                </a:solidFill>
                <a:latin typeface="Montserrat" pitchFamily="2" charset="77"/>
              </a:defRPr>
            </a:lvl1pPr>
          </a:lstStyle>
          <a:p>
            <a:endParaRPr lang="en-US"/>
          </a:p>
        </p:txBody>
      </p:sp>
      <p:pic>
        <p:nvPicPr>
          <p:cNvPr id="28" name="Picture 27">
            <a:extLst>
              <a:ext uri="{FF2B5EF4-FFF2-40B4-BE49-F238E27FC236}">
                <a16:creationId xmlns:a16="http://schemas.microsoft.com/office/drawing/2014/main" id="{6820BC17-F728-9F4A-B9DB-28444FC8F3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886" r="12622" b="5843"/>
          <a:stretch/>
        </p:blipFill>
        <p:spPr>
          <a:xfrm>
            <a:off x="770259" y="246724"/>
            <a:ext cx="702478" cy="900000"/>
          </a:xfrm>
          <a:prstGeom prst="rect">
            <a:avLst/>
          </a:prstGeom>
          <a:noFill/>
        </p:spPr>
      </p:pic>
    </p:spTree>
    <p:extLst>
      <p:ext uri="{BB962C8B-B14F-4D97-AF65-F5344CB8AC3E}">
        <p14:creationId xmlns:p14="http://schemas.microsoft.com/office/powerpoint/2010/main" val="3561750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E8C6FA-4694-9F48-8578-40D4655682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17"/>
          <a:stretch/>
        </p:blipFill>
        <p:spPr>
          <a:xfrm flipH="1">
            <a:off x="6277062" y="-13568"/>
            <a:ext cx="5914938" cy="6858000"/>
          </a:xfrm>
          <a:prstGeom prst="rect">
            <a:avLst/>
          </a:prstGeom>
        </p:spPr>
      </p:pic>
      <p:sp>
        <p:nvSpPr>
          <p:cNvPr id="8" name="Title 1">
            <a:extLst>
              <a:ext uri="{FF2B5EF4-FFF2-40B4-BE49-F238E27FC236}">
                <a16:creationId xmlns:a16="http://schemas.microsoft.com/office/drawing/2014/main" id="{63274DCF-8120-DB45-9915-A6EA4BB1B441}"/>
              </a:ext>
            </a:extLst>
          </p:cNvPr>
          <p:cNvSpPr>
            <a:spLocks noGrp="1"/>
          </p:cNvSpPr>
          <p:nvPr>
            <p:ph type="ctrTitle"/>
          </p:nvPr>
        </p:nvSpPr>
        <p:spPr>
          <a:xfrm>
            <a:off x="770262" y="1152193"/>
            <a:ext cx="5506798" cy="1711841"/>
          </a:xfrm>
        </p:spPr>
        <p:txBody>
          <a:bodyPr anchor="b">
            <a:normAutofit/>
          </a:bodyPr>
          <a:lstStyle>
            <a:lvl1pPr algn="l">
              <a:defRPr sz="3600" b="1" i="0">
                <a:solidFill>
                  <a:schemeClr val="tx1"/>
                </a:solidFill>
                <a:latin typeface="Montserrat" pitchFamily="2" charset="77"/>
                <a:ea typeface="Montserrat" pitchFamily="2" charset="77"/>
                <a:cs typeface="Calibri" charset="0"/>
              </a:defRPr>
            </a:lvl1pPr>
          </a:lstStyle>
          <a:p>
            <a:r>
              <a:rPr lang="en-US"/>
              <a:t>Click to edit Master title style</a:t>
            </a:r>
          </a:p>
        </p:txBody>
      </p:sp>
      <p:sp>
        <p:nvSpPr>
          <p:cNvPr id="9" name="Subtitle 2">
            <a:extLst>
              <a:ext uri="{FF2B5EF4-FFF2-40B4-BE49-F238E27FC236}">
                <a16:creationId xmlns:a16="http://schemas.microsoft.com/office/drawing/2014/main" id="{AA8A5405-D5D9-6041-8796-CE9BFA698F22}"/>
              </a:ext>
            </a:extLst>
          </p:cNvPr>
          <p:cNvSpPr>
            <a:spLocks noGrp="1"/>
          </p:cNvSpPr>
          <p:nvPr>
            <p:ph type="subTitle" idx="1"/>
          </p:nvPr>
        </p:nvSpPr>
        <p:spPr>
          <a:xfrm>
            <a:off x="770259" y="3166438"/>
            <a:ext cx="5506799" cy="1862012"/>
          </a:xfrm>
        </p:spPr>
        <p:txBody>
          <a:bodyPr/>
          <a:lstStyle>
            <a:lvl1pPr marL="0" indent="0" algn="l">
              <a:buNone/>
              <a:defRPr sz="2400" b="0" i="1">
                <a:solidFill>
                  <a:srgbClr val="51515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ooter Placeholder 4">
            <a:extLst>
              <a:ext uri="{FF2B5EF4-FFF2-40B4-BE49-F238E27FC236}">
                <a16:creationId xmlns:a16="http://schemas.microsoft.com/office/drawing/2014/main" id="{EF1C668D-14B2-5744-8EE0-372DFE5427BA}"/>
              </a:ext>
            </a:extLst>
          </p:cNvPr>
          <p:cNvSpPr>
            <a:spLocks noGrp="1"/>
          </p:cNvSpPr>
          <p:nvPr>
            <p:ph type="ftr" sz="quarter" idx="11"/>
          </p:nvPr>
        </p:nvSpPr>
        <p:spPr>
          <a:xfrm>
            <a:off x="770260" y="5587547"/>
            <a:ext cx="5506799" cy="365125"/>
          </a:xfrm>
        </p:spPr>
        <p:txBody>
          <a:bodyPr/>
          <a:lstStyle>
            <a:lvl1pPr>
              <a:defRPr b="0" i="0">
                <a:latin typeface="Montserrat" pitchFamily="2" charset="77"/>
              </a:defRPr>
            </a:lvl1pPr>
          </a:lstStyle>
          <a:p>
            <a:r>
              <a:rPr lang="en-US"/>
              <a:t>Footer</a:t>
            </a:r>
          </a:p>
        </p:txBody>
      </p:sp>
      <p:cxnSp>
        <p:nvCxnSpPr>
          <p:cNvPr id="11" name="Straight Connector 10">
            <a:extLst>
              <a:ext uri="{FF2B5EF4-FFF2-40B4-BE49-F238E27FC236}">
                <a16:creationId xmlns:a16="http://schemas.microsoft.com/office/drawing/2014/main" id="{404C3E4C-02ED-014E-BF6E-E67514468CF1}"/>
              </a:ext>
            </a:extLst>
          </p:cNvPr>
          <p:cNvCxnSpPr>
            <a:cxnSpLocks/>
          </p:cNvCxnSpPr>
          <p:nvPr userDrawn="1"/>
        </p:nvCxnSpPr>
        <p:spPr>
          <a:xfrm>
            <a:off x="770259" y="2971224"/>
            <a:ext cx="5069067" cy="0"/>
          </a:xfrm>
          <a:prstGeom prst="line">
            <a:avLst/>
          </a:prstGeom>
          <a:ln w="12700">
            <a:solidFill>
              <a:schemeClr val="tx1"/>
            </a:solidFill>
          </a:ln>
        </p:spPr>
        <p:style>
          <a:lnRef idx="3">
            <a:schemeClr val="accent4"/>
          </a:lnRef>
          <a:fillRef idx="0">
            <a:schemeClr val="accent4"/>
          </a:fillRef>
          <a:effectRef idx="2">
            <a:schemeClr val="accent4"/>
          </a:effectRef>
          <a:fontRef idx="minor">
            <a:schemeClr val="tx1"/>
          </a:fontRef>
        </p:style>
      </p:cxnSp>
      <p:sp>
        <p:nvSpPr>
          <p:cNvPr id="12" name="Date Placeholder 5">
            <a:extLst>
              <a:ext uri="{FF2B5EF4-FFF2-40B4-BE49-F238E27FC236}">
                <a16:creationId xmlns:a16="http://schemas.microsoft.com/office/drawing/2014/main" id="{81E7A4C9-8876-AD44-A58F-5CD3BAA5ED66}"/>
              </a:ext>
            </a:extLst>
          </p:cNvPr>
          <p:cNvSpPr>
            <a:spLocks noGrp="1"/>
          </p:cNvSpPr>
          <p:nvPr>
            <p:ph type="dt" sz="half" idx="12"/>
          </p:nvPr>
        </p:nvSpPr>
        <p:spPr>
          <a:xfrm>
            <a:off x="883532" y="5587547"/>
            <a:ext cx="2202712" cy="365125"/>
          </a:xfrm>
        </p:spPr>
        <p:txBody>
          <a:bodyPr/>
          <a:lstStyle>
            <a:lvl1pPr>
              <a:defRPr b="0" i="0">
                <a:solidFill>
                  <a:srgbClr val="898989"/>
                </a:solidFill>
                <a:latin typeface="Montserrat" pitchFamily="2" charset="77"/>
              </a:defRPr>
            </a:lvl1pPr>
          </a:lstStyle>
          <a:p>
            <a:endParaRPr lang="en-US"/>
          </a:p>
        </p:txBody>
      </p:sp>
      <p:pic>
        <p:nvPicPr>
          <p:cNvPr id="13" name="Picture 12">
            <a:extLst>
              <a:ext uri="{FF2B5EF4-FFF2-40B4-BE49-F238E27FC236}">
                <a16:creationId xmlns:a16="http://schemas.microsoft.com/office/drawing/2014/main" id="{BAA4A76A-5247-5A4F-AEDA-2E5593219C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86" r="12622" b="5843"/>
          <a:stretch/>
        </p:blipFill>
        <p:spPr>
          <a:xfrm>
            <a:off x="770259" y="246724"/>
            <a:ext cx="702478" cy="900000"/>
          </a:xfrm>
          <a:prstGeom prst="rect">
            <a:avLst/>
          </a:prstGeom>
          <a:noFill/>
        </p:spPr>
      </p:pic>
      <p:pic>
        <p:nvPicPr>
          <p:cNvPr id="16" name="Picture 15">
            <a:extLst>
              <a:ext uri="{FF2B5EF4-FFF2-40B4-BE49-F238E27FC236}">
                <a16:creationId xmlns:a16="http://schemas.microsoft.com/office/drawing/2014/main" id="{E1B86164-EC04-CE48-A305-2B7E027574AB}"/>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flipH="1">
            <a:off x="7202400" y="0"/>
            <a:ext cx="4989600" cy="6858000"/>
          </a:xfrm>
          <a:prstGeom prst="rect">
            <a:avLst/>
          </a:prstGeom>
        </p:spPr>
      </p:pic>
    </p:spTree>
    <p:extLst>
      <p:ext uri="{BB962C8B-B14F-4D97-AF65-F5344CB8AC3E}">
        <p14:creationId xmlns:p14="http://schemas.microsoft.com/office/powerpoint/2010/main" val="3494596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ld 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330393-1886-FA4A-96DE-18EB6D3476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17"/>
          <a:stretch/>
        </p:blipFill>
        <p:spPr>
          <a:xfrm flipH="1">
            <a:off x="6277062" y="-13568"/>
            <a:ext cx="5914938" cy="6858000"/>
          </a:xfrm>
          <a:prstGeom prst="rect">
            <a:avLst/>
          </a:prstGeom>
        </p:spPr>
      </p:pic>
      <p:pic>
        <p:nvPicPr>
          <p:cNvPr id="12" name="Picture 11">
            <a:extLst>
              <a:ext uri="{FF2B5EF4-FFF2-40B4-BE49-F238E27FC236}">
                <a16:creationId xmlns:a16="http://schemas.microsoft.com/office/drawing/2014/main" id="{A3D0540A-5294-7F4A-AC7E-9837538B6BE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403"/>
          <a:stretch/>
        </p:blipFill>
        <p:spPr>
          <a:xfrm flipH="1">
            <a:off x="7203635" y="23484"/>
            <a:ext cx="4988365" cy="6858000"/>
          </a:xfrm>
          <a:prstGeom prst="rect">
            <a:avLst/>
          </a:prstGeom>
        </p:spPr>
      </p:pic>
      <p:sp>
        <p:nvSpPr>
          <p:cNvPr id="13" name="Title 1">
            <a:extLst>
              <a:ext uri="{FF2B5EF4-FFF2-40B4-BE49-F238E27FC236}">
                <a16:creationId xmlns:a16="http://schemas.microsoft.com/office/drawing/2014/main" id="{34B703C6-F8F6-7B4D-91CB-4DC01882F30A}"/>
              </a:ext>
            </a:extLst>
          </p:cNvPr>
          <p:cNvSpPr>
            <a:spLocks noGrp="1"/>
          </p:cNvSpPr>
          <p:nvPr>
            <p:ph type="ctrTitle"/>
          </p:nvPr>
        </p:nvSpPr>
        <p:spPr>
          <a:xfrm>
            <a:off x="770262" y="2559511"/>
            <a:ext cx="5506798" cy="1711841"/>
          </a:xfrm>
        </p:spPr>
        <p:txBody>
          <a:bodyPr anchor="b">
            <a:normAutofit/>
          </a:bodyPr>
          <a:lstStyle>
            <a:lvl1pPr algn="l">
              <a:defRPr sz="3600" b="1" i="0">
                <a:solidFill>
                  <a:schemeClr val="tx1"/>
                </a:solidFill>
                <a:latin typeface="Montserrat" pitchFamily="2" charset="77"/>
                <a:ea typeface="Montserrat" pitchFamily="2" charset="77"/>
                <a:cs typeface="Calibri" charset="0"/>
              </a:defRPr>
            </a:lvl1pPr>
          </a:lstStyle>
          <a:p>
            <a:r>
              <a:rPr lang="en-US"/>
              <a:t>Click to edit Master title style</a:t>
            </a:r>
          </a:p>
        </p:txBody>
      </p:sp>
      <p:pic>
        <p:nvPicPr>
          <p:cNvPr id="20" name="Picture 19">
            <a:extLst>
              <a:ext uri="{FF2B5EF4-FFF2-40B4-BE49-F238E27FC236}">
                <a16:creationId xmlns:a16="http://schemas.microsoft.com/office/drawing/2014/main" id="{A4C5D2A4-009A-4549-9B2A-7AEF7CAFAC1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886" r="12622" b="5843"/>
          <a:stretch/>
        </p:blipFill>
        <p:spPr>
          <a:xfrm>
            <a:off x="770259" y="246724"/>
            <a:ext cx="702478" cy="900000"/>
          </a:xfrm>
          <a:prstGeom prst="rect">
            <a:avLst/>
          </a:prstGeom>
          <a:noFill/>
        </p:spPr>
      </p:pic>
    </p:spTree>
    <p:extLst>
      <p:ext uri="{BB962C8B-B14F-4D97-AF65-F5344CB8AC3E}">
        <p14:creationId xmlns:p14="http://schemas.microsoft.com/office/powerpoint/2010/main" val="2515614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SDG small">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282523C-E1C7-AC47-8F44-C964F198675B}"/>
              </a:ext>
            </a:extLst>
          </p:cNvPr>
          <p:cNvSpPr>
            <a:spLocks noGrp="1"/>
          </p:cNvSpPr>
          <p:nvPr>
            <p:ph type="ctrTitle"/>
          </p:nvPr>
        </p:nvSpPr>
        <p:spPr>
          <a:xfrm>
            <a:off x="6205142" y="1344697"/>
            <a:ext cx="5506798" cy="1711841"/>
          </a:xfrm>
        </p:spPr>
        <p:txBody>
          <a:bodyPr anchor="b">
            <a:normAutofit/>
          </a:bodyPr>
          <a:lstStyle>
            <a:lvl1pPr algn="l">
              <a:defRPr sz="3600" b="1" i="0">
                <a:solidFill>
                  <a:schemeClr val="tx1"/>
                </a:solidFill>
                <a:latin typeface="Montserrat" pitchFamily="2" charset="77"/>
                <a:ea typeface="Montserrat" pitchFamily="2" charset="77"/>
                <a:cs typeface="Calibri" charset="0"/>
              </a:defRPr>
            </a:lvl1pPr>
          </a:lstStyle>
          <a:p>
            <a:r>
              <a:rPr lang="en-US"/>
              <a:t>Click to edit Master title style</a:t>
            </a:r>
          </a:p>
        </p:txBody>
      </p:sp>
      <p:sp>
        <p:nvSpPr>
          <p:cNvPr id="21" name="Subtitle 2">
            <a:extLst>
              <a:ext uri="{FF2B5EF4-FFF2-40B4-BE49-F238E27FC236}">
                <a16:creationId xmlns:a16="http://schemas.microsoft.com/office/drawing/2014/main" id="{E2D78F16-B180-C941-8730-091DED222A9B}"/>
              </a:ext>
            </a:extLst>
          </p:cNvPr>
          <p:cNvSpPr>
            <a:spLocks noGrp="1"/>
          </p:cNvSpPr>
          <p:nvPr>
            <p:ph type="subTitle" idx="1"/>
          </p:nvPr>
        </p:nvSpPr>
        <p:spPr>
          <a:xfrm>
            <a:off x="6205140" y="3589010"/>
            <a:ext cx="5506799" cy="1862012"/>
          </a:xfrm>
        </p:spPr>
        <p:txBody>
          <a:bodyPr/>
          <a:lstStyle>
            <a:lvl1pPr marL="0" indent="0" algn="l">
              <a:buNone/>
              <a:defRPr sz="2400" b="0" i="1">
                <a:solidFill>
                  <a:srgbClr val="51515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Footer Placeholder 4">
            <a:extLst>
              <a:ext uri="{FF2B5EF4-FFF2-40B4-BE49-F238E27FC236}">
                <a16:creationId xmlns:a16="http://schemas.microsoft.com/office/drawing/2014/main" id="{CCDC8706-7E0C-2C4D-8264-825C0750B5FE}"/>
              </a:ext>
            </a:extLst>
          </p:cNvPr>
          <p:cNvSpPr>
            <a:spLocks noGrp="1"/>
          </p:cNvSpPr>
          <p:nvPr>
            <p:ph type="ftr" sz="quarter" idx="11"/>
          </p:nvPr>
        </p:nvSpPr>
        <p:spPr>
          <a:xfrm>
            <a:off x="6205140" y="5587547"/>
            <a:ext cx="5506799" cy="365125"/>
          </a:xfrm>
        </p:spPr>
        <p:txBody>
          <a:bodyPr/>
          <a:lstStyle>
            <a:lvl1pPr>
              <a:defRPr b="0" i="0">
                <a:latin typeface="Montserrat" pitchFamily="2" charset="77"/>
              </a:defRPr>
            </a:lvl1pPr>
          </a:lstStyle>
          <a:p>
            <a:r>
              <a:rPr lang="en-US"/>
              <a:t>Footer</a:t>
            </a:r>
          </a:p>
        </p:txBody>
      </p:sp>
      <p:cxnSp>
        <p:nvCxnSpPr>
          <p:cNvPr id="23" name="Straight Connector 22">
            <a:extLst>
              <a:ext uri="{FF2B5EF4-FFF2-40B4-BE49-F238E27FC236}">
                <a16:creationId xmlns:a16="http://schemas.microsoft.com/office/drawing/2014/main" id="{5F0C96E6-8A66-5842-85BA-BE9F27C2AAAB}"/>
              </a:ext>
            </a:extLst>
          </p:cNvPr>
          <p:cNvCxnSpPr>
            <a:cxnSpLocks/>
          </p:cNvCxnSpPr>
          <p:nvPr userDrawn="1"/>
        </p:nvCxnSpPr>
        <p:spPr>
          <a:xfrm>
            <a:off x="6205139" y="3452484"/>
            <a:ext cx="5506801" cy="0"/>
          </a:xfrm>
          <a:prstGeom prst="line">
            <a:avLst/>
          </a:prstGeom>
          <a:ln w="12700">
            <a:solidFill>
              <a:schemeClr val="tx1"/>
            </a:solidFill>
          </a:ln>
        </p:spPr>
        <p:style>
          <a:lnRef idx="3">
            <a:schemeClr val="accent4"/>
          </a:lnRef>
          <a:fillRef idx="0">
            <a:schemeClr val="accent4"/>
          </a:fillRef>
          <a:effectRef idx="2">
            <a:schemeClr val="accent4"/>
          </a:effectRef>
          <a:fontRef idx="minor">
            <a:schemeClr val="tx1"/>
          </a:fontRef>
        </p:style>
      </p:cxnSp>
      <p:sp>
        <p:nvSpPr>
          <p:cNvPr id="24" name="Date Placeholder 5">
            <a:extLst>
              <a:ext uri="{FF2B5EF4-FFF2-40B4-BE49-F238E27FC236}">
                <a16:creationId xmlns:a16="http://schemas.microsoft.com/office/drawing/2014/main" id="{3156105F-32AC-2B4B-A0AD-9FAE3D9849AA}"/>
              </a:ext>
            </a:extLst>
          </p:cNvPr>
          <p:cNvSpPr>
            <a:spLocks noGrp="1"/>
          </p:cNvSpPr>
          <p:nvPr>
            <p:ph type="dt" sz="half" idx="12"/>
          </p:nvPr>
        </p:nvSpPr>
        <p:spPr>
          <a:xfrm>
            <a:off x="6318412" y="5587547"/>
            <a:ext cx="2202712" cy="365125"/>
          </a:xfrm>
        </p:spPr>
        <p:txBody>
          <a:bodyPr/>
          <a:lstStyle>
            <a:lvl1pPr>
              <a:defRPr b="0" i="0">
                <a:solidFill>
                  <a:srgbClr val="898989"/>
                </a:solidFill>
                <a:latin typeface="Montserrat" pitchFamily="2" charset="77"/>
              </a:defRPr>
            </a:lvl1pPr>
          </a:lstStyle>
          <a:p>
            <a:endParaRPr lang="en-US"/>
          </a:p>
        </p:txBody>
      </p:sp>
      <p:pic>
        <p:nvPicPr>
          <p:cNvPr id="25" name="Picture 24">
            <a:extLst>
              <a:ext uri="{FF2B5EF4-FFF2-40B4-BE49-F238E27FC236}">
                <a16:creationId xmlns:a16="http://schemas.microsoft.com/office/drawing/2014/main" id="{A630874A-1EB6-2C4C-9F92-DD0D742AAB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17"/>
          <a:stretch/>
        </p:blipFill>
        <p:spPr>
          <a:xfrm>
            <a:off x="0" y="-9287"/>
            <a:ext cx="5914938" cy="6858000"/>
          </a:xfrm>
          <a:prstGeom prst="rect">
            <a:avLst/>
          </a:prstGeom>
        </p:spPr>
      </p:pic>
      <p:pic>
        <p:nvPicPr>
          <p:cNvPr id="27" name="Picture 26">
            <a:extLst>
              <a:ext uri="{FF2B5EF4-FFF2-40B4-BE49-F238E27FC236}">
                <a16:creationId xmlns:a16="http://schemas.microsoft.com/office/drawing/2014/main" id="{114456E6-8F4E-5E4A-A399-2253C79E17E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86" r="12622" b="5843"/>
          <a:stretch/>
        </p:blipFill>
        <p:spPr>
          <a:xfrm>
            <a:off x="10898011" y="246724"/>
            <a:ext cx="702478" cy="900000"/>
          </a:xfrm>
          <a:prstGeom prst="rect">
            <a:avLst/>
          </a:prstGeom>
          <a:noFill/>
        </p:spPr>
      </p:pic>
      <p:pic>
        <p:nvPicPr>
          <p:cNvPr id="28" name="Picture 27">
            <a:extLst>
              <a:ext uri="{FF2B5EF4-FFF2-40B4-BE49-F238E27FC236}">
                <a16:creationId xmlns:a16="http://schemas.microsoft.com/office/drawing/2014/main" id="{C4A7C5D2-7474-2546-867F-F4CA8F4CA23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386"/>
          <a:stretch/>
        </p:blipFill>
        <p:spPr>
          <a:xfrm>
            <a:off x="0" y="0"/>
            <a:ext cx="4987546" cy="6858000"/>
          </a:xfrm>
          <a:prstGeom prst="rect">
            <a:avLst/>
          </a:prstGeom>
        </p:spPr>
      </p:pic>
    </p:spTree>
    <p:extLst>
      <p:ext uri="{BB962C8B-B14F-4D97-AF65-F5344CB8AC3E}">
        <p14:creationId xmlns:p14="http://schemas.microsoft.com/office/powerpoint/2010/main" val="1259531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1EF8B4-FE8D-1C4C-B961-CAF3FDB67F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17"/>
          <a:stretch/>
        </p:blipFill>
        <p:spPr>
          <a:xfrm flipH="1">
            <a:off x="6277062" y="-13568"/>
            <a:ext cx="5914938" cy="6858000"/>
          </a:xfrm>
          <a:prstGeom prst="rect">
            <a:avLst/>
          </a:prstGeom>
        </p:spPr>
      </p:pic>
      <p:sp>
        <p:nvSpPr>
          <p:cNvPr id="8" name="Title 1">
            <a:extLst>
              <a:ext uri="{FF2B5EF4-FFF2-40B4-BE49-F238E27FC236}">
                <a16:creationId xmlns:a16="http://schemas.microsoft.com/office/drawing/2014/main" id="{4C15A9C2-F349-1042-9BEE-CA733180B8D1}"/>
              </a:ext>
            </a:extLst>
          </p:cNvPr>
          <p:cNvSpPr>
            <a:spLocks noGrp="1"/>
          </p:cNvSpPr>
          <p:nvPr>
            <p:ph type="ctrTitle"/>
          </p:nvPr>
        </p:nvSpPr>
        <p:spPr>
          <a:xfrm>
            <a:off x="770262" y="2559511"/>
            <a:ext cx="5506798" cy="1711841"/>
          </a:xfrm>
        </p:spPr>
        <p:txBody>
          <a:bodyPr anchor="b">
            <a:normAutofit/>
          </a:bodyPr>
          <a:lstStyle>
            <a:lvl1pPr algn="l">
              <a:defRPr sz="3600" b="1" i="0">
                <a:solidFill>
                  <a:schemeClr val="tx1"/>
                </a:solidFill>
                <a:latin typeface="Montserrat" pitchFamily="2" charset="77"/>
                <a:ea typeface="Montserrat" pitchFamily="2" charset="77"/>
                <a:cs typeface="Calibri" charset="0"/>
              </a:defRPr>
            </a:lvl1pPr>
          </a:lstStyle>
          <a:p>
            <a:r>
              <a:rPr lang="en-US"/>
              <a:t>Click to edit Master title style</a:t>
            </a:r>
          </a:p>
        </p:txBody>
      </p:sp>
      <p:pic>
        <p:nvPicPr>
          <p:cNvPr id="13" name="Picture 12">
            <a:extLst>
              <a:ext uri="{FF2B5EF4-FFF2-40B4-BE49-F238E27FC236}">
                <a16:creationId xmlns:a16="http://schemas.microsoft.com/office/drawing/2014/main" id="{1D2CF7E5-EB98-EE43-9146-A6ED321E4D1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86" r="12622" b="5843"/>
          <a:stretch/>
        </p:blipFill>
        <p:spPr>
          <a:xfrm>
            <a:off x="770259" y="246724"/>
            <a:ext cx="702478" cy="900000"/>
          </a:xfrm>
          <a:prstGeom prst="rect">
            <a:avLst/>
          </a:prstGeom>
          <a:noFill/>
        </p:spPr>
      </p:pic>
      <p:pic>
        <p:nvPicPr>
          <p:cNvPr id="16" name="Picture 15">
            <a:extLst>
              <a:ext uri="{FF2B5EF4-FFF2-40B4-BE49-F238E27FC236}">
                <a16:creationId xmlns:a16="http://schemas.microsoft.com/office/drawing/2014/main" id="{DD13FFBF-0558-4749-B84B-621278FD32AA}"/>
              </a:ext>
            </a:extLst>
          </p:cNvPr>
          <p:cNvPicPr>
            <a:picLocks/>
          </p:cNvPicPr>
          <p:nvPr userDrawn="1"/>
        </p:nvPicPr>
        <p:blipFill rotWithShape="1">
          <a:blip r:embed="rId4">
            <a:extLst>
              <a:ext uri="{28A0092B-C50C-407E-A947-70E740481C1C}">
                <a14:useLocalDpi xmlns:a14="http://schemas.microsoft.com/office/drawing/2010/main" val="0"/>
              </a:ext>
            </a:extLst>
          </a:blip>
          <a:srcRect l="12411"/>
          <a:stretch/>
        </p:blipFill>
        <p:spPr>
          <a:xfrm flipH="1">
            <a:off x="7203635" y="0"/>
            <a:ext cx="4988365" cy="6858000"/>
          </a:xfrm>
          <a:prstGeom prst="rect">
            <a:avLst/>
          </a:prstGeom>
        </p:spPr>
      </p:pic>
    </p:spTree>
    <p:extLst>
      <p:ext uri="{BB962C8B-B14F-4D97-AF65-F5344CB8AC3E}">
        <p14:creationId xmlns:p14="http://schemas.microsoft.com/office/powerpoint/2010/main" val="1066866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8BCB35-7DC4-914E-81E6-5ADA1275EE8E}"/>
              </a:ext>
            </a:extLst>
          </p:cNvPr>
          <p:cNvSpPr>
            <a:spLocks noGrp="1"/>
          </p:cNvSpPr>
          <p:nvPr>
            <p:ph type="ctrTitle"/>
          </p:nvPr>
        </p:nvSpPr>
        <p:spPr>
          <a:xfrm>
            <a:off x="6205142" y="2849556"/>
            <a:ext cx="5506798" cy="1121601"/>
          </a:xfrm>
        </p:spPr>
        <p:txBody>
          <a:bodyPr anchor="b">
            <a:normAutofit/>
          </a:bodyPr>
          <a:lstStyle>
            <a:lvl1pPr algn="l">
              <a:defRPr sz="3600" b="1" i="0">
                <a:solidFill>
                  <a:schemeClr val="tx1"/>
                </a:solidFill>
                <a:latin typeface="Montserrat" pitchFamily="2" charset="77"/>
                <a:ea typeface="Montserrat" pitchFamily="2" charset="77"/>
                <a:cs typeface="Calibri" charset="0"/>
              </a:defRPr>
            </a:lvl1pPr>
          </a:lstStyle>
          <a:p>
            <a:r>
              <a:rPr lang="en-US"/>
              <a:t>Click to edit Master title style</a:t>
            </a:r>
          </a:p>
        </p:txBody>
      </p:sp>
      <p:pic>
        <p:nvPicPr>
          <p:cNvPr id="7" name="Picture 6">
            <a:extLst>
              <a:ext uri="{FF2B5EF4-FFF2-40B4-BE49-F238E27FC236}">
                <a16:creationId xmlns:a16="http://schemas.microsoft.com/office/drawing/2014/main" id="{6D92D859-9179-814B-93FA-385050BF89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17"/>
          <a:stretch/>
        </p:blipFill>
        <p:spPr>
          <a:xfrm>
            <a:off x="0" y="-9287"/>
            <a:ext cx="5914938" cy="6858000"/>
          </a:xfrm>
          <a:prstGeom prst="rect">
            <a:avLst/>
          </a:prstGeom>
        </p:spPr>
      </p:pic>
      <p:pic>
        <p:nvPicPr>
          <p:cNvPr id="8" name="Picture 7">
            <a:extLst>
              <a:ext uri="{FF2B5EF4-FFF2-40B4-BE49-F238E27FC236}">
                <a16:creationId xmlns:a16="http://schemas.microsoft.com/office/drawing/2014/main" id="{34882657-F796-954A-AA3F-4C63A3AA05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86" r="12622" b="5843"/>
          <a:stretch/>
        </p:blipFill>
        <p:spPr>
          <a:xfrm>
            <a:off x="10898011" y="246724"/>
            <a:ext cx="702478" cy="900000"/>
          </a:xfrm>
          <a:prstGeom prst="rect">
            <a:avLst/>
          </a:prstGeom>
          <a:noFill/>
        </p:spPr>
      </p:pic>
      <p:pic>
        <p:nvPicPr>
          <p:cNvPr id="12" name="Picture 11">
            <a:extLst>
              <a:ext uri="{FF2B5EF4-FFF2-40B4-BE49-F238E27FC236}">
                <a16:creationId xmlns:a16="http://schemas.microsoft.com/office/drawing/2014/main" id="{F6F5AFD1-5F6E-5348-81C0-28A6659A507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148"/>
          <a:stretch/>
        </p:blipFill>
        <p:spPr>
          <a:xfrm>
            <a:off x="0" y="0"/>
            <a:ext cx="4987546" cy="6839357"/>
          </a:xfrm>
          <a:prstGeom prst="rect">
            <a:avLst/>
          </a:prstGeom>
        </p:spPr>
      </p:pic>
    </p:spTree>
    <p:extLst>
      <p:ext uri="{BB962C8B-B14F-4D97-AF65-F5344CB8AC3E}">
        <p14:creationId xmlns:p14="http://schemas.microsoft.com/office/powerpoint/2010/main" val="1412919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29EC8C-3A91-1D44-A193-5A949D4FA018}"/>
              </a:ext>
            </a:extLst>
          </p:cNvPr>
          <p:cNvSpPr>
            <a:spLocks noGrp="1"/>
          </p:cNvSpPr>
          <p:nvPr>
            <p:ph type="ctrTitle"/>
          </p:nvPr>
        </p:nvSpPr>
        <p:spPr>
          <a:xfrm>
            <a:off x="6205142" y="2559148"/>
            <a:ext cx="5506798" cy="1711841"/>
          </a:xfrm>
        </p:spPr>
        <p:txBody>
          <a:bodyPr anchor="b">
            <a:normAutofit/>
          </a:bodyPr>
          <a:lstStyle>
            <a:lvl1pPr algn="l">
              <a:defRPr sz="3600" b="1" i="0">
                <a:solidFill>
                  <a:schemeClr val="tx1"/>
                </a:solidFill>
                <a:latin typeface="Montserrat" pitchFamily="2" charset="77"/>
                <a:ea typeface="Montserrat" pitchFamily="2" charset="77"/>
                <a:cs typeface="Calibri" charset="0"/>
              </a:defRPr>
            </a:lvl1pPr>
          </a:lstStyle>
          <a:p>
            <a:r>
              <a:rPr lang="en-US"/>
              <a:t>Click to edit Master title style</a:t>
            </a:r>
          </a:p>
        </p:txBody>
      </p:sp>
      <p:pic>
        <p:nvPicPr>
          <p:cNvPr id="11" name="Picture 10">
            <a:extLst>
              <a:ext uri="{FF2B5EF4-FFF2-40B4-BE49-F238E27FC236}">
                <a16:creationId xmlns:a16="http://schemas.microsoft.com/office/drawing/2014/main" id="{53DC972B-1134-2445-B95A-42AB4082B5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117"/>
          <a:stretch/>
        </p:blipFill>
        <p:spPr>
          <a:xfrm>
            <a:off x="0" y="-9287"/>
            <a:ext cx="5914938" cy="6858000"/>
          </a:xfrm>
          <a:prstGeom prst="rect">
            <a:avLst/>
          </a:prstGeom>
        </p:spPr>
      </p:pic>
      <p:pic>
        <p:nvPicPr>
          <p:cNvPr id="12" name="Picture 11">
            <a:extLst>
              <a:ext uri="{FF2B5EF4-FFF2-40B4-BE49-F238E27FC236}">
                <a16:creationId xmlns:a16="http://schemas.microsoft.com/office/drawing/2014/main" id="{7ECB29FB-6C4F-074E-94BF-E48700D1D1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86" r="12622" b="5843"/>
          <a:stretch/>
        </p:blipFill>
        <p:spPr>
          <a:xfrm>
            <a:off x="10898011" y="246724"/>
            <a:ext cx="702478" cy="900000"/>
          </a:xfrm>
          <a:prstGeom prst="rect">
            <a:avLst/>
          </a:prstGeom>
          <a:noFill/>
        </p:spPr>
      </p:pic>
      <p:pic>
        <p:nvPicPr>
          <p:cNvPr id="16" name="Picture 15">
            <a:extLst>
              <a:ext uri="{FF2B5EF4-FFF2-40B4-BE49-F238E27FC236}">
                <a16:creationId xmlns:a16="http://schemas.microsoft.com/office/drawing/2014/main" id="{9F116FF8-71E8-F84D-ABC1-F85850BED6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2536"/>
          <a:stretch/>
        </p:blipFill>
        <p:spPr>
          <a:xfrm>
            <a:off x="0" y="-18574"/>
            <a:ext cx="4987546" cy="6867287"/>
          </a:xfrm>
          <a:prstGeom prst="rect">
            <a:avLst/>
          </a:prstGeom>
        </p:spPr>
      </p:pic>
    </p:spTree>
    <p:extLst>
      <p:ext uri="{BB962C8B-B14F-4D97-AF65-F5344CB8AC3E}">
        <p14:creationId xmlns:p14="http://schemas.microsoft.com/office/powerpoint/2010/main" val="98601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726D-6DB6-4B4A-AFF6-9DA705696F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29830-EF6A-4140-BCDF-E1522DFA8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9B10ED-031E-41D5-BD71-5FB6972A23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B4EC99-4C31-4553-AA5B-0B5CF1BFF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BBDF38-B125-4539-A309-CF596A86FF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0636FF-0AFD-46EB-88E1-717546D11607}"/>
              </a:ext>
            </a:extLst>
          </p:cNvPr>
          <p:cNvSpPr>
            <a:spLocks noGrp="1"/>
          </p:cNvSpPr>
          <p:nvPr>
            <p:ph type="dt" sz="half" idx="10"/>
          </p:nvPr>
        </p:nvSpPr>
        <p:spPr/>
        <p:txBody>
          <a:bodyPr/>
          <a:lstStyle/>
          <a:p>
            <a:fld id="{B516F001-FB6C-479D-BCD6-54882C340A94}" type="datetimeFigureOut">
              <a:rPr lang="en-US" smtClean="0"/>
              <a:t>4/23/2023</a:t>
            </a:fld>
            <a:endParaRPr lang="en-US"/>
          </a:p>
        </p:txBody>
      </p:sp>
      <p:sp>
        <p:nvSpPr>
          <p:cNvPr id="8" name="Footer Placeholder 7">
            <a:extLst>
              <a:ext uri="{FF2B5EF4-FFF2-40B4-BE49-F238E27FC236}">
                <a16:creationId xmlns:a16="http://schemas.microsoft.com/office/drawing/2014/main" id="{8FD7AB13-441C-4D7E-9D86-AB8E045B12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FCFD9B-D851-4F95-A947-19661F30907E}"/>
              </a:ext>
            </a:extLst>
          </p:cNvPr>
          <p:cNvSpPr>
            <a:spLocks noGrp="1"/>
          </p:cNvSpPr>
          <p:nvPr>
            <p:ph type="sldNum" sz="quarter" idx="12"/>
          </p:nvPr>
        </p:nvSpPr>
        <p:spPr/>
        <p:txBody>
          <a:bodyPr/>
          <a:lstStyle/>
          <a:p>
            <a:fld id="{74E5BD36-4F44-4FA1-817D-C4B02A77A353}" type="slidenum">
              <a:rPr lang="en-US" smtClean="0"/>
              <a:t>‹#›</a:t>
            </a:fld>
            <a:endParaRPr lang="en-US"/>
          </a:p>
        </p:txBody>
      </p:sp>
    </p:spTree>
    <p:extLst>
      <p:ext uri="{BB962C8B-B14F-4D97-AF65-F5344CB8AC3E}">
        <p14:creationId xmlns:p14="http://schemas.microsoft.com/office/powerpoint/2010/main" val="105573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SDG L colo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4928" y="1622854"/>
            <a:ext cx="10688139" cy="4554109"/>
          </a:xfrm>
        </p:spPr>
        <p:txBody>
          <a:bodyPr/>
          <a:lstStyle>
            <a:lvl1pPr marL="0" indent="0">
              <a:buNone/>
              <a:defRPr sz="2400">
                <a:solidFill>
                  <a:srgbClr val="515151"/>
                </a:solidFill>
                <a:latin typeface="Montserrat" pitchFamily="2" charset="77"/>
              </a:defRPr>
            </a:lvl1pPr>
            <a:lvl2pPr marL="685800" indent="-228600">
              <a:buClr>
                <a:schemeClr val="tx1"/>
              </a:buClr>
              <a:buSzPct val="80000"/>
              <a:buFont typeface="Arial" panose="020B0604020202020204" pitchFamily="34" charset="0"/>
              <a:buChar char="•"/>
              <a:defRPr sz="2400">
                <a:solidFill>
                  <a:srgbClr val="515151"/>
                </a:solidFill>
                <a:latin typeface="Montserrat" pitchFamily="2" charset="77"/>
              </a:defRPr>
            </a:lvl2pPr>
            <a:lvl3pPr marL="1143000" indent="-228600">
              <a:buClr>
                <a:schemeClr val="tx1"/>
              </a:buClr>
              <a:buFont typeface=".AppleSystemUIFont" charset="-120"/>
              <a:buChar char="-"/>
              <a:defRPr>
                <a:solidFill>
                  <a:srgbClr val="515151"/>
                </a:solidFill>
                <a:latin typeface="Montserrat" pitchFamily="2" charset="77"/>
              </a:defRPr>
            </a:lvl3pPr>
            <a:lvl4pPr>
              <a:buClr>
                <a:schemeClr val="tx1"/>
              </a:buClr>
              <a:defRPr>
                <a:solidFill>
                  <a:srgbClr val="515151"/>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2636230" y="6356352"/>
            <a:ext cx="6788893" cy="365125"/>
          </a:xfrm>
        </p:spPr>
        <p:txBody>
          <a:bodyPr/>
          <a:lstStyle>
            <a:lvl1pPr>
              <a:defRPr b="0" i="0">
                <a:latin typeface="Montserrat" pitchFamily="2" charset="77"/>
              </a:defRPr>
            </a:lvl1pPr>
          </a:lstStyle>
          <a:p>
            <a:r>
              <a:rPr lang="en-US"/>
              <a:t>Footer</a:t>
            </a:r>
          </a:p>
        </p:txBody>
      </p:sp>
      <p:sp>
        <p:nvSpPr>
          <p:cNvPr id="6" name="Rectangle 5"/>
          <p:cNvSpPr/>
          <p:nvPr userDrawn="1"/>
        </p:nvSpPr>
        <p:spPr>
          <a:xfrm>
            <a:off x="724928" y="6359211"/>
            <a:ext cx="3624651" cy="276999"/>
          </a:xfrm>
          <a:prstGeom prst="rect">
            <a:avLst/>
          </a:prstGeom>
        </p:spPr>
        <p:txBody>
          <a:bodyPr wrap="square">
            <a:spAutoFit/>
          </a:bodyPr>
          <a:lstStyle/>
          <a:p>
            <a:r>
              <a:rPr lang="en-US" sz="1200" b="0" i="0">
                <a:solidFill>
                  <a:schemeClr val="tx1">
                    <a:lumMod val="50000"/>
                    <a:lumOff val="50000"/>
                  </a:schemeClr>
                </a:solidFill>
                <a:latin typeface="Montserrat" pitchFamily="2" charset="77"/>
              </a:rPr>
              <a:t>www.cgiar.org</a:t>
            </a:r>
          </a:p>
        </p:txBody>
      </p:sp>
      <p:sp>
        <p:nvSpPr>
          <p:cNvPr id="9" name="Slide Number Placeholder 5"/>
          <p:cNvSpPr>
            <a:spLocks noGrp="1"/>
          </p:cNvSpPr>
          <p:nvPr>
            <p:ph type="sldNum" sz="quarter" idx="4"/>
          </p:nvPr>
        </p:nvSpPr>
        <p:spPr>
          <a:xfrm>
            <a:off x="9555891" y="6356352"/>
            <a:ext cx="1857176"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16162DC1-60C5-45F4-A298-97ECE83F2A98}" type="slidenum">
              <a:rPr lang="en-US" smtClean="0"/>
              <a:pPr/>
              <a:t>‹#›</a:t>
            </a:fld>
            <a:endParaRPr lang="en-US"/>
          </a:p>
        </p:txBody>
      </p:sp>
      <p:pic>
        <p:nvPicPr>
          <p:cNvPr id="16" name="Picture 15" descr="Shape, icon&#10;&#10;Description automatically generated">
            <a:extLst>
              <a:ext uri="{FF2B5EF4-FFF2-40B4-BE49-F238E27FC236}">
                <a16:creationId xmlns:a16="http://schemas.microsoft.com/office/drawing/2014/main" id="{B51410B1-A175-924A-BD89-C753779B68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97879" y="-309424"/>
            <a:ext cx="6860127" cy="9696415"/>
          </a:xfrm>
          <a:prstGeom prst="rect">
            <a:avLst/>
          </a:prstGeom>
        </p:spPr>
      </p:pic>
      <p:sp>
        <p:nvSpPr>
          <p:cNvPr id="14" name="Title 1">
            <a:extLst>
              <a:ext uri="{FF2B5EF4-FFF2-40B4-BE49-F238E27FC236}">
                <a16:creationId xmlns:a16="http://schemas.microsoft.com/office/drawing/2014/main" id="{E135111F-EB07-4AC2-B377-98AB8338B884}"/>
              </a:ext>
            </a:extLst>
          </p:cNvPr>
          <p:cNvSpPr>
            <a:spLocks noGrp="1"/>
          </p:cNvSpPr>
          <p:nvPr>
            <p:ph type="title"/>
          </p:nvPr>
        </p:nvSpPr>
        <p:spPr>
          <a:xfrm>
            <a:off x="724930" y="240491"/>
            <a:ext cx="8478892" cy="1200505"/>
          </a:xfrm>
        </p:spPr>
        <p:txBody>
          <a:bodyPr anchor="b">
            <a:normAutofit/>
          </a:bodyPr>
          <a:lstStyle>
            <a:lvl1pPr>
              <a:defRPr sz="2800" b="1" i="0">
                <a:solidFill>
                  <a:srgbClr val="427730"/>
                </a:solidFill>
                <a:latin typeface="Montserrat" pitchFamily="2" charset="77"/>
                <a:ea typeface="Montserrat" pitchFamily="2" charset="77"/>
                <a:cs typeface="Calibri" charset="0"/>
              </a:defRPr>
            </a:lvl1pPr>
          </a:lstStyle>
          <a:p>
            <a:r>
              <a:rPr lang="en-US"/>
              <a:t>Click to edit Master title style</a:t>
            </a:r>
          </a:p>
        </p:txBody>
      </p:sp>
      <p:pic>
        <p:nvPicPr>
          <p:cNvPr id="15" name="Picture 14">
            <a:extLst>
              <a:ext uri="{FF2B5EF4-FFF2-40B4-BE49-F238E27FC236}">
                <a16:creationId xmlns:a16="http://schemas.microsoft.com/office/drawing/2014/main" id="{5D17C9CC-D048-448F-AB16-9B5D892DFE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0794" y="427185"/>
            <a:ext cx="1104546" cy="1104546"/>
          </a:xfrm>
          <a:prstGeom prst="rect">
            <a:avLst/>
          </a:prstGeom>
        </p:spPr>
      </p:pic>
      <p:cxnSp>
        <p:nvCxnSpPr>
          <p:cNvPr id="17" name="Straight Connector 16">
            <a:extLst>
              <a:ext uri="{FF2B5EF4-FFF2-40B4-BE49-F238E27FC236}">
                <a16:creationId xmlns:a16="http://schemas.microsoft.com/office/drawing/2014/main" id="{21E13EA9-52AD-4FA1-9708-FF5B2D75BAA8}"/>
              </a:ext>
            </a:extLst>
          </p:cNvPr>
          <p:cNvCxnSpPr>
            <a:cxnSpLocks/>
          </p:cNvCxnSpPr>
          <p:nvPr userDrawn="1"/>
        </p:nvCxnSpPr>
        <p:spPr>
          <a:xfrm>
            <a:off x="724928" y="1440606"/>
            <a:ext cx="8478893" cy="0"/>
          </a:xfrm>
          <a:prstGeom prst="line">
            <a:avLst/>
          </a:prstGeom>
          <a:ln w="41275">
            <a:solidFill>
              <a:srgbClr val="42773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6350283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L gree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4617D2-EF39-414A-9E32-FAECDB06D4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1373165" y="-279818"/>
            <a:ext cx="6860127" cy="9696414"/>
          </a:xfrm>
          <a:prstGeom prst="rect">
            <a:avLst/>
          </a:prstGeom>
        </p:spPr>
      </p:pic>
      <p:sp>
        <p:nvSpPr>
          <p:cNvPr id="3" name="Content Placeholder 2"/>
          <p:cNvSpPr>
            <a:spLocks noGrp="1"/>
          </p:cNvSpPr>
          <p:nvPr>
            <p:ph idx="1" hasCustomPrompt="1"/>
          </p:nvPr>
        </p:nvSpPr>
        <p:spPr>
          <a:xfrm>
            <a:off x="724928" y="1622854"/>
            <a:ext cx="10688139" cy="4554109"/>
          </a:xfrm>
        </p:spPr>
        <p:txBody>
          <a:bodyPr/>
          <a:lstStyle>
            <a:lvl1pPr marL="0" indent="0">
              <a:buNone/>
              <a:defRPr sz="2400">
                <a:solidFill>
                  <a:srgbClr val="515151"/>
                </a:solidFill>
                <a:latin typeface="Montserrat" pitchFamily="2" charset="77"/>
              </a:defRPr>
            </a:lvl1pPr>
            <a:lvl2pPr marL="685800" indent="-228600">
              <a:buClr>
                <a:schemeClr val="tx1"/>
              </a:buClr>
              <a:buSzPct val="80000"/>
              <a:buFont typeface="Arial" panose="020B0604020202020204" pitchFamily="34" charset="0"/>
              <a:buChar char="•"/>
              <a:defRPr sz="2400">
                <a:solidFill>
                  <a:srgbClr val="515151"/>
                </a:solidFill>
                <a:latin typeface="Montserrat" pitchFamily="2" charset="77"/>
              </a:defRPr>
            </a:lvl2pPr>
            <a:lvl3pPr marL="1143000" indent="-228600">
              <a:buClr>
                <a:schemeClr val="tx1"/>
              </a:buClr>
              <a:buFont typeface=".AppleSystemUIFont" charset="-120"/>
              <a:buChar char="-"/>
              <a:defRPr>
                <a:solidFill>
                  <a:srgbClr val="515151"/>
                </a:solidFill>
                <a:latin typeface="Montserrat" pitchFamily="2" charset="77"/>
              </a:defRPr>
            </a:lvl3pPr>
            <a:lvl4pPr>
              <a:buClr>
                <a:schemeClr val="tx1"/>
              </a:buClr>
              <a:defRPr>
                <a:solidFill>
                  <a:srgbClr val="515151"/>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2636230" y="6356352"/>
            <a:ext cx="6788893" cy="365125"/>
          </a:xfrm>
        </p:spPr>
        <p:txBody>
          <a:bodyPr/>
          <a:lstStyle>
            <a:lvl1pPr>
              <a:defRPr b="0" i="0">
                <a:latin typeface="Montserrat" pitchFamily="2" charset="77"/>
              </a:defRPr>
            </a:lvl1pPr>
          </a:lstStyle>
          <a:p>
            <a:r>
              <a:rPr lang="en-US"/>
              <a:t>Footer</a:t>
            </a:r>
          </a:p>
        </p:txBody>
      </p:sp>
      <p:sp>
        <p:nvSpPr>
          <p:cNvPr id="6" name="Rectangle 5"/>
          <p:cNvSpPr/>
          <p:nvPr userDrawn="1"/>
        </p:nvSpPr>
        <p:spPr>
          <a:xfrm>
            <a:off x="724928" y="6359211"/>
            <a:ext cx="3624651" cy="276999"/>
          </a:xfrm>
          <a:prstGeom prst="rect">
            <a:avLst/>
          </a:prstGeom>
        </p:spPr>
        <p:txBody>
          <a:bodyPr wrap="square">
            <a:spAutoFit/>
          </a:bodyPr>
          <a:lstStyle/>
          <a:p>
            <a:r>
              <a:rPr lang="en-US" sz="1200" b="0" i="0">
                <a:solidFill>
                  <a:schemeClr val="tx1">
                    <a:lumMod val="50000"/>
                    <a:lumOff val="50000"/>
                  </a:schemeClr>
                </a:solidFill>
                <a:latin typeface="Montserrat" pitchFamily="2" charset="77"/>
              </a:rPr>
              <a:t>www.cgiar.org</a:t>
            </a:r>
          </a:p>
        </p:txBody>
      </p:sp>
      <p:sp>
        <p:nvSpPr>
          <p:cNvPr id="9" name="Slide Number Placeholder 5"/>
          <p:cNvSpPr>
            <a:spLocks noGrp="1"/>
          </p:cNvSpPr>
          <p:nvPr>
            <p:ph type="sldNum" sz="quarter" idx="4"/>
          </p:nvPr>
        </p:nvSpPr>
        <p:spPr>
          <a:xfrm>
            <a:off x="9555891" y="6356352"/>
            <a:ext cx="1857176"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16162DC1-60C5-45F4-A298-97ECE83F2A98}" type="slidenum">
              <a:rPr lang="en-US" smtClean="0"/>
              <a:pPr/>
              <a:t>‹#›</a:t>
            </a:fld>
            <a:endParaRPr lang="en-US"/>
          </a:p>
        </p:txBody>
      </p:sp>
      <p:sp>
        <p:nvSpPr>
          <p:cNvPr id="18" name="Title 1">
            <a:extLst>
              <a:ext uri="{FF2B5EF4-FFF2-40B4-BE49-F238E27FC236}">
                <a16:creationId xmlns:a16="http://schemas.microsoft.com/office/drawing/2014/main" id="{D9373835-9E07-4CB6-9516-AFB30DC2F679}"/>
              </a:ext>
            </a:extLst>
          </p:cNvPr>
          <p:cNvSpPr>
            <a:spLocks noGrp="1"/>
          </p:cNvSpPr>
          <p:nvPr>
            <p:ph type="title"/>
          </p:nvPr>
        </p:nvSpPr>
        <p:spPr>
          <a:xfrm>
            <a:off x="724930" y="240491"/>
            <a:ext cx="8478892" cy="1200505"/>
          </a:xfrm>
        </p:spPr>
        <p:txBody>
          <a:bodyPr anchor="b">
            <a:normAutofit/>
          </a:bodyPr>
          <a:lstStyle>
            <a:lvl1pPr>
              <a:defRPr sz="2800" b="1" i="0">
                <a:solidFill>
                  <a:srgbClr val="427730"/>
                </a:solidFill>
                <a:latin typeface="Montserrat" pitchFamily="2" charset="77"/>
                <a:ea typeface="Montserrat" pitchFamily="2" charset="77"/>
                <a:cs typeface="Calibri" charset="0"/>
              </a:defRPr>
            </a:lvl1pPr>
          </a:lstStyle>
          <a:p>
            <a:r>
              <a:rPr lang="en-US"/>
              <a:t>Click to edit Master title style</a:t>
            </a:r>
          </a:p>
        </p:txBody>
      </p:sp>
      <p:pic>
        <p:nvPicPr>
          <p:cNvPr id="19" name="Picture 18">
            <a:extLst>
              <a:ext uri="{FF2B5EF4-FFF2-40B4-BE49-F238E27FC236}">
                <a16:creationId xmlns:a16="http://schemas.microsoft.com/office/drawing/2014/main" id="{63E59777-6845-444A-9268-CE67F37B0E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0794" y="427185"/>
            <a:ext cx="1104546" cy="1104546"/>
          </a:xfrm>
          <a:prstGeom prst="rect">
            <a:avLst/>
          </a:prstGeom>
        </p:spPr>
      </p:pic>
      <p:cxnSp>
        <p:nvCxnSpPr>
          <p:cNvPr id="20" name="Straight Connector 19">
            <a:extLst>
              <a:ext uri="{FF2B5EF4-FFF2-40B4-BE49-F238E27FC236}">
                <a16:creationId xmlns:a16="http://schemas.microsoft.com/office/drawing/2014/main" id="{51953A1C-A11D-4959-BA22-752F7C534F71}"/>
              </a:ext>
            </a:extLst>
          </p:cNvPr>
          <p:cNvCxnSpPr>
            <a:cxnSpLocks/>
          </p:cNvCxnSpPr>
          <p:nvPr userDrawn="1"/>
        </p:nvCxnSpPr>
        <p:spPr>
          <a:xfrm>
            <a:off x="724928" y="1440606"/>
            <a:ext cx="8478893" cy="0"/>
          </a:xfrm>
          <a:prstGeom prst="line">
            <a:avLst/>
          </a:prstGeom>
          <a:ln w="41275">
            <a:solidFill>
              <a:srgbClr val="42773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509786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L gre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4617D2-EF39-414A-9E32-FAECDB06D4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1373165" y="-279818"/>
            <a:ext cx="6860126" cy="9696414"/>
          </a:xfrm>
          <a:prstGeom prst="rect">
            <a:avLst/>
          </a:prstGeom>
        </p:spPr>
      </p:pic>
      <p:sp>
        <p:nvSpPr>
          <p:cNvPr id="3" name="Content Placeholder 2"/>
          <p:cNvSpPr>
            <a:spLocks noGrp="1"/>
          </p:cNvSpPr>
          <p:nvPr>
            <p:ph idx="1" hasCustomPrompt="1"/>
          </p:nvPr>
        </p:nvSpPr>
        <p:spPr>
          <a:xfrm>
            <a:off x="724928" y="1622854"/>
            <a:ext cx="10688139" cy="4554109"/>
          </a:xfrm>
        </p:spPr>
        <p:txBody>
          <a:bodyPr/>
          <a:lstStyle>
            <a:lvl1pPr marL="0" indent="0">
              <a:buNone/>
              <a:defRPr sz="2400">
                <a:solidFill>
                  <a:srgbClr val="515151"/>
                </a:solidFill>
                <a:latin typeface="Montserrat" pitchFamily="2" charset="77"/>
              </a:defRPr>
            </a:lvl1pPr>
            <a:lvl2pPr marL="685800" indent="-228600">
              <a:buClr>
                <a:schemeClr val="tx1"/>
              </a:buClr>
              <a:buSzPct val="80000"/>
              <a:buFont typeface="Arial" panose="020B0604020202020204" pitchFamily="34" charset="0"/>
              <a:buChar char="•"/>
              <a:defRPr sz="2400">
                <a:solidFill>
                  <a:srgbClr val="515151"/>
                </a:solidFill>
                <a:latin typeface="Montserrat" pitchFamily="2" charset="77"/>
              </a:defRPr>
            </a:lvl2pPr>
            <a:lvl3pPr marL="1143000" indent="-228600">
              <a:buClr>
                <a:schemeClr val="tx1"/>
              </a:buClr>
              <a:buFont typeface=".AppleSystemUIFont" charset="-120"/>
              <a:buChar char="-"/>
              <a:defRPr>
                <a:solidFill>
                  <a:srgbClr val="515151"/>
                </a:solidFill>
                <a:latin typeface="Montserrat" pitchFamily="2" charset="77"/>
              </a:defRPr>
            </a:lvl3pPr>
            <a:lvl4pPr>
              <a:buClr>
                <a:schemeClr val="tx1"/>
              </a:buClr>
              <a:defRPr>
                <a:solidFill>
                  <a:srgbClr val="515151"/>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2636230" y="6356352"/>
            <a:ext cx="6788893" cy="365125"/>
          </a:xfrm>
        </p:spPr>
        <p:txBody>
          <a:bodyPr/>
          <a:lstStyle>
            <a:lvl1pPr>
              <a:defRPr b="0" i="0">
                <a:latin typeface="Montserrat" pitchFamily="2" charset="77"/>
              </a:defRPr>
            </a:lvl1pPr>
          </a:lstStyle>
          <a:p>
            <a:r>
              <a:rPr lang="en-US"/>
              <a:t>Footer</a:t>
            </a:r>
          </a:p>
        </p:txBody>
      </p:sp>
      <p:sp>
        <p:nvSpPr>
          <p:cNvPr id="6" name="Rectangle 5"/>
          <p:cNvSpPr/>
          <p:nvPr userDrawn="1"/>
        </p:nvSpPr>
        <p:spPr>
          <a:xfrm>
            <a:off x="724928" y="6359211"/>
            <a:ext cx="3624651" cy="276999"/>
          </a:xfrm>
          <a:prstGeom prst="rect">
            <a:avLst/>
          </a:prstGeom>
        </p:spPr>
        <p:txBody>
          <a:bodyPr wrap="square">
            <a:spAutoFit/>
          </a:bodyPr>
          <a:lstStyle/>
          <a:p>
            <a:r>
              <a:rPr lang="en-US" sz="1200" b="0" i="0">
                <a:solidFill>
                  <a:schemeClr val="tx1">
                    <a:lumMod val="50000"/>
                    <a:lumOff val="50000"/>
                  </a:schemeClr>
                </a:solidFill>
                <a:latin typeface="Montserrat" pitchFamily="2" charset="77"/>
              </a:rPr>
              <a:t>www.cgiar.org</a:t>
            </a:r>
          </a:p>
        </p:txBody>
      </p:sp>
      <p:sp>
        <p:nvSpPr>
          <p:cNvPr id="9" name="Slide Number Placeholder 5"/>
          <p:cNvSpPr>
            <a:spLocks noGrp="1"/>
          </p:cNvSpPr>
          <p:nvPr>
            <p:ph type="sldNum" sz="quarter" idx="4"/>
          </p:nvPr>
        </p:nvSpPr>
        <p:spPr>
          <a:xfrm>
            <a:off x="9555891" y="6356352"/>
            <a:ext cx="1857176"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16162DC1-60C5-45F4-A298-97ECE83F2A98}" type="slidenum">
              <a:rPr lang="en-US" smtClean="0"/>
              <a:pPr/>
              <a:t>‹#›</a:t>
            </a:fld>
            <a:endParaRPr lang="en-US"/>
          </a:p>
        </p:txBody>
      </p:sp>
      <p:sp>
        <p:nvSpPr>
          <p:cNvPr id="14" name="Title 1">
            <a:extLst>
              <a:ext uri="{FF2B5EF4-FFF2-40B4-BE49-F238E27FC236}">
                <a16:creationId xmlns:a16="http://schemas.microsoft.com/office/drawing/2014/main" id="{BE37A624-B18A-4E5A-8511-FF1DE1CA9158}"/>
              </a:ext>
            </a:extLst>
          </p:cNvPr>
          <p:cNvSpPr>
            <a:spLocks noGrp="1"/>
          </p:cNvSpPr>
          <p:nvPr>
            <p:ph type="title"/>
          </p:nvPr>
        </p:nvSpPr>
        <p:spPr>
          <a:xfrm>
            <a:off x="724930" y="240491"/>
            <a:ext cx="8478892" cy="1200505"/>
          </a:xfrm>
        </p:spPr>
        <p:txBody>
          <a:bodyPr anchor="b">
            <a:normAutofit/>
          </a:bodyPr>
          <a:lstStyle>
            <a:lvl1pPr>
              <a:defRPr sz="2800" b="1" i="0">
                <a:solidFill>
                  <a:srgbClr val="427730"/>
                </a:solidFill>
                <a:latin typeface="Montserrat" pitchFamily="2" charset="77"/>
                <a:ea typeface="Montserrat" pitchFamily="2" charset="77"/>
                <a:cs typeface="Calibri" charset="0"/>
              </a:defRPr>
            </a:lvl1pPr>
          </a:lstStyle>
          <a:p>
            <a:r>
              <a:rPr lang="en-US"/>
              <a:t>Click to edit Master title style</a:t>
            </a:r>
          </a:p>
        </p:txBody>
      </p:sp>
      <p:pic>
        <p:nvPicPr>
          <p:cNvPr id="15" name="Picture 14">
            <a:extLst>
              <a:ext uri="{FF2B5EF4-FFF2-40B4-BE49-F238E27FC236}">
                <a16:creationId xmlns:a16="http://schemas.microsoft.com/office/drawing/2014/main" id="{9E5A7E0B-F28E-4CE1-82CF-749D5D6230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0794" y="427185"/>
            <a:ext cx="1104546" cy="1104546"/>
          </a:xfrm>
          <a:prstGeom prst="rect">
            <a:avLst/>
          </a:prstGeom>
        </p:spPr>
      </p:pic>
      <p:cxnSp>
        <p:nvCxnSpPr>
          <p:cNvPr id="16" name="Straight Connector 15">
            <a:extLst>
              <a:ext uri="{FF2B5EF4-FFF2-40B4-BE49-F238E27FC236}">
                <a16:creationId xmlns:a16="http://schemas.microsoft.com/office/drawing/2014/main" id="{A4C1B231-1370-4D2D-AD96-E4B6D92A6C01}"/>
              </a:ext>
            </a:extLst>
          </p:cNvPr>
          <p:cNvCxnSpPr>
            <a:cxnSpLocks/>
          </p:cNvCxnSpPr>
          <p:nvPr userDrawn="1"/>
        </p:nvCxnSpPr>
        <p:spPr>
          <a:xfrm>
            <a:off x="724928" y="1440606"/>
            <a:ext cx="8478893" cy="0"/>
          </a:xfrm>
          <a:prstGeom prst="line">
            <a:avLst/>
          </a:prstGeom>
          <a:ln w="41275">
            <a:solidFill>
              <a:srgbClr val="42773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656053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R colo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4928" y="1622854"/>
            <a:ext cx="10688139" cy="4554109"/>
          </a:xfrm>
        </p:spPr>
        <p:txBody>
          <a:bodyPr/>
          <a:lstStyle>
            <a:lvl1pPr marL="0" indent="0">
              <a:buNone/>
              <a:defRPr sz="2400">
                <a:solidFill>
                  <a:srgbClr val="515151"/>
                </a:solidFill>
                <a:latin typeface="Montserrat" pitchFamily="2" charset="77"/>
              </a:defRPr>
            </a:lvl1pPr>
            <a:lvl2pPr marL="685800" indent="-228600">
              <a:buClr>
                <a:schemeClr val="tx1"/>
              </a:buClr>
              <a:buSzPct val="80000"/>
              <a:buFont typeface="Arial" panose="020B0604020202020204" pitchFamily="34" charset="0"/>
              <a:buChar char="•"/>
              <a:defRPr sz="2400">
                <a:solidFill>
                  <a:srgbClr val="515151"/>
                </a:solidFill>
                <a:latin typeface="Montserrat" pitchFamily="2" charset="77"/>
              </a:defRPr>
            </a:lvl2pPr>
            <a:lvl3pPr marL="1143000" indent="-228600">
              <a:buClr>
                <a:schemeClr val="tx1"/>
              </a:buClr>
              <a:buFont typeface=".AppleSystemUIFont" charset="-120"/>
              <a:buChar char="-"/>
              <a:defRPr>
                <a:solidFill>
                  <a:srgbClr val="515151"/>
                </a:solidFill>
                <a:latin typeface="Montserrat" pitchFamily="2" charset="77"/>
              </a:defRPr>
            </a:lvl3pPr>
            <a:lvl4pPr>
              <a:buClr>
                <a:schemeClr val="tx1"/>
              </a:buClr>
              <a:defRPr>
                <a:solidFill>
                  <a:srgbClr val="515151"/>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2636230" y="6356352"/>
            <a:ext cx="6788893" cy="365125"/>
          </a:xfrm>
        </p:spPr>
        <p:txBody>
          <a:bodyPr/>
          <a:lstStyle>
            <a:lvl1pPr>
              <a:defRPr b="0" i="0">
                <a:latin typeface="Montserrat" pitchFamily="2" charset="77"/>
              </a:defRPr>
            </a:lvl1pPr>
          </a:lstStyle>
          <a:p>
            <a:r>
              <a:rPr lang="en-US"/>
              <a:t>Footer</a:t>
            </a:r>
          </a:p>
        </p:txBody>
      </p:sp>
      <p:sp>
        <p:nvSpPr>
          <p:cNvPr id="6" name="Rectangle 5"/>
          <p:cNvSpPr/>
          <p:nvPr userDrawn="1"/>
        </p:nvSpPr>
        <p:spPr>
          <a:xfrm>
            <a:off x="724928" y="6359211"/>
            <a:ext cx="3624651" cy="276999"/>
          </a:xfrm>
          <a:prstGeom prst="rect">
            <a:avLst/>
          </a:prstGeom>
        </p:spPr>
        <p:txBody>
          <a:bodyPr wrap="square">
            <a:spAutoFit/>
          </a:bodyPr>
          <a:lstStyle/>
          <a:p>
            <a:r>
              <a:rPr lang="en-US" sz="1200" b="0" i="0">
                <a:solidFill>
                  <a:schemeClr val="tx1">
                    <a:lumMod val="50000"/>
                    <a:lumOff val="50000"/>
                  </a:schemeClr>
                </a:solidFill>
                <a:latin typeface="Montserrat" pitchFamily="2" charset="77"/>
              </a:rPr>
              <a:t>www.cgiar.org</a:t>
            </a:r>
          </a:p>
        </p:txBody>
      </p:sp>
      <p:sp>
        <p:nvSpPr>
          <p:cNvPr id="9" name="Slide Number Placeholder 5"/>
          <p:cNvSpPr>
            <a:spLocks noGrp="1"/>
          </p:cNvSpPr>
          <p:nvPr>
            <p:ph type="sldNum" sz="quarter" idx="4"/>
          </p:nvPr>
        </p:nvSpPr>
        <p:spPr>
          <a:xfrm>
            <a:off x="9555891" y="6356352"/>
            <a:ext cx="1857176"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16162DC1-60C5-45F4-A298-97ECE83F2A98}" type="slidenum">
              <a:rPr lang="en-US" smtClean="0"/>
              <a:pPr/>
              <a:t>‹#›</a:t>
            </a:fld>
            <a:endParaRPr lang="en-US"/>
          </a:p>
        </p:txBody>
      </p:sp>
      <p:pic>
        <p:nvPicPr>
          <p:cNvPr id="16" name="Picture 15" descr="Shape, icon&#10;&#10;Description automatically generated">
            <a:extLst>
              <a:ext uri="{FF2B5EF4-FFF2-40B4-BE49-F238E27FC236}">
                <a16:creationId xmlns:a16="http://schemas.microsoft.com/office/drawing/2014/main" id="{B51410B1-A175-924A-BD89-C753779B68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328447" y="-2608273"/>
            <a:ext cx="7260866" cy="10262837"/>
          </a:xfrm>
          <a:prstGeom prst="rect">
            <a:avLst/>
          </a:prstGeom>
        </p:spPr>
      </p:pic>
      <p:sp>
        <p:nvSpPr>
          <p:cNvPr id="17" name="Title 1">
            <a:extLst>
              <a:ext uri="{FF2B5EF4-FFF2-40B4-BE49-F238E27FC236}">
                <a16:creationId xmlns:a16="http://schemas.microsoft.com/office/drawing/2014/main" id="{5E2F64C7-0E20-4D7F-8D26-30B8194FDEEF}"/>
              </a:ext>
            </a:extLst>
          </p:cNvPr>
          <p:cNvSpPr>
            <a:spLocks noGrp="1"/>
          </p:cNvSpPr>
          <p:nvPr>
            <p:ph type="title"/>
          </p:nvPr>
        </p:nvSpPr>
        <p:spPr>
          <a:xfrm>
            <a:off x="724930" y="240491"/>
            <a:ext cx="8478892" cy="1200505"/>
          </a:xfrm>
        </p:spPr>
        <p:txBody>
          <a:bodyPr anchor="b">
            <a:normAutofit/>
          </a:bodyPr>
          <a:lstStyle>
            <a:lvl1pPr>
              <a:defRPr sz="2800" b="1" i="0">
                <a:solidFill>
                  <a:srgbClr val="427730"/>
                </a:solidFill>
                <a:latin typeface="Montserrat" pitchFamily="2" charset="77"/>
                <a:ea typeface="Montserrat" pitchFamily="2" charset="77"/>
                <a:cs typeface="Calibri" charset="0"/>
              </a:defRPr>
            </a:lvl1pPr>
          </a:lstStyle>
          <a:p>
            <a:r>
              <a:rPr lang="en-US"/>
              <a:t>Click to edit Master title style</a:t>
            </a:r>
          </a:p>
        </p:txBody>
      </p:sp>
      <p:pic>
        <p:nvPicPr>
          <p:cNvPr id="18" name="Picture 17">
            <a:extLst>
              <a:ext uri="{FF2B5EF4-FFF2-40B4-BE49-F238E27FC236}">
                <a16:creationId xmlns:a16="http://schemas.microsoft.com/office/drawing/2014/main" id="{722609CB-66BB-4B0F-B696-D0DC655821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0794" y="427185"/>
            <a:ext cx="1104546" cy="1104546"/>
          </a:xfrm>
          <a:prstGeom prst="rect">
            <a:avLst/>
          </a:prstGeom>
        </p:spPr>
      </p:pic>
      <p:cxnSp>
        <p:nvCxnSpPr>
          <p:cNvPr id="19" name="Straight Connector 18">
            <a:extLst>
              <a:ext uri="{FF2B5EF4-FFF2-40B4-BE49-F238E27FC236}">
                <a16:creationId xmlns:a16="http://schemas.microsoft.com/office/drawing/2014/main" id="{688C3329-4003-4E75-B424-A86E0FBBB5FE}"/>
              </a:ext>
            </a:extLst>
          </p:cNvPr>
          <p:cNvCxnSpPr>
            <a:cxnSpLocks/>
          </p:cNvCxnSpPr>
          <p:nvPr userDrawn="1"/>
        </p:nvCxnSpPr>
        <p:spPr>
          <a:xfrm>
            <a:off x="724928" y="1440606"/>
            <a:ext cx="8478893" cy="0"/>
          </a:xfrm>
          <a:prstGeom prst="line">
            <a:avLst/>
          </a:prstGeom>
          <a:ln w="41275">
            <a:solidFill>
              <a:srgbClr val="42773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76805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4930" y="1681163"/>
            <a:ext cx="5272647" cy="823912"/>
          </a:xfrm>
        </p:spPr>
        <p:txBody>
          <a:bodyPr anchor="b"/>
          <a:lstStyle>
            <a:lvl1pPr marL="0" indent="0">
              <a:buNone/>
              <a:defRPr sz="2400" b="0" i="0">
                <a:solidFill>
                  <a:srgbClr val="515151"/>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4930" y="2505075"/>
            <a:ext cx="5272647" cy="3684588"/>
          </a:xfrm>
        </p:spPr>
        <p:txBody>
          <a:bodyPr/>
          <a:lstStyle>
            <a:lvl1pPr>
              <a:defRPr>
                <a:solidFill>
                  <a:srgbClr val="515151"/>
                </a:solidFill>
                <a:latin typeface="Montserrat" pitchFamily="2" charset="77"/>
              </a:defRPr>
            </a:lvl1pPr>
            <a:lvl2pPr>
              <a:defRPr>
                <a:solidFill>
                  <a:srgbClr val="515151"/>
                </a:solidFill>
                <a:latin typeface="Montserrat" pitchFamily="2" charset="77"/>
              </a:defRPr>
            </a:lvl2pPr>
            <a:lvl3pPr>
              <a:defRPr>
                <a:solidFill>
                  <a:srgbClr val="515151"/>
                </a:solidFill>
                <a:latin typeface="Montserrat" pitchFamily="2" charset="77"/>
              </a:defRPr>
            </a:lvl3pPr>
            <a:lvl4pPr>
              <a:defRPr>
                <a:solidFill>
                  <a:srgbClr val="515151"/>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172200" y="1681163"/>
            <a:ext cx="5240867" cy="4508500"/>
          </a:xfrm>
        </p:spPr>
        <p:txBody>
          <a:bodyPr/>
          <a:lstStyle>
            <a:lvl1pPr>
              <a:defRPr>
                <a:solidFill>
                  <a:schemeClr val="tx1"/>
                </a:solidFill>
                <a:latin typeface="Montserrat" pitchFamily="2" charset="77"/>
              </a:defRPr>
            </a:lvl1pPr>
            <a:lvl2pPr>
              <a:defRPr>
                <a:solidFill>
                  <a:schemeClr val="tx1"/>
                </a:solidFill>
              </a:defRPr>
            </a:lvl2pPr>
            <a:lvl3pPr>
              <a:defRPr>
                <a:solidFill>
                  <a:schemeClr val="tx1"/>
                </a:solidFill>
              </a:defRPr>
            </a:lvl3pPr>
            <a:lvl4pPr>
              <a:defRPr>
                <a:solidFill>
                  <a:schemeClr val="tx1"/>
                </a:solidFill>
              </a:defRPr>
            </a:lvl4pPr>
          </a:lstStyle>
          <a:p>
            <a:pPr lvl="0"/>
            <a:endParaRPr lang="en-US"/>
          </a:p>
        </p:txBody>
      </p:sp>
      <p:sp>
        <p:nvSpPr>
          <p:cNvPr id="15" name="Rectangle 14"/>
          <p:cNvSpPr/>
          <p:nvPr userDrawn="1"/>
        </p:nvSpPr>
        <p:spPr>
          <a:xfrm>
            <a:off x="724928" y="6359211"/>
            <a:ext cx="3624651" cy="276999"/>
          </a:xfrm>
          <a:prstGeom prst="rect">
            <a:avLst/>
          </a:prstGeom>
        </p:spPr>
        <p:txBody>
          <a:bodyPr wrap="square">
            <a:spAutoFit/>
          </a:bodyPr>
          <a:lstStyle/>
          <a:p>
            <a:r>
              <a:rPr lang="en-US" sz="1200" b="0" i="0">
                <a:solidFill>
                  <a:schemeClr val="tx1">
                    <a:lumMod val="50000"/>
                    <a:lumOff val="50000"/>
                  </a:schemeClr>
                </a:solidFill>
                <a:latin typeface="Montserrat" pitchFamily="2" charset="77"/>
              </a:rPr>
              <a:t>www.cgiar.org</a:t>
            </a:r>
          </a:p>
        </p:txBody>
      </p:sp>
      <p:sp>
        <p:nvSpPr>
          <p:cNvPr id="12" name="Footer Placeholder 4"/>
          <p:cNvSpPr>
            <a:spLocks noGrp="1"/>
          </p:cNvSpPr>
          <p:nvPr>
            <p:ph type="ftr" sz="quarter" idx="11"/>
          </p:nvPr>
        </p:nvSpPr>
        <p:spPr>
          <a:xfrm>
            <a:off x="2636230" y="6356352"/>
            <a:ext cx="6788893" cy="365125"/>
          </a:xfrm>
        </p:spPr>
        <p:txBody>
          <a:bodyPr/>
          <a:lstStyle>
            <a:lvl1pPr>
              <a:defRPr b="0" i="0">
                <a:latin typeface="Montserrat" pitchFamily="2" charset="77"/>
              </a:defRPr>
            </a:lvl1pPr>
          </a:lstStyle>
          <a:p>
            <a:r>
              <a:rPr lang="en-US"/>
              <a:t>Footer</a:t>
            </a:r>
          </a:p>
        </p:txBody>
      </p:sp>
      <p:sp>
        <p:nvSpPr>
          <p:cNvPr id="13" name="Slide Number Placeholder 5"/>
          <p:cNvSpPr>
            <a:spLocks noGrp="1"/>
          </p:cNvSpPr>
          <p:nvPr>
            <p:ph type="sldNum" sz="quarter" idx="12"/>
          </p:nvPr>
        </p:nvSpPr>
        <p:spPr>
          <a:xfrm>
            <a:off x="9555891" y="6356352"/>
            <a:ext cx="1857176"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762FC30A-0643-4813-9F1D-5869F0F9054B}" type="slidenum">
              <a:rPr lang="en-US" smtClean="0"/>
              <a:pPr/>
              <a:t>‹#›</a:t>
            </a:fld>
            <a:endParaRPr lang="en-US"/>
          </a:p>
        </p:txBody>
      </p:sp>
      <p:sp>
        <p:nvSpPr>
          <p:cNvPr id="11" name="Title 1">
            <a:extLst>
              <a:ext uri="{FF2B5EF4-FFF2-40B4-BE49-F238E27FC236}">
                <a16:creationId xmlns:a16="http://schemas.microsoft.com/office/drawing/2014/main" id="{DAB3F737-9D54-4A70-9813-4124F89BDD2C}"/>
              </a:ext>
            </a:extLst>
          </p:cNvPr>
          <p:cNvSpPr>
            <a:spLocks noGrp="1"/>
          </p:cNvSpPr>
          <p:nvPr>
            <p:ph type="title"/>
          </p:nvPr>
        </p:nvSpPr>
        <p:spPr>
          <a:xfrm>
            <a:off x="724930" y="240491"/>
            <a:ext cx="8478892" cy="1200505"/>
          </a:xfrm>
        </p:spPr>
        <p:txBody>
          <a:bodyPr anchor="b">
            <a:normAutofit/>
          </a:bodyPr>
          <a:lstStyle>
            <a:lvl1pPr>
              <a:defRPr sz="2800" b="1" i="0">
                <a:solidFill>
                  <a:srgbClr val="427730"/>
                </a:solidFill>
                <a:latin typeface="Montserrat" pitchFamily="2" charset="77"/>
                <a:ea typeface="Montserrat" pitchFamily="2" charset="77"/>
                <a:cs typeface="Calibri" charset="0"/>
              </a:defRPr>
            </a:lvl1pPr>
          </a:lstStyle>
          <a:p>
            <a:r>
              <a:rPr lang="en-US"/>
              <a:t>Click to edit Master title style</a:t>
            </a:r>
          </a:p>
        </p:txBody>
      </p:sp>
      <p:pic>
        <p:nvPicPr>
          <p:cNvPr id="16" name="Picture 15">
            <a:extLst>
              <a:ext uri="{FF2B5EF4-FFF2-40B4-BE49-F238E27FC236}">
                <a16:creationId xmlns:a16="http://schemas.microsoft.com/office/drawing/2014/main" id="{37B066B3-77F8-4857-8645-4F88A4DD49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0794" y="427185"/>
            <a:ext cx="1104546" cy="1104546"/>
          </a:xfrm>
          <a:prstGeom prst="rect">
            <a:avLst/>
          </a:prstGeom>
        </p:spPr>
      </p:pic>
      <p:cxnSp>
        <p:nvCxnSpPr>
          <p:cNvPr id="19" name="Straight Connector 18">
            <a:extLst>
              <a:ext uri="{FF2B5EF4-FFF2-40B4-BE49-F238E27FC236}">
                <a16:creationId xmlns:a16="http://schemas.microsoft.com/office/drawing/2014/main" id="{6C49DA1B-29FB-4AA3-9505-FCBA3887E977}"/>
              </a:ext>
            </a:extLst>
          </p:cNvPr>
          <p:cNvCxnSpPr>
            <a:cxnSpLocks/>
          </p:cNvCxnSpPr>
          <p:nvPr userDrawn="1"/>
        </p:nvCxnSpPr>
        <p:spPr>
          <a:xfrm>
            <a:off x="724928" y="1440606"/>
            <a:ext cx="8478893" cy="0"/>
          </a:xfrm>
          <a:prstGeom prst="line">
            <a:avLst/>
          </a:prstGeom>
          <a:ln w="41275">
            <a:solidFill>
              <a:srgbClr val="42773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738169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1 Title">
    <p:spTree>
      <p:nvGrpSpPr>
        <p:cNvPr id="1" name=""/>
        <p:cNvGrpSpPr/>
        <p:nvPr/>
      </p:nvGrpSpPr>
      <p:grpSpPr>
        <a:xfrm>
          <a:off x="0" y="0"/>
          <a:ext cx="0" cy="0"/>
          <a:chOff x="0" y="0"/>
          <a:chExt cx="0" cy="0"/>
        </a:xfrm>
      </p:grpSpPr>
      <p:sp>
        <p:nvSpPr>
          <p:cNvPr id="8" name="Rectangle 7"/>
          <p:cNvSpPr/>
          <p:nvPr userDrawn="1"/>
        </p:nvSpPr>
        <p:spPr>
          <a:xfrm>
            <a:off x="724928" y="6359211"/>
            <a:ext cx="3624651" cy="276999"/>
          </a:xfrm>
          <a:prstGeom prst="rect">
            <a:avLst/>
          </a:prstGeom>
        </p:spPr>
        <p:txBody>
          <a:bodyPr wrap="square">
            <a:spAutoFit/>
          </a:bodyPr>
          <a:lstStyle/>
          <a:p>
            <a:r>
              <a:rPr lang="en-US" sz="1200" b="0" i="0">
                <a:solidFill>
                  <a:schemeClr val="tx1">
                    <a:lumMod val="50000"/>
                    <a:lumOff val="50000"/>
                  </a:schemeClr>
                </a:solidFill>
                <a:latin typeface="Montserrat" pitchFamily="2" charset="77"/>
              </a:rPr>
              <a:t>www.cgiar.org</a:t>
            </a:r>
          </a:p>
        </p:txBody>
      </p:sp>
      <p:sp>
        <p:nvSpPr>
          <p:cNvPr id="11" name="Slide Number Placeholder 5"/>
          <p:cNvSpPr>
            <a:spLocks noGrp="1"/>
          </p:cNvSpPr>
          <p:nvPr>
            <p:ph type="sldNum" sz="quarter" idx="4"/>
          </p:nvPr>
        </p:nvSpPr>
        <p:spPr>
          <a:xfrm>
            <a:off x="9555891" y="6356352"/>
            <a:ext cx="1857176"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762FC30A-0643-4813-9F1D-5869F0F9054B}" type="slidenum">
              <a:rPr lang="en-US" smtClean="0"/>
              <a:pPr/>
              <a:t>‹#›</a:t>
            </a:fld>
            <a:endParaRPr lang="en-US"/>
          </a:p>
        </p:txBody>
      </p:sp>
      <p:sp>
        <p:nvSpPr>
          <p:cNvPr id="15" name="Subtitle 2">
            <a:extLst>
              <a:ext uri="{FF2B5EF4-FFF2-40B4-BE49-F238E27FC236}">
                <a16:creationId xmlns:a16="http://schemas.microsoft.com/office/drawing/2014/main" id="{EB6AB982-9884-0E42-B0F4-AB0AD53F8C2D}"/>
              </a:ext>
            </a:extLst>
          </p:cNvPr>
          <p:cNvSpPr>
            <a:spLocks noGrp="1"/>
          </p:cNvSpPr>
          <p:nvPr>
            <p:ph type="subTitle" idx="12"/>
          </p:nvPr>
        </p:nvSpPr>
        <p:spPr>
          <a:xfrm>
            <a:off x="724930" y="1617889"/>
            <a:ext cx="10688137" cy="783788"/>
          </a:xfrm>
        </p:spPr>
        <p:txBody>
          <a:bodyPr/>
          <a:lstStyle>
            <a:lvl1pPr marL="0" indent="0" algn="l">
              <a:buNone/>
              <a:defRPr sz="2400" b="0" i="1">
                <a:solidFill>
                  <a:srgbClr val="51515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Content Placeholder 3">
            <a:extLst>
              <a:ext uri="{FF2B5EF4-FFF2-40B4-BE49-F238E27FC236}">
                <a16:creationId xmlns:a16="http://schemas.microsoft.com/office/drawing/2014/main" id="{7B293413-BCBF-E241-B7F9-25BE9F0ACD8D}"/>
              </a:ext>
            </a:extLst>
          </p:cNvPr>
          <p:cNvSpPr>
            <a:spLocks noGrp="1"/>
          </p:cNvSpPr>
          <p:nvPr>
            <p:ph sz="half" idx="2"/>
          </p:nvPr>
        </p:nvSpPr>
        <p:spPr>
          <a:xfrm>
            <a:off x="724930" y="2578569"/>
            <a:ext cx="5158077" cy="3598393"/>
          </a:xfrm>
        </p:spPr>
        <p:txBody>
          <a:bodyPr/>
          <a:lstStyle>
            <a:lvl1pPr>
              <a:defRPr>
                <a:solidFill>
                  <a:srgbClr val="515151"/>
                </a:solidFill>
                <a:latin typeface="Montserrat" pitchFamily="2" charset="77"/>
              </a:defRPr>
            </a:lvl1pPr>
            <a:lvl2pPr>
              <a:defRPr>
                <a:solidFill>
                  <a:srgbClr val="515151"/>
                </a:solidFill>
                <a:latin typeface="Montserrat" pitchFamily="2" charset="77"/>
              </a:defRPr>
            </a:lvl2pPr>
            <a:lvl3pPr>
              <a:defRPr>
                <a:solidFill>
                  <a:srgbClr val="515151"/>
                </a:solidFill>
                <a:latin typeface="Montserrat" pitchFamily="2" charset="77"/>
              </a:defRPr>
            </a:lvl3pPr>
            <a:lvl4pPr>
              <a:defRPr>
                <a:solidFill>
                  <a:srgbClr val="515151"/>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3">
            <a:extLst>
              <a:ext uri="{FF2B5EF4-FFF2-40B4-BE49-F238E27FC236}">
                <a16:creationId xmlns:a16="http://schemas.microsoft.com/office/drawing/2014/main" id="{8633AC8A-D934-B14B-853C-725FB1DFC3D5}"/>
              </a:ext>
            </a:extLst>
          </p:cNvPr>
          <p:cNvSpPr>
            <a:spLocks noGrp="1"/>
          </p:cNvSpPr>
          <p:nvPr>
            <p:ph sz="half" idx="13"/>
          </p:nvPr>
        </p:nvSpPr>
        <p:spPr>
          <a:xfrm>
            <a:off x="6254990" y="2578569"/>
            <a:ext cx="5158077" cy="3598393"/>
          </a:xfrm>
        </p:spPr>
        <p:txBody>
          <a:bodyPr/>
          <a:lstStyle>
            <a:lvl1pPr>
              <a:defRPr>
                <a:solidFill>
                  <a:srgbClr val="515151"/>
                </a:solidFill>
                <a:latin typeface="Montserrat" pitchFamily="2" charset="77"/>
              </a:defRPr>
            </a:lvl1pPr>
            <a:lvl2pPr>
              <a:defRPr>
                <a:solidFill>
                  <a:srgbClr val="515151"/>
                </a:solidFill>
                <a:latin typeface="Montserrat" pitchFamily="2" charset="77"/>
              </a:defRPr>
            </a:lvl2pPr>
            <a:lvl3pPr>
              <a:defRPr>
                <a:solidFill>
                  <a:srgbClr val="515151"/>
                </a:solidFill>
                <a:latin typeface="Montserrat" pitchFamily="2" charset="77"/>
              </a:defRPr>
            </a:lvl3pPr>
            <a:lvl4pPr>
              <a:defRPr>
                <a:solidFill>
                  <a:srgbClr val="515151"/>
                </a:solidFill>
                <a:latin typeface="Montserrat"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a:extLst>
              <a:ext uri="{FF2B5EF4-FFF2-40B4-BE49-F238E27FC236}">
                <a16:creationId xmlns:a16="http://schemas.microsoft.com/office/drawing/2014/main" id="{C19F410E-CB55-472A-A4BE-F88B4DB278D5}"/>
              </a:ext>
            </a:extLst>
          </p:cNvPr>
          <p:cNvSpPr>
            <a:spLocks noGrp="1"/>
          </p:cNvSpPr>
          <p:nvPr>
            <p:ph type="title"/>
          </p:nvPr>
        </p:nvSpPr>
        <p:spPr>
          <a:xfrm>
            <a:off x="724930" y="240491"/>
            <a:ext cx="8478892" cy="1200505"/>
          </a:xfrm>
        </p:spPr>
        <p:txBody>
          <a:bodyPr anchor="b">
            <a:normAutofit/>
          </a:bodyPr>
          <a:lstStyle>
            <a:lvl1pPr>
              <a:defRPr sz="2800" b="1" i="0">
                <a:solidFill>
                  <a:srgbClr val="427730"/>
                </a:solidFill>
                <a:latin typeface="Montserrat" pitchFamily="2" charset="77"/>
                <a:ea typeface="Montserrat" pitchFamily="2" charset="77"/>
                <a:cs typeface="Calibri" charset="0"/>
              </a:defRPr>
            </a:lvl1pPr>
          </a:lstStyle>
          <a:p>
            <a:r>
              <a:rPr lang="en-US"/>
              <a:t>Click to edit Master title style</a:t>
            </a:r>
          </a:p>
        </p:txBody>
      </p:sp>
      <p:pic>
        <p:nvPicPr>
          <p:cNvPr id="16" name="Picture 15">
            <a:extLst>
              <a:ext uri="{FF2B5EF4-FFF2-40B4-BE49-F238E27FC236}">
                <a16:creationId xmlns:a16="http://schemas.microsoft.com/office/drawing/2014/main" id="{9505EAE2-EAB6-4D7C-9658-05FA53BACD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0794" y="427185"/>
            <a:ext cx="1104546" cy="1104546"/>
          </a:xfrm>
          <a:prstGeom prst="rect">
            <a:avLst/>
          </a:prstGeom>
        </p:spPr>
      </p:pic>
      <p:cxnSp>
        <p:nvCxnSpPr>
          <p:cNvPr id="17" name="Straight Connector 16">
            <a:extLst>
              <a:ext uri="{FF2B5EF4-FFF2-40B4-BE49-F238E27FC236}">
                <a16:creationId xmlns:a16="http://schemas.microsoft.com/office/drawing/2014/main" id="{92585091-2982-4B35-9CDA-EA721CF62357}"/>
              </a:ext>
            </a:extLst>
          </p:cNvPr>
          <p:cNvCxnSpPr>
            <a:cxnSpLocks/>
          </p:cNvCxnSpPr>
          <p:nvPr userDrawn="1"/>
        </p:nvCxnSpPr>
        <p:spPr>
          <a:xfrm>
            <a:off x="724928" y="1440606"/>
            <a:ext cx="8478893" cy="0"/>
          </a:xfrm>
          <a:prstGeom prst="line">
            <a:avLst/>
          </a:prstGeom>
          <a:ln w="41275">
            <a:solidFill>
              <a:srgbClr val="42773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836407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4 Title">
    <p:spTree>
      <p:nvGrpSpPr>
        <p:cNvPr id="1" name=""/>
        <p:cNvGrpSpPr/>
        <p:nvPr/>
      </p:nvGrpSpPr>
      <p:grpSpPr>
        <a:xfrm>
          <a:off x="0" y="0"/>
          <a:ext cx="0" cy="0"/>
          <a:chOff x="0" y="0"/>
          <a:chExt cx="0" cy="0"/>
        </a:xfrm>
      </p:grpSpPr>
      <p:sp>
        <p:nvSpPr>
          <p:cNvPr id="8" name="Rectangle 7"/>
          <p:cNvSpPr/>
          <p:nvPr userDrawn="1"/>
        </p:nvSpPr>
        <p:spPr>
          <a:xfrm>
            <a:off x="724928" y="6359211"/>
            <a:ext cx="3624651" cy="276999"/>
          </a:xfrm>
          <a:prstGeom prst="rect">
            <a:avLst/>
          </a:prstGeom>
        </p:spPr>
        <p:txBody>
          <a:bodyPr wrap="square">
            <a:spAutoFit/>
          </a:bodyPr>
          <a:lstStyle/>
          <a:p>
            <a:r>
              <a:rPr lang="en-US" sz="1200" b="0" i="0">
                <a:solidFill>
                  <a:schemeClr val="tx1">
                    <a:lumMod val="50000"/>
                    <a:lumOff val="50000"/>
                  </a:schemeClr>
                </a:solidFill>
                <a:latin typeface="Avenir Medium" panose="02000503020000020003" pitchFamily="2" charset="0"/>
              </a:rPr>
              <a:t>www.cgiar.org</a:t>
            </a:r>
          </a:p>
        </p:txBody>
      </p:sp>
      <p:sp>
        <p:nvSpPr>
          <p:cNvPr id="11" name="Slide Number Placeholder 5"/>
          <p:cNvSpPr>
            <a:spLocks noGrp="1"/>
          </p:cNvSpPr>
          <p:nvPr>
            <p:ph type="sldNum" sz="quarter" idx="4"/>
          </p:nvPr>
        </p:nvSpPr>
        <p:spPr>
          <a:xfrm>
            <a:off x="9555891" y="6356352"/>
            <a:ext cx="1857176" cy="365125"/>
          </a:xfrm>
          <a:prstGeom prst="rect">
            <a:avLst/>
          </a:prstGeom>
        </p:spPr>
        <p:txBody>
          <a:bodyPr vert="horz" lIns="91440" tIns="45720" rIns="91440" bIns="45720" rtlCol="0" anchor="ctr"/>
          <a:lstStyle>
            <a:lvl1pPr algn="r">
              <a:defRPr sz="1200" b="0" i="0">
                <a:solidFill>
                  <a:schemeClr val="tx1">
                    <a:tint val="75000"/>
                  </a:schemeClr>
                </a:solidFill>
                <a:latin typeface="Avenir Medium" panose="02000503020000020003" pitchFamily="2" charset="0"/>
              </a:defRPr>
            </a:lvl1pPr>
          </a:lstStyle>
          <a:p>
            <a:fld id="{762FC30A-0643-4813-9F1D-5869F0F9054B}" type="slidenum">
              <a:rPr lang="en-US" smtClean="0"/>
              <a:pPr/>
              <a:t>‹#›</a:t>
            </a:fld>
            <a:endParaRPr lang="en-US"/>
          </a:p>
        </p:txBody>
      </p:sp>
      <p:sp>
        <p:nvSpPr>
          <p:cNvPr id="15" name="Subtitle 2">
            <a:extLst>
              <a:ext uri="{FF2B5EF4-FFF2-40B4-BE49-F238E27FC236}">
                <a16:creationId xmlns:a16="http://schemas.microsoft.com/office/drawing/2014/main" id="{EB6AB982-9884-0E42-B0F4-AB0AD53F8C2D}"/>
              </a:ext>
            </a:extLst>
          </p:cNvPr>
          <p:cNvSpPr>
            <a:spLocks noGrp="1"/>
          </p:cNvSpPr>
          <p:nvPr>
            <p:ph type="subTitle" idx="12"/>
          </p:nvPr>
        </p:nvSpPr>
        <p:spPr>
          <a:xfrm>
            <a:off x="724930" y="1617889"/>
            <a:ext cx="10688137" cy="783788"/>
          </a:xfrm>
        </p:spPr>
        <p:txBody>
          <a:bodyPr/>
          <a:lstStyle>
            <a:lvl1pPr marL="0" indent="0" algn="l">
              <a:buNone/>
              <a:defRPr sz="2400" b="0" i="1">
                <a:solidFill>
                  <a:srgbClr val="515151"/>
                </a:solidFill>
                <a:latin typeface="Avenir Book Oblique"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Content Placeholder 3">
            <a:extLst>
              <a:ext uri="{FF2B5EF4-FFF2-40B4-BE49-F238E27FC236}">
                <a16:creationId xmlns:a16="http://schemas.microsoft.com/office/drawing/2014/main" id="{7B293413-BCBF-E241-B7F9-25BE9F0ACD8D}"/>
              </a:ext>
            </a:extLst>
          </p:cNvPr>
          <p:cNvSpPr>
            <a:spLocks noGrp="1"/>
          </p:cNvSpPr>
          <p:nvPr>
            <p:ph sz="half" idx="2"/>
          </p:nvPr>
        </p:nvSpPr>
        <p:spPr>
          <a:xfrm>
            <a:off x="724930" y="2578569"/>
            <a:ext cx="5158077" cy="3598393"/>
          </a:xfr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3">
            <a:extLst>
              <a:ext uri="{FF2B5EF4-FFF2-40B4-BE49-F238E27FC236}">
                <a16:creationId xmlns:a16="http://schemas.microsoft.com/office/drawing/2014/main" id="{8633AC8A-D934-B14B-853C-725FB1DFC3D5}"/>
              </a:ext>
            </a:extLst>
          </p:cNvPr>
          <p:cNvSpPr>
            <a:spLocks noGrp="1"/>
          </p:cNvSpPr>
          <p:nvPr>
            <p:ph sz="half" idx="13"/>
          </p:nvPr>
        </p:nvSpPr>
        <p:spPr>
          <a:xfrm>
            <a:off x="6254990" y="2578569"/>
            <a:ext cx="5158077" cy="3598393"/>
          </a:xfr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a:extLst>
              <a:ext uri="{FF2B5EF4-FFF2-40B4-BE49-F238E27FC236}">
                <a16:creationId xmlns:a16="http://schemas.microsoft.com/office/drawing/2014/main" id="{B61E711C-3DE6-4E33-8A3C-6873E8270521}"/>
              </a:ext>
            </a:extLst>
          </p:cNvPr>
          <p:cNvSpPr>
            <a:spLocks noGrp="1"/>
          </p:cNvSpPr>
          <p:nvPr>
            <p:ph type="title"/>
          </p:nvPr>
        </p:nvSpPr>
        <p:spPr>
          <a:xfrm>
            <a:off x="724930" y="240491"/>
            <a:ext cx="8478892" cy="1200505"/>
          </a:xfrm>
        </p:spPr>
        <p:txBody>
          <a:bodyPr anchor="b">
            <a:normAutofit/>
          </a:bodyPr>
          <a:lstStyle>
            <a:lvl1pPr>
              <a:defRPr sz="2800" b="1" i="0">
                <a:solidFill>
                  <a:srgbClr val="427730"/>
                </a:solidFill>
                <a:latin typeface="Avenir Black" panose="02000503020000020003" pitchFamily="2" charset="0"/>
                <a:ea typeface="Avenir Black" panose="02000503020000020003" pitchFamily="2" charset="0"/>
                <a:cs typeface="Calibri" charset="0"/>
              </a:defRPr>
            </a:lvl1pPr>
          </a:lstStyle>
          <a:p>
            <a:r>
              <a:rPr lang="en-US"/>
              <a:t>Click to edit Master title style</a:t>
            </a:r>
          </a:p>
        </p:txBody>
      </p:sp>
      <p:pic>
        <p:nvPicPr>
          <p:cNvPr id="16" name="Picture 15">
            <a:extLst>
              <a:ext uri="{FF2B5EF4-FFF2-40B4-BE49-F238E27FC236}">
                <a16:creationId xmlns:a16="http://schemas.microsoft.com/office/drawing/2014/main" id="{70DC4A93-02A5-4E02-BABB-D8DA2B2BEA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0794" y="427185"/>
            <a:ext cx="1104546" cy="1104546"/>
          </a:xfrm>
          <a:prstGeom prst="rect">
            <a:avLst/>
          </a:prstGeom>
        </p:spPr>
      </p:pic>
      <p:cxnSp>
        <p:nvCxnSpPr>
          <p:cNvPr id="17" name="Straight Connector 16">
            <a:extLst>
              <a:ext uri="{FF2B5EF4-FFF2-40B4-BE49-F238E27FC236}">
                <a16:creationId xmlns:a16="http://schemas.microsoft.com/office/drawing/2014/main" id="{75EC0483-7EA8-474D-988A-215445DEAE8E}"/>
              </a:ext>
            </a:extLst>
          </p:cNvPr>
          <p:cNvCxnSpPr>
            <a:cxnSpLocks/>
          </p:cNvCxnSpPr>
          <p:nvPr userDrawn="1"/>
        </p:nvCxnSpPr>
        <p:spPr>
          <a:xfrm>
            <a:off x="724928" y="1440606"/>
            <a:ext cx="8478893" cy="0"/>
          </a:xfrm>
          <a:prstGeom prst="line">
            <a:avLst/>
          </a:prstGeom>
          <a:ln w="41275">
            <a:solidFill>
              <a:srgbClr val="42773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11289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4 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4928" y="1622854"/>
            <a:ext cx="10688139" cy="4554109"/>
          </a:xfrm>
        </p:spPr>
        <p:txBody>
          <a:bodyPr/>
          <a:lstStyle>
            <a:lvl1pPr marL="0" indent="0">
              <a:buNone/>
              <a:defRPr sz="2400">
                <a:solidFill>
                  <a:srgbClr val="515151"/>
                </a:solidFill>
              </a:defRPr>
            </a:lvl1pPr>
            <a:lvl2pPr marL="685800" indent="-228600">
              <a:buClr>
                <a:schemeClr val="tx1"/>
              </a:buClr>
              <a:buSzPct val="80000"/>
              <a:buFont typeface="Arial" panose="020B0604020202020204" pitchFamily="34" charset="0"/>
              <a:buChar char="•"/>
              <a:defRPr sz="2400">
                <a:solidFill>
                  <a:srgbClr val="515151"/>
                </a:solidFill>
              </a:defRPr>
            </a:lvl2pPr>
            <a:lvl3pPr marL="1143000" indent="-228600">
              <a:buClr>
                <a:schemeClr val="tx1"/>
              </a:buClr>
              <a:buFont typeface=".AppleSystemUIFont" charset="-120"/>
              <a:buChar char="-"/>
              <a:defRPr>
                <a:solidFill>
                  <a:srgbClr val="515151"/>
                </a:solidFill>
              </a:defRPr>
            </a:lvl3pPr>
            <a:lvl4pPr>
              <a:buClr>
                <a:schemeClr val="tx1"/>
              </a:buClr>
              <a:defRPr>
                <a:solidFill>
                  <a:srgbClr val="51515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Rectangle 5"/>
          <p:cNvSpPr/>
          <p:nvPr userDrawn="1"/>
        </p:nvSpPr>
        <p:spPr>
          <a:xfrm>
            <a:off x="724928" y="6359211"/>
            <a:ext cx="3624651" cy="276999"/>
          </a:xfrm>
          <a:prstGeom prst="rect">
            <a:avLst/>
          </a:prstGeom>
        </p:spPr>
        <p:txBody>
          <a:bodyPr wrap="square">
            <a:spAutoFit/>
          </a:bodyPr>
          <a:lstStyle/>
          <a:p>
            <a:r>
              <a:rPr lang="en-US" sz="1200" b="0" i="0">
                <a:solidFill>
                  <a:schemeClr val="tx1">
                    <a:lumMod val="50000"/>
                    <a:lumOff val="50000"/>
                  </a:schemeClr>
                </a:solidFill>
                <a:latin typeface="Avenir Medium" panose="02000503020000020003" pitchFamily="2" charset="0"/>
              </a:rPr>
              <a:t>www.cgiar.org</a:t>
            </a:r>
          </a:p>
        </p:txBody>
      </p:sp>
      <p:sp>
        <p:nvSpPr>
          <p:cNvPr id="9" name="Slide Number Placeholder 5"/>
          <p:cNvSpPr>
            <a:spLocks noGrp="1"/>
          </p:cNvSpPr>
          <p:nvPr>
            <p:ph type="sldNum" sz="quarter" idx="4"/>
          </p:nvPr>
        </p:nvSpPr>
        <p:spPr>
          <a:xfrm>
            <a:off x="9555891" y="6356352"/>
            <a:ext cx="1857176" cy="365125"/>
          </a:xfrm>
          <a:prstGeom prst="rect">
            <a:avLst/>
          </a:prstGeom>
        </p:spPr>
        <p:txBody>
          <a:bodyPr vert="horz" lIns="91440" tIns="45720" rIns="91440" bIns="45720" rtlCol="0" anchor="ctr"/>
          <a:lstStyle>
            <a:lvl1pPr algn="r">
              <a:defRPr sz="1200" b="0" i="0">
                <a:solidFill>
                  <a:schemeClr val="tx1">
                    <a:tint val="75000"/>
                  </a:schemeClr>
                </a:solidFill>
                <a:latin typeface="Avenir Medium" panose="02000503020000020003" pitchFamily="2" charset="0"/>
              </a:defRPr>
            </a:lvl1pPr>
          </a:lstStyle>
          <a:p>
            <a:fld id="{16162DC1-60C5-45F4-A298-97ECE83F2A98}" type="slidenum">
              <a:rPr lang="en-US" smtClean="0"/>
              <a:pPr/>
              <a:t>‹#›</a:t>
            </a:fld>
            <a:endParaRPr lang="en-US"/>
          </a:p>
        </p:txBody>
      </p:sp>
      <p:sp>
        <p:nvSpPr>
          <p:cNvPr id="8" name="Title 1">
            <a:extLst>
              <a:ext uri="{FF2B5EF4-FFF2-40B4-BE49-F238E27FC236}">
                <a16:creationId xmlns:a16="http://schemas.microsoft.com/office/drawing/2014/main" id="{ECDC9FC7-AAA0-4E7C-A339-A8919D464A1E}"/>
              </a:ext>
            </a:extLst>
          </p:cNvPr>
          <p:cNvSpPr>
            <a:spLocks noGrp="1"/>
          </p:cNvSpPr>
          <p:nvPr>
            <p:ph type="title"/>
          </p:nvPr>
        </p:nvSpPr>
        <p:spPr>
          <a:xfrm>
            <a:off x="724930" y="240491"/>
            <a:ext cx="8478892" cy="1200505"/>
          </a:xfrm>
        </p:spPr>
        <p:txBody>
          <a:bodyPr anchor="b">
            <a:normAutofit/>
          </a:bodyPr>
          <a:lstStyle>
            <a:lvl1pPr>
              <a:defRPr sz="2800" b="1" i="0">
                <a:solidFill>
                  <a:srgbClr val="427730"/>
                </a:solidFill>
                <a:latin typeface="Avenir Black" panose="02000503020000020003" pitchFamily="2" charset="0"/>
                <a:ea typeface="Avenir Black" panose="02000503020000020003" pitchFamily="2" charset="0"/>
                <a:cs typeface="Calibri" charset="0"/>
              </a:defRPr>
            </a:lvl1pPr>
          </a:lstStyle>
          <a:p>
            <a:r>
              <a:rPr lang="en-US"/>
              <a:t>Click to edit Master title style</a:t>
            </a:r>
          </a:p>
        </p:txBody>
      </p:sp>
      <p:pic>
        <p:nvPicPr>
          <p:cNvPr id="11" name="Picture 10">
            <a:extLst>
              <a:ext uri="{FF2B5EF4-FFF2-40B4-BE49-F238E27FC236}">
                <a16:creationId xmlns:a16="http://schemas.microsoft.com/office/drawing/2014/main" id="{4944B288-EDE3-4BCF-B975-684321B19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0794" y="427185"/>
            <a:ext cx="1104546" cy="1104546"/>
          </a:xfrm>
          <a:prstGeom prst="rect">
            <a:avLst/>
          </a:prstGeom>
        </p:spPr>
      </p:pic>
      <p:cxnSp>
        <p:nvCxnSpPr>
          <p:cNvPr id="13" name="Straight Connector 12">
            <a:extLst>
              <a:ext uri="{FF2B5EF4-FFF2-40B4-BE49-F238E27FC236}">
                <a16:creationId xmlns:a16="http://schemas.microsoft.com/office/drawing/2014/main" id="{3E37008B-6DE3-4E2A-BCB6-FF72D639EBB3}"/>
              </a:ext>
            </a:extLst>
          </p:cNvPr>
          <p:cNvCxnSpPr>
            <a:cxnSpLocks/>
          </p:cNvCxnSpPr>
          <p:nvPr userDrawn="1"/>
        </p:nvCxnSpPr>
        <p:spPr>
          <a:xfrm>
            <a:off x="724928" y="1440606"/>
            <a:ext cx="8478893" cy="0"/>
          </a:xfrm>
          <a:prstGeom prst="line">
            <a:avLst/>
          </a:prstGeom>
          <a:ln w="41275">
            <a:solidFill>
              <a:srgbClr val="42773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801872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4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4930" y="1681163"/>
            <a:ext cx="5272647" cy="823912"/>
          </a:xfrm>
        </p:spPr>
        <p:txBody>
          <a:bodyPr anchor="b"/>
          <a:lstStyle>
            <a:lvl1pPr marL="0" indent="0">
              <a:buNone/>
              <a:defRPr sz="2400" b="0" i="0">
                <a:solidFill>
                  <a:srgbClr val="515151"/>
                </a:solidFill>
                <a:latin typeface="Avenir Medium" panose="02000503020000020003"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4930" y="2505075"/>
            <a:ext cx="5272647" cy="3684588"/>
          </a:xfr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172200" y="1681163"/>
            <a:ext cx="5240867" cy="45085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endParaRPr lang="en-US"/>
          </a:p>
        </p:txBody>
      </p:sp>
      <p:sp>
        <p:nvSpPr>
          <p:cNvPr id="15" name="Rectangle 14"/>
          <p:cNvSpPr/>
          <p:nvPr userDrawn="1"/>
        </p:nvSpPr>
        <p:spPr>
          <a:xfrm>
            <a:off x="724928" y="6359211"/>
            <a:ext cx="3624651" cy="276999"/>
          </a:xfrm>
          <a:prstGeom prst="rect">
            <a:avLst/>
          </a:prstGeom>
        </p:spPr>
        <p:txBody>
          <a:bodyPr wrap="square">
            <a:spAutoFit/>
          </a:bodyPr>
          <a:lstStyle/>
          <a:p>
            <a:r>
              <a:rPr lang="en-US" sz="1200" b="0" i="0">
                <a:solidFill>
                  <a:schemeClr val="tx1">
                    <a:lumMod val="50000"/>
                    <a:lumOff val="50000"/>
                  </a:schemeClr>
                </a:solidFill>
                <a:latin typeface="Avenir Medium" panose="02000503020000020003" pitchFamily="2" charset="0"/>
              </a:rPr>
              <a:t>www.cgiar.org</a:t>
            </a:r>
          </a:p>
        </p:txBody>
      </p:sp>
      <p:sp>
        <p:nvSpPr>
          <p:cNvPr id="13" name="Slide Number Placeholder 5"/>
          <p:cNvSpPr>
            <a:spLocks noGrp="1"/>
          </p:cNvSpPr>
          <p:nvPr>
            <p:ph type="sldNum" sz="quarter" idx="12"/>
          </p:nvPr>
        </p:nvSpPr>
        <p:spPr>
          <a:xfrm>
            <a:off x="9555891" y="6356352"/>
            <a:ext cx="1857176" cy="365125"/>
          </a:xfrm>
          <a:prstGeom prst="rect">
            <a:avLst/>
          </a:prstGeom>
        </p:spPr>
        <p:txBody>
          <a:bodyPr vert="horz" lIns="91440" tIns="45720" rIns="91440" bIns="45720" rtlCol="0" anchor="ctr"/>
          <a:lstStyle>
            <a:lvl1pPr algn="r">
              <a:defRPr sz="1200" b="0" i="0">
                <a:solidFill>
                  <a:schemeClr val="tx1">
                    <a:tint val="75000"/>
                  </a:schemeClr>
                </a:solidFill>
                <a:latin typeface="Avenir Medium" panose="02000503020000020003" pitchFamily="2" charset="0"/>
              </a:defRPr>
            </a:lvl1pPr>
          </a:lstStyle>
          <a:p>
            <a:fld id="{762FC30A-0643-4813-9F1D-5869F0F9054B}" type="slidenum">
              <a:rPr lang="en-US" smtClean="0"/>
              <a:pPr/>
              <a:t>‹#›</a:t>
            </a:fld>
            <a:endParaRPr lang="en-US"/>
          </a:p>
        </p:txBody>
      </p:sp>
      <p:sp>
        <p:nvSpPr>
          <p:cNvPr id="10" name="Title 1">
            <a:extLst>
              <a:ext uri="{FF2B5EF4-FFF2-40B4-BE49-F238E27FC236}">
                <a16:creationId xmlns:a16="http://schemas.microsoft.com/office/drawing/2014/main" id="{6CE49B85-E989-4383-ABA5-FB46B255F6F5}"/>
              </a:ext>
            </a:extLst>
          </p:cNvPr>
          <p:cNvSpPr>
            <a:spLocks noGrp="1"/>
          </p:cNvSpPr>
          <p:nvPr>
            <p:ph type="title"/>
          </p:nvPr>
        </p:nvSpPr>
        <p:spPr>
          <a:xfrm>
            <a:off x="724930" y="240491"/>
            <a:ext cx="8478892" cy="1200505"/>
          </a:xfrm>
        </p:spPr>
        <p:txBody>
          <a:bodyPr anchor="b">
            <a:normAutofit/>
          </a:bodyPr>
          <a:lstStyle>
            <a:lvl1pPr>
              <a:defRPr sz="2800" b="1" i="0">
                <a:solidFill>
                  <a:srgbClr val="427730"/>
                </a:solidFill>
                <a:latin typeface="Avenir Black" panose="02000503020000020003" pitchFamily="2" charset="0"/>
                <a:ea typeface="Avenir Black" panose="02000503020000020003" pitchFamily="2" charset="0"/>
                <a:cs typeface="Calibri" charset="0"/>
              </a:defRPr>
            </a:lvl1pPr>
          </a:lstStyle>
          <a:p>
            <a:r>
              <a:rPr lang="en-US"/>
              <a:t>Click to edit Master title style</a:t>
            </a:r>
          </a:p>
        </p:txBody>
      </p:sp>
      <p:pic>
        <p:nvPicPr>
          <p:cNvPr id="11" name="Picture 10">
            <a:extLst>
              <a:ext uri="{FF2B5EF4-FFF2-40B4-BE49-F238E27FC236}">
                <a16:creationId xmlns:a16="http://schemas.microsoft.com/office/drawing/2014/main" id="{7428F025-112E-40CB-A1F7-7BC4C7FC7A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0794" y="427185"/>
            <a:ext cx="1104546" cy="1104546"/>
          </a:xfrm>
          <a:prstGeom prst="rect">
            <a:avLst/>
          </a:prstGeom>
        </p:spPr>
      </p:pic>
      <p:cxnSp>
        <p:nvCxnSpPr>
          <p:cNvPr id="12" name="Straight Connector 11">
            <a:extLst>
              <a:ext uri="{FF2B5EF4-FFF2-40B4-BE49-F238E27FC236}">
                <a16:creationId xmlns:a16="http://schemas.microsoft.com/office/drawing/2014/main" id="{72F0063F-BA4B-4BE1-9B11-D629CAE5756A}"/>
              </a:ext>
            </a:extLst>
          </p:cNvPr>
          <p:cNvCxnSpPr>
            <a:cxnSpLocks/>
          </p:cNvCxnSpPr>
          <p:nvPr userDrawn="1"/>
        </p:nvCxnSpPr>
        <p:spPr>
          <a:xfrm>
            <a:off x="724928" y="1440606"/>
            <a:ext cx="8478893" cy="0"/>
          </a:xfrm>
          <a:prstGeom prst="line">
            <a:avLst/>
          </a:prstGeom>
          <a:ln w="41275">
            <a:solidFill>
              <a:srgbClr val="42773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3146721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Rectangle 7"/>
          <p:cNvSpPr/>
          <p:nvPr userDrawn="1"/>
        </p:nvSpPr>
        <p:spPr>
          <a:xfrm>
            <a:off x="10061749" y="6352680"/>
            <a:ext cx="1432208" cy="276999"/>
          </a:xfrm>
          <a:prstGeom prst="rect">
            <a:avLst/>
          </a:prstGeom>
        </p:spPr>
        <p:txBody>
          <a:bodyPr wrap="square">
            <a:spAutoFit/>
          </a:bodyPr>
          <a:lstStyle/>
          <a:p>
            <a:pPr algn="r"/>
            <a:r>
              <a:rPr lang="en-US" sz="1200">
                <a:solidFill>
                  <a:schemeClr val="tx1">
                    <a:lumMod val="50000"/>
                    <a:lumOff val="50000"/>
                  </a:schemeClr>
                </a:solidFill>
              </a:rPr>
              <a:t>www.cgiar.org</a:t>
            </a:r>
          </a:p>
        </p:txBody>
      </p:sp>
      <p:pic>
        <p:nvPicPr>
          <p:cNvPr id="3" name="Picture 2">
            <a:extLst>
              <a:ext uri="{FF2B5EF4-FFF2-40B4-BE49-F238E27FC236}">
                <a16:creationId xmlns:a16="http://schemas.microsoft.com/office/drawing/2014/main" id="{3D55081F-96FA-DB42-871F-8F1917B488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7734" y="418259"/>
            <a:ext cx="2137684" cy="2137684"/>
          </a:xfrm>
          <a:prstGeom prst="rect">
            <a:avLst/>
          </a:prstGeom>
        </p:spPr>
      </p:pic>
    </p:spTree>
    <p:extLst>
      <p:ext uri="{BB962C8B-B14F-4D97-AF65-F5344CB8AC3E}">
        <p14:creationId xmlns:p14="http://schemas.microsoft.com/office/powerpoint/2010/main" val="303507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0265-6E99-4097-A35E-762843A700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9F930C-3B77-4903-9E49-D927EB4CE366}"/>
              </a:ext>
            </a:extLst>
          </p:cNvPr>
          <p:cNvSpPr>
            <a:spLocks noGrp="1"/>
          </p:cNvSpPr>
          <p:nvPr>
            <p:ph type="dt" sz="half" idx="10"/>
          </p:nvPr>
        </p:nvSpPr>
        <p:spPr/>
        <p:txBody>
          <a:bodyPr/>
          <a:lstStyle/>
          <a:p>
            <a:fld id="{B516F001-FB6C-479D-BCD6-54882C340A94}" type="datetimeFigureOut">
              <a:rPr lang="en-US" smtClean="0"/>
              <a:t>4/23/2023</a:t>
            </a:fld>
            <a:endParaRPr lang="en-US"/>
          </a:p>
        </p:txBody>
      </p:sp>
      <p:sp>
        <p:nvSpPr>
          <p:cNvPr id="4" name="Footer Placeholder 3">
            <a:extLst>
              <a:ext uri="{FF2B5EF4-FFF2-40B4-BE49-F238E27FC236}">
                <a16:creationId xmlns:a16="http://schemas.microsoft.com/office/drawing/2014/main" id="{C2E5B943-73E9-406C-AE6E-A239CD6B80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0B6A16-F57E-4CC1-AB46-319D872FFA4F}"/>
              </a:ext>
            </a:extLst>
          </p:cNvPr>
          <p:cNvSpPr>
            <a:spLocks noGrp="1"/>
          </p:cNvSpPr>
          <p:nvPr>
            <p:ph type="sldNum" sz="quarter" idx="12"/>
          </p:nvPr>
        </p:nvSpPr>
        <p:spPr/>
        <p:txBody>
          <a:bodyPr/>
          <a:lstStyle/>
          <a:p>
            <a:fld id="{74E5BD36-4F44-4FA1-817D-C4B02A77A353}" type="slidenum">
              <a:rPr lang="en-US" smtClean="0"/>
              <a:t>‹#›</a:t>
            </a:fld>
            <a:endParaRPr lang="en-US"/>
          </a:p>
        </p:txBody>
      </p:sp>
    </p:spTree>
    <p:extLst>
      <p:ext uri="{BB962C8B-B14F-4D97-AF65-F5344CB8AC3E}">
        <p14:creationId xmlns:p14="http://schemas.microsoft.com/office/powerpoint/2010/main" val="25873420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One CGIAR_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4765544-9D0A-EE48-9187-D9E2AD4C54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97" y="0"/>
            <a:ext cx="12171004" cy="6857999"/>
          </a:xfrm>
          <a:prstGeom prst="rect">
            <a:avLst/>
          </a:prstGeom>
        </p:spPr>
      </p:pic>
      <p:sp>
        <p:nvSpPr>
          <p:cNvPr id="2" name="Title 1"/>
          <p:cNvSpPr>
            <a:spLocks noGrp="1"/>
          </p:cNvSpPr>
          <p:nvPr>
            <p:ph type="title"/>
          </p:nvPr>
        </p:nvSpPr>
        <p:spPr>
          <a:xfrm>
            <a:off x="724929" y="334497"/>
            <a:ext cx="9039655" cy="776459"/>
          </a:xfrm>
        </p:spPr>
        <p:txBody>
          <a:bodyPr anchor="b">
            <a:normAutofit/>
          </a:bodyPr>
          <a:lstStyle>
            <a:lvl1pPr>
              <a:defRPr sz="3200" b="1" i="0">
                <a:solidFill>
                  <a:schemeClr val="tx1"/>
                </a:solidFill>
                <a:latin typeface="Montserrat ExtraBold" panose="00000900000000000000" pitchFamily="2" charset="0"/>
                <a:ea typeface="Montserrat ExtraBold" panose="00000900000000000000" pitchFamily="2" charset="0"/>
                <a:cs typeface="Calibri" charset="0"/>
              </a:defRPr>
            </a:lvl1pPr>
          </a:lstStyle>
          <a:p>
            <a:r>
              <a:rPr lang="en-US"/>
              <a:t>Click to edit Master title style</a:t>
            </a:r>
          </a:p>
        </p:txBody>
      </p:sp>
      <p:sp>
        <p:nvSpPr>
          <p:cNvPr id="3" name="Content Placeholder 2"/>
          <p:cNvSpPr>
            <a:spLocks noGrp="1"/>
          </p:cNvSpPr>
          <p:nvPr>
            <p:ph idx="1" hasCustomPrompt="1"/>
          </p:nvPr>
        </p:nvSpPr>
        <p:spPr>
          <a:xfrm>
            <a:off x="724928" y="1358781"/>
            <a:ext cx="10688139" cy="4818183"/>
          </a:xfrm>
        </p:spPr>
        <p:txBody>
          <a:bodyPr/>
          <a:lstStyle>
            <a:lvl1pPr marL="0" indent="0">
              <a:buNone/>
              <a:defRPr sz="2400">
                <a:solidFill>
                  <a:schemeClr val="tx1">
                    <a:lumMod val="50000"/>
                    <a:lumOff val="50000"/>
                  </a:schemeClr>
                </a:solidFill>
                <a:latin typeface="Montserrat" panose="02000505000000020004" pitchFamily="2" charset="0"/>
              </a:defRPr>
            </a:lvl1pPr>
            <a:lvl2pPr marL="685800" indent="-228600">
              <a:buClr>
                <a:schemeClr val="tx1"/>
              </a:buClr>
              <a:buSzPct val="80000"/>
              <a:buFont typeface="Arial" panose="020B0604020202020204" pitchFamily="34" charset="0"/>
              <a:buChar char="•"/>
              <a:defRPr sz="2400">
                <a:solidFill>
                  <a:schemeClr val="tx1">
                    <a:lumMod val="50000"/>
                    <a:lumOff val="50000"/>
                  </a:schemeClr>
                </a:solidFill>
                <a:latin typeface="Montserrat" panose="02000505000000020004" pitchFamily="2" charset="0"/>
              </a:defRPr>
            </a:lvl2pPr>
            <a:lvl3pPr marL="1143000" indent="-228600">
              <a:buClr>
                <a:schemeClr val="tx1"/>
              </a:buClr>
              <a:buFont typeface=".AppleSystemUIFont" charset="-120"/>
              <a:buChar char="-"/>
              <a:defRPr>
                <a:solidFill>
                  <a:schemeClr val="tx1">
                    <a:lumMod val="50000"/>
                    <a:lumOff val="50000"/>
                  </a:schemeClr>
                </a:solidFill>
                <a:latin typeface="Montserrat" panose="02000505000000020004" pitchFamily="2" charset="0"/>
              </a:defRPr>
            </a:lvl3pPr>
            <a:lvl4pPr>
              <a:buClr>
                <a:schemeClr val="tx1"/>
              </a:buClr>
              <a:defRPr>
                <a:solidFill>
                  <a:schemeClr val="tx1">
                    <a:lumMod val="50000"/>
                    <a:lumOff val="50000"/>
                  </a:schemeClr>
                </a:solidFill>
                <a:latin typeface="Montserrat" panose="02000505000000020004"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92C1068D-BEE9-473A-94B2-811E2611A16F}"/>
              </a:ext>
            </a:extLst>
          </p:cNvPr>
          <p:cNvSpPr txBox="1">
            <a:spLocks/>
          </p:cNvSpPr>
          <p:nvPr userDrawn="1"/>
        </p:nvSpPr>
        <p:spPr>
          <a:xfrm>
            <a:off x="630923" y="6256048"/>
            <a:ext cx="9039655" cy="36512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Avenir Black" panose="02000503020000020003" pitchFamily="2" charset="0"/>
                <a:ea typeface="Avenir Black" panose="02000503020000020003" pitchFamily="2" charset="0"/>
                <a:cs typeface="Calibri" charset="0"/>
              </a:defRPr>
            </a:lvl1pPr>
          </a:lstStyle>
          <a:p>
            <a:r>
              <a:rPr lang="en-US" sz="1000" b="0">
                <a:solidFill>
                  <a:schemeClr val="bg1">
                    <a:lumMod val="65000"/>
                  </a:schemeClr>
                </a:solidFill>
                <a:latin typeface="Montserrat" panose="02000505000000020004" pitchFamily="2" charset="0"/>
              </a:rPr>
              <a:t>www.cigar.org</a:t>
            </a:r>
          </a:p>
        </p:txBody>
      </p:sp>
    </p:spTree>
    <p:extLst>
      <p:ext uri="{BB962C8B-B14F-4D97-AF65-F5344CB8AC3E}">
        <p14:creationId xmlns:p14="http://schemas.microsoft.com/office/powerpoint/2010/main" val="2631401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23A9E7-871D-44C7-AC67-D35323F1D3F5}" type="datetimeFigureOut">
              <a:rPr lang="en-US" smtClean="0"/>
              <a:t>4/23/2023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DF5AD-607A-4FFA-9C03-4FC1A5101346}" type="slidenum">
              <a:rPr lang="en-US" smtClean="0"/>
              <a:t>‹#›</a:t>
            </a:fld>
            <a:endParaRPr lang="en-US" dirty="0"/>
          </a:p>
        </p:txBody>
      </p:sp>
    </p:spTree>
    <p:extLst>
      <p:ext uri="{BB962C8B-B14F-4D97-AF65-F5344CB8AC3E}">
        <p14:creationId xmlns:p14="http://schemas.microsoft.com/office/powerpoint/2010/main" val="4040619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23A9E7-871D-44C7-AC67-D35323F1D3F5}" type="datetimeFigureOut">
              <a:rPr lang="en-US" smtClean="0"/>
              <a:t>4/23/2023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DF5AD-607A-4FFA-9C03-4FC1A5101346}" type="slidenum">
              <a:rPr lang="en-US" smtClean="0"/>
              <a:t>‹#›</a:t>
            </a:fld>
            <a:endParaRPr lang="en-US" dirty="0"/>
          </a:p>
        </p:txBody>
      </p:sp>
    </p:spTree>
    <p:extLst>
      <p:ext uri="{BB962C8B-B14F-4D97-AF65-F5344CB8AC3E}">
        <p14:creationId xmlns:p14="http://schemas.microsoft.com/office/powerpoint/2010/main" val="382677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23A9E7-871D-44C7-AC67-D35323F1D3F5}" type="datetimeFigureOut">
              <a:rPr lang="en-US" smtClean="0"/>
              <a:t>4/23/2023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DF5AD-607A-4FFA-9C03-4FC1A5101346}" type="slidenum">
              <a:rPr lang="en-US" smtClean="0"/>
              <a:t>‹#›</a:t>
            </a:fld>
            <a:endParaRPr lang="en-US" dirty="0"/>
          </a:p>
        </p:txBody>
      </p:sp>
    </p:spTree>
    <p:extLst>
      <p:ext uri="{BB962C8B-B14F-4D97-AF65-F5344CB8AC3E}">
        <p14:creationId xmlns:p14="http://schemas.microsoft.com/office/powerpoint/2010/main" val="82013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23A9E7-871D-44C7-AC67-D35323F1D3F5}" type="datetimeFigureOut">
              <a:rPr lang="en-US" smtClean="0"/>
              <a:t>4/23/2023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ADF5AD-607A-4FFA-9C03-4FC1A5101346}" type="slidenum">
              <a:rPr lang="en-US" smtClean="0"/>
              <a:t>‹#›</a:t>
            </a:fld>
            <a:endParaRPr lang="en-US" dirty="0"/>
          </a:p>
        </p:txBody>
      </p:sp>
    </p:spTree>
    <p:extLst>
      <p:ext uri="{BB962C8B-B14F-4D97-AF65-F5344CB8AC3E}">
        <p14:creationId xmlns:p14="http://schemas.microsoft.com/office/powerpoint/2010/main" val="11174760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23A9E7-871D-44C7-AC67-D35323F1D3F5}" type="datetimeFigureOut">
              <a:rPr lang="en-US" smtClean="0"/>
              <a:t>4/23/2023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ADF5AD-607A-4FFA-9C03-4FC1A5101346}" type="slidenum">
              <a:rPr lang="en-US" smtClean="0"/>
              <a:t>‹#›</a:t>
            </a:fld>
            <a:endParaRPr lang="en-US" dirty="0"/>
          </a:p>
        </p:txBody>
      </p:sp>
    </p:spTree>
    <p:extLst>
      <p:ext uri="{BB962C8B-B14F-4D97-AF65-F5344CB8AC3E}">
        <p14:creationId xmlns:p14="http://schemas.microsoft.com/office/powerpoint/2010/main" val="3520608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23A9E7-871D-44C7-AC67-D35323F1D3F5}" type="datetimeFigureOut">
              <a:rPr lang="en-US" smtClean="0"/>
              <a:t>4/23/2023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ADF5AD-607A-4FFA-9C03-4FC1A5101346}" type="slidenum">
              <a:rPr lang="en-US" smtClean="0"/>
              <a:t>‹#›</a:t>
            </a:fld>
            <a:endParaRPr lang="en-US" dirty="0"/>
          </a:p>
        </p:txBody>
      </p:sp>
    </p:spTree>
    <p:extLst>
      <p:ext uri="{BB962C8B-B14F-4D97-AF65-F5344CB8AC3E}">
        <p14:creationId xmlns:p14="http://schemas.microsoft.com/office/powerpoint/2010/main" val="2442310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3A9E7-871D-44C7-AC67-D35323F1D3F5}" type="datetimeFigureOut">
              <a:rPr lang="en-US" smtClean="0"/>
              <a:t>4/23/2023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ADF5AD-607A-4FFA-9C03-4FC1A5101346}" type="slidenum">
              <a:rPr lang="en-US" smtClean="0"/>
              <a:t>‹#›</a:t>
            </a:fld>
            <a:endParaRPr lang="en-US" dirty="0"/>
          </a:p>
        </p:txBody>
      </p:sp>
    </p:spTree>
    <p:extLst>
      <p:ext uri="{BB962C8B-B14F-4D97-AF65-F5344CB8AC3E}">
        <p14:creationId xmlns:p14="http://schemas.microsoft.com/office/powerpoint/2010/main" val="41408884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23A9E7-871D-44C7-AC67-D35323F1D3F5}" type="datetimeFigureOut">
              <a:rPr lang="en-US" smtClean="0"/>
              <a:t>4/23/2023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ADF5AD-607A-4FFA-9C03-4FC1A5101346}" type="slidenum">
              <a:rPr lang="en-US" smtClean="0"/>
              <a:t>‹#›</a:t>
            </a:fld>
            <a:endParaRPr lang="en-US" dirty="0"/>
          </a:p>
        </p:txBody>
      </p:sp>
    </p:spTree>
    <p:extLst>
      <p:ext uri="{BB962C8B-B14F-4D97-AF65-F5344CB8AC3E}">
        <p14:creationId xmlns:p14="http://schemas.microsoft.com/office/powerpoint/2010/main" val="4139507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23A9E7-871D-44C7-AC67-D35323F1D3F5}" type="datetimeFigureOut">
              <a:rPr lang="en-US" smtClean="0"/>
              <a:t>4/23/2023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ADF5AD-607A-4FFA-9C03-4FC1A5101346}" type="slidenum">
              <a:rPr lang="en-US" smtClean="0"/>
              <a:t>‹#›</a:t>
            </a:fld>
            <a:endParaRPr lang="en-US" dirty="0"/>
          </a:p>
        </p:txBody>
      </p:sp>
    </p:spTree>
    <p:extLst>
      <p:ext uri="{BB962C8B-B14F-4D97-AF65-F5344CB8AC3E}">
        <p14:creationId xmlns:p14="http://schemas.microsoft.com/office/powerpoint/2010/main" val="1560872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22A14-EED7-4345-A460-D3E3532E1EF8}"/>
              </a:ext>
            </a:extLst>
          </p:cNvPr>
          <p:cNvSpPr>
            <a:spLocks noGrp="1"/>
          </p:cNvSpPr>
          <p:nvPr>
            <p:ph type="dt" sz="half" idx="10"/>
          </p:nvPr>
        </p:nvSpPr>
        <p:spPr/>
        <p:txBody>
          <a:bodyPr/>
          <a:lstStyle/>
          <a:p>
            <a:fld id="{B516F001-FB6C-479D-BCD6-54882C340A94}" type="datetimeFigureOut">
              <a:rPr lang="en-US" smtClean="0"/>
              <a:t>4/23/2023</a:t>
            </a:fld>
            <a:endParaRPr lang="en-US"/>
          </a:p>
        </p:txBody>
      </p:sp>
      <p:sp>
        <p:nvSpPr>
          <p:cNvPr id="3" name="Footer Placeholder 2">
            <a:extLst>
              <a:ext uri="{FF2B5EF4-FFF2-40B4-BE49-F238E27FC236}">
                <a16:creationId xmlns:a16="http://schemas.microsoft.com/office/drawing/2014/main" id="{20E155EB-6BEA-4FB4-90A1-962AA7D7BE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D2A62-C9FC-4695-893E-C00CF5A0BC17}"/>
              </a:ext>
            </a:extLst>
          </p:cNvPr>
          <p:cNvSpPr>
            <a:spLocks noGrp="1"/>
          </p:cNvSpPr>
          <p:nvPr>
            <p:ph type="sldNum" sz="quarter" idx="12"/>
          </p:nvPr>
        </p:nvSpPr>
        <p:spPr/>
        <p:txBody>
          <a:bodyPr/>
          <a:lstStyle/>
          <a:p>
            <a:fld id="{74E5BD36-4F44-4FA1-817D-C4B02A77A353}" type="slidenum">
              <a:rPr lang="en-US" smtClean="0"/>
              <a:t>‹#›</a:t>
            </a:fld>
            <a:endParaRPr lang="en-US"/>
          </a:p>
        </p:txBody>
      </p:sp>
    </p:spTree>
    <p:extLst>
      <p:ext uri="{BB962C8B-B14F-4D97-AF65-F5344CB8AC3E}">
        <p14:creationId xmlns:p14="http://schemas.microsoft.com/office/powerpoint/2010/main" val="3747075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23A9E7-871D-44C7-AC67-D35323F1D3F5}" type="datetimeFigureOut">
              <a:rPr lang="en-US" smtClean="0"/>
              <a:t>4/23/2023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DF5AD-607A-4FFA-9C03-4FC1A5101346}" type="slidenum">
              <a:rPr lang="en-US" smtClean="0"/>
              <a:t>‹#›</a:t>
            </a:fld>
            <a:endParaRPr lang="en-US" dirty="0"/>
          </a:p>
        </p:txBody>
      </p:sp>
    </p:spTree>
    <p:extLst>
      <p:ext uri="{BB962C8B-B14F-4D97-AF65-F5344CB8AC3E}">
        <p14:creationId xmlns:p14="http://schemas.microsoft.com/office/powerpoint/2010/main" val="1020901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23A9E7-871D-44C7-AC67-D35323F1D3F5}" type="datetimeFigureOut">
              <a:rPr lang="en-US" smtClean="0"/>
              <a:t>4/23/2023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ADF5AD-607A-4FFA-9C03-4FC1A5101346}" type="slidenum">
              <a:rPr lang="en-US" smtClean="0"/>
              <a:t>‹#›</a:t>
            </a:fld>
            <a:endParaRPr lang="en-US" dirty="0"/>
          </a:p>
        </p:txBody>
      </p:sp>
    </p:spTree>
    <p:extLst>
      <p:ext uri="{BB962C8B-B14F-4D97-AF65-F5344CB8AC3E}">
        <p14:creationId xmlns:p14="http://schemas.microsoft.com/office/powerpoint/2010/main" val="39668747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732367" y="5180014"/>
            <a:ext cx="10727267" cy="1587"/>
          </a:xfrm>
          <a:prstGeom prst="line">
            <a:avLst/>
          </a:prstGeom>
          <a:ln>
            <a:solidFill>
              <a:srgbClr val="78A22F"/>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016000" y="5481639"/>
            <a:ext cx="7213600" cy="1076325"/>
          </a:xfrm>
          <a:prstGeom prst="rect">
            <a:avLst/>
          </a:prstGeom>
        </p:spPr>
        <p:txBody>
          <a:bodyPr>
            <a:spAutoFit/>
          </a:bodyPr>
          <a:lstStyle/>
          <a:p>
            <a:pPr fontAlgn="auto">
              <a:spcBef>
                <a:spcPts val="0"/>
              </a:spcBef>
              <a:spcAft>
                <a:spcPts val="0"/>
              </a:spcAft>
              <a:defRPr/>
            </a:pPr>
            <a:r>
              <a:rPr lang="en-US" sz="1600" dirty="0">
                <a:solidFill>
                  <a:srgbClr val="004785"/>
                </a:solidFill>
                <a:latin typeface="+mj-lt"/>
              </a:rPr>
              <a:t>HarvestPlus c/o IFPRI</a:t>
            </a:r>
          </a:p>
          <a:p>
            <a:pPr fontAlgn="auto">
              <a:spcBef>
                <a:spcPts val="0"/>
              </a:spcBef>
              <a:spcAft>
                <a:spcPts val="0"/>
              </a:spcAft>
              <a:defRPr/>
            </a:pPr>
            <a:r>
              <a:rPr lang="en-US" sz="1600" dirty="0">
                <a:solidFill>
                  <a:srgbClr val="004785"/>
                </a:solidFill>
                <a:latin typeface="+mj-lt"/>
              </a:rPr>
              <a:t>2033 K Street, NW • Washington, DC 20006-1002 USA</a:t>
            </a:r>
          </a:p>
          <a:p>
            <a:pPr fontAlgn="auto">
              <a:spcBef>
                <a:spcPts val="0"/>
              </a:spcBef>
              <a:spcAft>
                <a:spcPts val="0"/>
              </a:spcAft>
              <a:defRPr/>
            </a:pPr>
            <a:r>
              <a:rPr lang="en-US" sz="1600" dirty="0">
                <a:solidFill>
                  <a:srgbClr val="004785"/>
                </a:solidFill>
                <a:latin typeface="+mj-lt"/>
              </a:rPr>
              <a:t>Tel: 202-862-5600 </a:t>
            </a:r>
            <a:r>
              <a:rPr lang="en-US" sz="1600" dirty="0">
                <a:solidFill>
                  <a:srgbClr val="004785"/>
                </a:solidFill>
                <a:latin typeface="+mn-lt"/>
              </a:rPr>
              <a:t>•</a:t>
            </a:r>
            <a:r>
              <a:rPr lang="en-US" sz="1600" dirty="0">
                <a:solidFill>
                  <a:srgbClr val="004785"/>
                </a:solidFill>
                <a:latin typeface="+mj-lt"/>
              </a:rPr>
              <a:t> Fax: 202-467-4439</a:t>
            </a:r>
          </a:p>
          <a:p>
            <a:pPr fontAlgn="auto">
              <a:spcBef>
                <a:spcPts val="0"/>
              </a:spcBef>
              <a:spcAft>
                <a:spcPts val="0"/>
              </a:spcAft>
              <a:defRPr/>
            </a:pPr>
            <a:r>
              <a:rPr lang="en-US" sz="1600" dirty="0">
                <a:solidFill>
                  <a:srgbClr val="004785"/>
                </a:solidFill>
                <a:latin typeface="+mj-lt"/>
              </a:rPr>
              <a:t>HarvestPlus@cgiar.org </a:t>
            </a:r>
            <a:r>
              <a:rPr lang="en-US" sz="1600" dirty="0">
                <a:solidFill>
                  <a:srgbClr val="004785"/>
                </a:solidFill>
                <a:latin typeface="+mn-lt"/>
              </a:rPr>
              <a:t>• </a:t>
            </a:r>
            <a:r>
              <a:rPr lang="en-US" sz="1600" dirty="0">
                <a:solidFill>
                  <a:srgbClr val="004785"/>
                </a:solidFill>
                <a:latin typeface="+mj-lt"/>
              </a:rPr>
              <a:t>www.HarvestPlus.org</a:t>
            </a:r>
          </a:p>
        </p:txBody>
      </p:sp>
      <p:pic>
        <p:nvPicPr>
          <p:cNvPr id="6" name="Picture 9" descr="cgiar 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5410200"/>
            <a:ext cx="203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arvestPlus 2011 Logo_CMY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1"/>
            <a:ext cx="29464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60800" y="1295401"/>
            <a:ext cx="7620000" cy="1470025"/>
          </a:xfrm>
        </p:spPr>
        <p:txBody>
          <a:bodyPr/>
          <a:lstStyle>
            <a:lvl1pPr>
              <a:defRPr b="1">
                <a:solidFill>
                  <a:srgbClr val="004785"/>
                </a:solidFill>
              </a:defRPr>
            </a:lvl1pPr>
          </a:lstStyle>
          <a:p>
            <a:r>
              <a:rPr lang="en-US" dirty="0"/>
              <a:t>Click to edit Master title style</a:t>
            </a:r>
          </a:p>
        </p:txBody>
      </p:sp>
      <p:sp>
        <p:nvSpPr>
          <p:cNvPr id="3" name="Subtitle 2"/>
          <p:cNvSpPr>
            <a:spLocks noGrp="1"/>
          </p:cNvSpPr>
          <p:nvPr>
            <p:ph type="subTitle" idx="1"/>
          </p:nvPr>
        </p:nvSpPr>
        <p:spPr>
          <a:xfrm>
            <a:off x="3860800" y="2971800"/>
            <a:ext cx="7620000" cy="762000"/>
          </a:xfrm>
        </p:spPr>
        <p:txBody>
          <a:bodyPr>
            <a:norm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19169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1930401" y="877889"/>
            <a:ext cx="9630833" cy="1587"/>
          </a:xfrm>
          <a:prstGeom prst="line">
            <a:avLst/>
          </a:prstGeom>
          <a:ln>
            <a:solidFill>
              <a:srgbClr val="78A22F"/>
            </a:solidFill>
          </a:ln>
        </p:spPr>
        <p:style>
          <a:lnRef idx="2">
            <a:schemeClr val="accent1"/>
          </a:lnRef>
          <a:fillRef idx="0">
            <a:schemeClr val="accent1"/>
          </a:fillRef>
          <a:effectRef idx="1">
            <a:schemeClr val="accent1"/>
          </a:effectRef>
          <a:fontRef idx="minor">
            <a:schemeClr val="tx1"/>
          </a:fontRef>
        </p:style>
      </p:cxnSp>
      <p:pic>
        <p:nvPicPr>
          <p:cNvPr id="5" name="Picture 7" descr="HarvestPlus 2011 Logo_graphic onl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1" y="450850"/>
            <a:ext cx="1428751"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30400" y="207328"/>
            <a:ext cx="9652000" cy="639763"/>
          </a:xfrm>
        </p:spPr>
        <p:txBody>
          <a:bodyPr/>
          <a:lstStyle>
            <a:lvl1pPr>
              <a:defRPr b="1">
                <a:solidFill>
                  <a:srgbClr val="004785"/>
                </a:solidFill>
              </a:defRPr>
            </a:lvl1pPr>
          </a:lstStyle>
          <a:p>
            <a:r>
              <a:rPr lang="en-US" dirty="0"/>
              <a:t>Click to edit Master title style</a:t>
            </a:r>
          </a:p>
        </p:txBody>
      </p:sp>
      <p:sp>
        <p:nvSpPr>
          <p:cNvPr id="3" name="Content Placeholder 2"/>
          <p:cNvSpPr>
            <a:spLocks noGrp="1"/>
          </p:cNvSpPr>
          <p:nvPr>
            <p:ph idx="1"/>
          </p:nvPr>
        </p:nvSpPr>
        <p:spPr>
          <a:xfrm>
            <a:off x="609600" y="1371601"/>
            <a:ext cx="10972800" cy="4754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p:txBody>
          <a:bodyPr/>
          <a:lstStyle>
            <a:lvl1pPr>
              <a:defRPr/>
            </a:lvl1pPr>
          </a:lstStyle>
          <a:p>
            <a:pPr>
              <a:defRPr/>
            </a:pPr>
            <a:fld id="{A3BF1298-D72E-481A-9142-AE97325ADA47}" type="datetimeFigureOut">
              <a:rPr lang="en-US"/>
              <a:pPr>
                <a:defRPr/>
              </a:pPr>
              <a:t>4/23/2023</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5B994DBA-8B05-43E8-A665-EB39B00B2B48}" type="slidenum">
              <a:rPr lang="en-US"/>
              <a:pPr>
                <a:defRPr/>
              </a:pPr>
              <a:t>‹#›</a:t>
            </a:fld>
            <a:endParaRPr lang="en-US" dirty="0"/>
          </a:p>
        </p:txBody>
      </p:sp>
    </p:spTree>
    <p:extLst>
      <p:ext uri="{BB962C8B-B14F-4D97-AF65-F5344CB8AC3E}">
        <p14:creationId xmlns:p14="http://schemas.microsoft.com/office/powerpoint/2010/main" val="2294856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HarvestPlus 2011 Logo_graphic onl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0"/>
            <a:ext cx="191346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46399" y="4406901"/>
            <a:ext cx="8379884" cy="1362075"/>
          </a:xfrm>
        </p:spPr>
        <p:txBody>
          <a:bodyPr anchor="t"/>
          <a:lstStyle>
            <a:lvl1pPr algn="l">
              <a:defRPr sz="3200" b="1" cap="all">
                <a:solidFill>
                  <a:srgbClr val="78A22F"/>
                </a:solidFill>
              </a:defRPr>
            </a:lvl1pPr>
          </a:lstStyle>
          <a:p>
            <a:r>
              <a:rPr lang="en-US" dirty="0"/>
              <a:t>Click to edit Master title style</a:t>
            </a:r>
          </a:p>
        </p:txBody>
      </p:sp>
      <p:sp>
        <p:nvSpPr>
          <p:cNvPr id="3" name="Text Placeholder 2"/>
          <p:cNvSpPr>
            <a:spLocks noGrp="1"/>
          </p:cNvSpPr>
          <p:nvPr>
            <p:ph type="body" idx="1"/>
          </p:nvPr>
        </p:nvSpPr>
        <p:spPr>
          <a:xfrm>
            <a:off x="2946399" y="2906713"/>
            <a:ext cx="837988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4197AE-2F2A-4901-BE1A-28D4DDF41DC2}" type="datetimeFigureOut">
              <a:rPr lang="en-US"/>
              <a:pPr>
                <a:defRPr/>
              </a:pPr>
              <a:t>4/23/2023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9320919-6FEB-4EDF-94FE-3090407E7C4C}" type="slidenum">
              <a:rPr lang="en-US"/>
              <a:pPr>
                <a:defRPr/>
              </a:pPr>
              <a:t>‹#›</a:t>
            </a:fld>
            <a:endParaRPr lang="en-US" dirty="0"/>
          </a:p>
        </p:txBody>
      </p:sp>
    </p:spTree>
    <p:extLst>
      <p:ext uri="{BB962C8B-B14F-4D97-AF65-F5344CB8AC3E}">
        <p14:creationId xmlns:p14="http://schemas.microsoft.com/office/powerpoint/2010/main" val="30017656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930401" y="887414"/>
            <a:ext cx="9630833" cy="1587"/>
          </a:xfrm>
          <a:prstGeom prst="line">
            <a:avLst/>
          </a:prstGeom>
          <a:ln>
            <a:solidFill>
              <a:srgbClr val="78A22F"/>
            </a:solidFill>
          </a:ln>
        </p:spPr>
        <p:style>
          <a:lnRef idx="2">
            <a:schemeClr val="accent1"/>
          </a:lnRef>
          <a:fillRef idx="0">
            <a:schemeClr val="accent1"/>
          </a:fillRef>
          <a:effectRef idx="1">
            <a:schemeClr val="accent1"/>
          </a:effectRef>
          <a:fontRef idx="minor">
            <a:schemeClr val="tx1"/>
          </a:fontRef>
        </p:style>
      </p:cxnSp>
      <p:pic>
        <p:nvPicPr>
          <p:cNvPr id="6" name="Picture 7" descr="HarvestPlus 2011 Logo_graphic onl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451" y="450850"/>
            <a:ext cx="1428749"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30400" y="247651"/>
            <a:ext cx="9652000" cy="639763"/>
          </a:xfrm>
        </p:spPr>
        <p:txBody>
          <a:bodyPr/>
          <a:lstStyle>
            <a:lvl1pPr>
              <a:defRPr b="1">
                <a:solidFill>
                  <a:srgbClr val="004785"/>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p:txBody>
          <a:bodyPr/>
          <a:lstStyle>
            <a:lvl1pPr>
              <a:defRPr/>
            </a:lvl1pPr>
          </a:lstStyle>
          <a:p>
            <a:pPr>
              <a:defRPr/>
            </a:pPr>
            <a:fld id="{C2E15294-1390-4F88-A0DF-7A8CB49B36F4}" type="datetimeFigureOut">
              <a:rPr lang="en-US"/>
              <a:pPr>
                <a:defRPr/>
              </a:pPr>
              <a:t>4/23/2023</a:t>
            </a:fld>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vl1pPr>
          </a:lstStyle>
          <a:p>
            <a:pPr>
              <a:defRPr/>
            </a:pPr>
            <a:fld id="{FCC42360-7F03-426B-B7AA-BD3D6714DB27}" type="slidenum">
              <a:rPr lang="en-US"/>
              <a:pPr>
                <a:defRPr/>
              </a:pPr>
              <a:t>‹#›</a:t>
            </a:fld>
            <a:endParaRPr lang="en-US" dirty="0"/>
          </a:p>
        </p:txBody>
      </p:sp>
    </p:spTree>
    <p:extLst>
      <p:ext uri="{BB962C8B-B14F-4D97-AF65-F5344CB8AC3E}">
        <p14:creationId xmlns:p14="http://schemas.microsoft.com/office/powerpoint/2010/main" val="35443700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930401" y="887414"/>
            <a:ext cx="9630833" cy="1587"/>
          </a:xfrm>
          <a:prstGeom prst="line">
            <a:avLst/>
          </a:prstGeom>
          <a:ln>
            <a:solidFill>
              <a:srgbClr val="78A22F"/>
            </a:solidFill>
          </a:ln>
        </p:spPr>
        <p:style>
          <a:lnRef idx="2">
            <a:schemeClr val="accent1"/>
          </a:lnRef>
          <a:fillRef idx="0">
            <a:schemeClr val="accent1"/>
          </a:fillRef>
          <a:effectRef idx="1">
            <a:schemeClr val="accent1"/>
          </a:effectRef>
          <a:fontRef idx="minor">
            <a:schemeClr val="tx1"/>
          </a:fontRef>
        </p:style>
      </p:cxnSp>
      <p:pic>
        <p:nvPicPr>
          <p:cNvPr id="8" name="Picture 7" descr="HarvestPlus 2011 Logo_graphic onl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1" y="450850"/>
            <a:ext cx="1428751"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30400" y="247651"/>
            <a:ext cx="9652000" cy="639763"/>
          </a:xfrm>
        </p:spPr>
        <p:txBody>
          <a:bodyPr/>
          <a:lstStyle>
            <a:lvl1pPr>
              <a:defRPr b="1">
                <a:solidFill>
                  <a:srgbClr val="004785"/>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vl1pPr>
          </a:lstStyle>
          <a:p>
            <a:pPr>
              <a:defRPr/>
            </a:pPr>
            <a:fld id="{78FE2E01-EA73-4B47-A730-03FDF2CC560B}" type="datetimeFigureOut">
              <a:rPr lang="en-US"/>
              <a:pPr>
                <a:defRPr/>
              </a:pPr>
              <a:t>4/23/2023</a:t>
            </a:fld>
            <a:endParaRPr lang="en-US" dirty="0"/>
          </a:p>
        </p:txBody>
      </p:sp>
      <p:sp>
        <p:nvSpPr>
          <p:cNvPr id="10" name="Footer Placeholder 7"/>
          <p:cNvSpPr>
            <a:spLocks noGrp="1"/>
          </p:cNvSpPr>
          <p:nvPr>
            <p:ph type="ftr" sz="quarter" idx="11"/>
          </p:nvPr>
        </p:nvSpPr>
        <p:spPr/>
        <p:txBody>
          <a:bodyPr/>
          <a:lstStyle>
            <a:lvl1pPr>
              <a:defRPr/>
            </a:lvl1pPr>
          </a:lstStyle>
          <a:p>
            <a:pPr>
              <a:defRPr/>
            </a:pPr>
            <a:endParaRPr lang="en-US" dirty="0"/>
          </a:p>
        </p:txBody>
      </p:sp>
      <p:sp>
        <p:nvSpPr>
          <p:cNvPr id="11" name="Slide Number Placeholder 8"/>
          <p:cNvSpPr>
            <a:spLocks noGrp="1"/>
          </p:cNvSpPr>
          <p:nvPr>
            <p:ph type="sldNum" sz="quarter" idx="12"/>
          </p:nvPr>
        </p:nvSpPr>
        <p:spPr/>
        <p:txBody>
          <a:bodyPr/>
          <a:lstStyle>
            <a:lvl1pPr>
              <a:defRPr/>
            </a:lvl1pPr>
          </a:lstStyle>
          <a:p>
            <a:pPr>
              <a:defRPr/>
            </a:pPr>
            <a:fld id="{70B727BA-9FC7-4650-A67E-AD26F31C7330}" type="slidenum">
              <a:rPr lang="en-US"/>
              <a:pPr>
                <a:defRPr/>
              </a:pPr>
              <a:t>‹#›</a:t>
            </a:fld>
            <a:endParaRPr lang="en-US" dirty="0"/>
          </a:p>
        </p:txBody>
      </p:sp>
    </p:spTree>
    <p:extLst>
      <p:ext uri="{BB962C8B-B14F-4D97-AF65-F5344CB8AC3E}">
        <p14:creationId xmlns:p14="http://schemas.microsoft.com/office/powerpoint/2010/main" val="13335400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930401" y="887414"/>
            <a:ext cx="9630833" cy="1587"/>
          </a:xfrm>
          <a:prstGeom prst="line">
            <a:avLst/>
          </a:prstGeom>
          <a:ln>
            <a:solidFill>
              <a:srgbClr val="78A22F"/>
            </a:solidFill>
          </a:ln>
        </p:spPr>
        <p:style>
          <a:lnRef idx="2">
            <a:schemeClr val="accent1"/>
          </a:lnRef>
          <a:fillRef idx="0">
            <a:schemeClr val="accent1"/>
          </a:fillRef>
          <a:effectRef idx="1">
            <a:schemeClr val="accent1"/>
          </a:effectRef>
          <a:fontRef idx="minor">
            <a:schemeClr val="tx1"/>
          </a:fontRef>
        </p:style>
      </p:cxnSp>
      <p:pic>
        <p:nvPicPr>
          <p:cNvPr id="4" name="Picture 7" descr="HarvestPlus 2011 Logo_graphic onl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1" y="450850"/>
            <a:ext cx="1428751"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30400" y="247651"/>
            <a:ext cx="9652000" cy="639763"/>
          </a:xfrm>
        </p:spPr>
        <p:txBody>
          <a:bodyPr/>
          <a:lstStyle>
            <a:lvl1pPr>
              <a:defRPr b="1"/>
            </a:lvl1pPr>
          </a:lstStyle>
          <a:p>
            <a:r>
              <a:rPr lang="en-US"/>
              <a:t>Click to edit Master title style</a:t>
            </a:r>
          </a:p>
        </p:txBody>
      </p:sp>
      <p:sp>
        <p:nvSpPr>
          <p:cNvPr id="5" name="Date Placeholder 2"/>
          <p:cNvSpPr>
            <a:spLocks noGrp="1"/>
          </p:cNvSpPr>
          <p:nvPr>
            <p:ph type="dt" sz="half" idx="10"/>
          </p:nvPr>
        </p:nvSpPr>
        <p:spPr/>
        <p:txBody>
          <a:bodyPr/>
          <a:lstStyle>
            <a:lvl1pPr>
              <a:defRPr/>
            </a:lvl1pPr>
          </a:lstStyle>
          <a:p>
            <a:pPr>
              <a:defRPr/>
            </a:pPr>
            <a:fld id="{6B134B1A-40F1-47AE-804D-5771ECBFF9CE}" type="datetimeFigureOut">
              <a:rPr lang="en-US"/>
              <a:pPr>
                <a:defRPr/>
              </a:pPr>
              <a:t>4/23/2023</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pPr>
              <a:defRPr/>
            </a:pPr>
            <a:fld id="{39C76487-42F0-4189-B364-5FA111CBFAD9}" type="slidenum">
              <a:rPr lang="en-US"/>
              <a:pPr>
                <a:defRPr/>
              </a:pPr>
              <a:t>‹#›</a:t>
            </a:fld>
            <a:endParaRPr lang="en-US" dirty="0"/>
          </a:p>
        </p:txBody>
      </p:sp>
    </p:spTree>
    <p:extLst>
      <p:ext uri="{BB962C8B-B14F-4D97-AF65-F5344CB8AC3E}">
        <p14:creationId xmlns:p14="http://schemas.microsoft.com/office/powerpoint/2010/main" val="367524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09B6C6-41E4-4F3C-96F6-D8CF4DD907B5}" type="datetimeFigureOut">
              <a:rPr lang="en-US"/>
              <a:pPr>
                <a:defRPr/>
              </a:pPr>
              <a:t>4/23/2023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20808C4-DBBE-4ABB-8284-987A35E4B9E8}" type="slidenum">
              <a:rPr lang="en-US"/>
              <a:pPr>
                <a:defRPr/>
              </a:pPr>
              <a:t>‹#›</a:t>
            </a:fld>
            <a:endParaRPr lang="en-US" dirty="0"/>
          </a:p>
        </p:txBody>
      </p:sp>
    </p:spTree>
    <p:extLst>
      <p:ext uri="{BB962C8B-B14F-4D97-AF65-F5344CB8AC3E}">
        <p14:creationId xmlns:p14="http://schemas.microsoft.com/office/powerpoint/2010/main" val="10613491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9CB45B-0E70-49B8-B637-0667646F47E5}" type="datetimeFigureOut">
              <a:rPr lang="en-US"/>
              <a:pPr>
                <a:defRPr/>
              </a:pPr>
              <a:t>4/23/2023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F41A27D-3FFC-4020-B2EF-E217BCF36226}" type="slidenum">
              <a:rPr lang="en-US"/>
              <a:pPr>
                <a:defRPr/>
              </a:pPr>
              <a:t>‹#›</a:t>
            </a:fld>
            <a:endParaRPr lang="en-US" dirty="0"/>
          </a:p>
        </p:txBody>
      </p:sp>
    </p:spTree>
    <p:extLst>
      <p:ext uri="{BB962C8B-B14F-4D97-AF65-F5344CB8AC3E}">
        <p14:creationId xmlns:p14="http://schemas.microsoft.com/office/powerpoint/2010/main" val="2291138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003D-29EE-43B6-9AC3-708994FBB6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15C146-A39F-4DFF-AD91-7BD88F1A2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7C7D2-420F-42CD-9D64-C7D47BB2E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A67F3E-D381-45CB-9F9A-210FF486D371}"/>
              </a:ext>
            </a:extLst>
          </p:cNvPr>
          <p:cNvSpPr>
            <a:spLocks noGrp="1"/>
          </p:cNvSpPr>
          <p:nvPr>
            <p:ph type="dt" sz="half" idx="10"/>
          </p:nvPr>
        </p:nvSpPr>
        <p:spPr/>
        <p:txBody>
          <a:bodyPr/>
          <a:lstStyle/>
          <a:p>
            <a:fld id="{B516F001-FB6C-479D-BCD6-54882C340A94}" type="datetimeFigureOut">
              <a:rPr lang="en-US" smtClean="0"/>
              <a:t>4/23/2023</a:t>
            </a:fld>
            <a:endParaRPr lang="en-US"/>
          </a:p>
        </p:txBody>
      </p:sp>
      <p:sp>
        <p:nvSpPr>
          <p:cNvPr id="6" name="Footer Placeholder 5">
            <a:extLst>
              <a:ext uri="{FF2B5EF4-FFF2-40B4-BE49-F238E27FC236}">
                <a16:creationId xmlns:a16="http://schemas.microsoft.com/office/drawing/2014/main" id="{52C6DD8B-0FA4-4E26-BE43-3F573BC90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E69827-E69C-419B-A281-0A88982556A9}"/>
              </a:ext>
            </a:extLst>
          </p:cNvPr>
          <p:cNvSpPr>
            <a:spLocks noGrp="1"/>
          </p:cNvSpPr>
          <p:nvPr>
            <p:ph type="sldNum" sz="quarter" idx="12"/>
          </p:nvPr>
        </p:nvSpPr>
        <p:spPr/>
        <p:txBody>
          <a:bodyPr/>
          <a:lstStyle/>
          <a:p>
            <a:fld id="{74E5BD36-4F44-4FA1-817D-C4B02A77A353}" type="slidenum">
              <a:rPr lang="en-US" smtClean="0"/>
              <a:t>‹#›</a:t>
            </a:fld>
            <a:endParaRPr lang="en-US"/>
          </a:p>
        </p:txBody>
      </p:sp>
    </p:spTree>
    <p:extLst>
      <p:ext uri="{BB962C8B-B14F-4D97-AF65-F5344CB8AC3E}">
        <p14:creationId xmlns:p14="http://schemas.microsoft.com/office/powerpoint/2010/main" val="39421000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A617854-32EE-4228-9FEC-496800945471}" type="datetimeFigureOut">
              <a:rPr lang="en-US"/>
              <a:pPr>
                <a:defRPr/>
              </a:pPr>
              <a:t>4/23/2023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0F97EE5-4DA3-41AE-9F91-19E90701EABE}" type="slidenum">
              <a:rPr lang="en-US"/>
              <a:pPr>
                <a:defRPr/>
              </a:pPr>
              <a:t>‹#›</a:t>
            </a:fld>
            <a:endParaRPr lang="en-US" dirty="0"/>
          </a:p>
        </p:txBody>
      </p:sp>
    </p:spTree>
    <p:extLst>
      <p:ext uri="{BB962C8B-B14F-4D97-AF65-F5344CB8AC3E}">
        <p14:creationId xmlns:p14="http://schemas.microsoft.com/office/powerpoint/2010/main" val="1531862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BE4763-469C-427B-86F1-789D63701D4A}" type="datetimeFigureOut">
              <a:rPr lang="en-US"/>
              <a:pPr>
                <a:defRPr/>
              </a:pPr>
              <a:t>4/23/2023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4AE322-B985-406B-8634-B75A000AFAEA}" type="slidenum">
              <a:rPr lang="en-US"/>
              <a:pPr>
                <a:defRPr/>
              </a:pPr>
              <a:t>‹#›</a:t>
            </a:fld>
            <a:endParaRPr lang="en-US" dirty="0"/>
          </a:p>
        </p:txBody>
      </p:sp>
    </p:spTree>
    <p:extLst>
      <p:ext uri="{BB962C8B-B14F-4D97-AF65-F5344CB8AC3E}">
        <p14:creationId xmlns:p14="http://schemas.microsoft.com/office/powerpoint/2010/main" val="5730281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7DD468-1F6A-4126-85E1-356525F0C5B0}" type="datetimeFigureOut">
              <a:rPr lang="en-US"/>
              <a:pPr>
                <a:defRPr/>
              </a:pPr>
              <a:t>4/23/2023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D748EE-6E15-4FAF-AF3A-38F6D0C6921F}" type="slidenum">
              <a:rPr lang="en-US"/>
              <a:pPr>
                <a:defRPr/>
              </a:pPr>
              <a:t>‹#›</a:t>
            </a:fld>
            <a:endParaRPr lang="en-US" dirty="0"/>
          </a:p>
        </p:txBody>
      </p:sp>
    </p:spTree>
    <p:extLst>
      <p:ext uri="{BB962C8B-B14F-4D97-AF65-F5344CB8AC3E}">
        <p14:creationId xmlns:p14="http://schemas.microsoft.com/office/powerpoint/2010/main" val="16954172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 Standard no images">
    <p:spTree>
      <p:nvGrpSpPr>
        <p:cNvPr id="1" name=""/>
        <p:cNvGrpSpPr/>
        <p:nvPr/>
      </p:nvGrpSpPr>
      <p:grpSpPr>
        <a:xfrm>
          <a:off x="0" y="0"/>
          <a:ext cx="0" cy="0"/>
          <a:chOff x="0" y="0"/>
          <a:chExt cx="0" cy="0"/>
        </a:xfrm>
      </p:grpSpPr>
      <p:sp>
        <p:nvSpPr>
          <p:cNvPr id="2" name="Title 1"/>
          <p:cNvSpPr>
            <a:spLocks noGrp="1"/>
          </p:cNvSpPr>
          <p:nvPr>
            <p:ph type="title"/>
          </p:nvPr>
        </p:nvSpPr>
        <p:spPr>
          <a:xfrm>
            <a:off x="599965" y="427833"/>
            <a:ext cx="10972800" cy="677955"/>
          </a:xfrm>
          <a:prstGeom prst="rect">
            <a:avLst/>
          </a:prstGeom>
        </p:spPr>
        <p:txBody>
          <a:bodyPr/>
          <a:lstStyle>
            <a:lvl1pPr marL="0" marR="0" indent="0" algn="l" defTabSz="685808" rtl="0" eaLnBrk="1" fontAlgn="base" latinLnBrk="0" hangingPunct="1">
              <a:lnSpc>
                <a:spcPct val="100000"/>
              </a:lnSpc>
              <a:spcBef>
                <a:spcPct val="0"/>
              </a:spcBef>
              <a:spcAft>
                <a:spcPct val="0"/>
              </a:spcAft>
              <a:tabLst/>
              <a:defRPr sz="2700">
                <a:solidFill>
                  <a:srgbClr val="682622"/>
                </a:solidFill>
              </a:defRPr>
            </a:lvl1pPr>
          </a:lstStyle>
          <a:p>
            <a:pPr lvl="0"/>
            <a:r>
              <a:rPr lang="en-US" noProof="0"/>
              <a:t>Click to edit Master title style</a:t>
            </a:r>
          </a:p>
        </p:txBody>
      </p:sp>
      <p:sp>
        <p:nvSpPr>
          <p:cNvPr id="10" name="Content Placeholder 9"/>
          <p:cNvSpPr>
            <a:spLocks noGrp="1"/>
          </p:cNvSpPr>
          <p:nvPr>
            <p:ph sz="quarter" idx="10"/>
          </p:nvPr>
        </p:nvSpPr>
        <p:spPr>
          <a:xfrm>
            <a:off x="609600" y="1601969"/>
            <a:ext cx="10972800" cy="4572000"/>
          </a:xfrm>
          <a:prstGeom prst="rect">
            <a:avLst/>
          </a:prstGeom>
        </p:spPr>
        <p:txBody>
          <a:bodyPr/>
          <a:lstStyle>
            <a:lvl1pPr marL="0" indent="0">
              <a:lnSpc>
                <a:spcPct val="100000"/>
              </a:lnSpc>
              <a:spcBef>
                <a:spcPts val="0"/>
              </a:spcBef>
              <a:spcAft>
                <a:spcPts val="0"/>
              </a:spcAft>
              <a:buNone/>
              <a:defRPr sz="2250"/>
            </a:lvl1pPr>
            <a:lvl2pPr marL="557220" indent="-214315">
              <a:lnSpc>
                <a:spcPct val="100000"/>
              </a:lnSpc>
              <a:spcBef>
                <a:spcPts val="0"/>
              </a:spcBef>
              <a:spcAft>
                <a:spcPts val="0"/>
              </a:spcAft>
              <a:buClr>
                <a:srgbClr val="682622"/>
              </a:buClr>
              <a:buFont typeface="Arial" panose="020B0604020202020204" pitchFamily="34" charset="0"/>
              <a:buChar char="•"/>
              <a:defRPr sz="1950"/>
            </a:lvl2pPr>
            <a:lvl3pPr marL="857261" indent="-171452">
              <a:lnSpc>
                <a:spcPct val="100000"/>
              </a:lnSpc>
              <a:spcBef>
                <a:spcPts val="0"/>
              </a:spcBef>
              <a:spcAft>
                <a:spcPts val="0"/>
              </a:spcAft>
              <a:buClr>
                <a:srgbClr val="682622"/>
              </a:buClr>
              <a:buFont typeface="Courier New" panose="02070309020205020404" pitchFamily="49" charset="0"/>
              <a:buChar char="o"/>
              <a:defRPr sz="1650"/>
            </a:lvl3pPr>
            <a:lvl4pPr>
              <a:lnSpc>
                <a:spcPct val="100000"/>
              </a:lnSpc>
              <a:spcBef>
                <a:spcPts val="0"/>
              </a:spcBef>
              <a:spcAft>
                <a:spcPts val="0"/>
              </a:spcAft>
              <a:buClr>
                <a:srgbClr val="682622"/>
              </a:buClr>
              <a:defRPr/>
            </a:lvl4pPr>
            <a:lvl5pPr>
              <a:lnSpc>
                <a:spcPct val="100000"/>
              </a:lnSpc>
              <a:spcBef>
                <a:spcPts val="0"/>
              </a:spcBef>
              <a:spcAft>
                <a:spcPts val="0"/>
              </a:spcAft>
              <a:buClr>
                <a:srgbClr val="68262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182CB052-5B31-D543-9ADA-7FAAFC65B78F}"/>
              </a:ext>
            </a:extLst>
          </p:cNvPr>
          <p:cNvSpPr txBox="1"/>
          <p:nvPr userDrawn="1"/>
        </p:nvSpPr>
        <p:spPr>
          <a:xfrm>
            <a:off x="11391723" y="126023"/>
            <a:ext cx="642212" cy="230832"/>
          </a:xfrm>
          <a:prstGeom prst="rect">
            <a:avLst/>
          </a:prstGeom>
          <a:noFill/>
        </p:spPr>
        <p:txBody>
          <a:bodyPr wrap="square" rtlCol="0">
            <a:spAutoFit/>
          </a:bodyPr>
          <a:lstStyle/>
          <a:p>
            <a:pPr algn="r"/>
            <a:fld id="{9EC90DB4-0EF6-4763-8A24-99CFAA713A3B}" type="slidenum">
              <a:rPr lang="en-GB" sz="900" b="0" smtClean="0">
                <a:solidFill>
                  <a:srgbClr val="762123"/>
                </a:solidFill>
                <a:latin typeface="Calibri" panose="020F0502020204030204" pitchFamily="34" charset="0"/>
                <a:cs typeface="Calibri" panose="020F0502020204030204" pitchFamily="34" charset="0"/>
              </a:rPr>
              <a:pPr algn="r"/>
              <a:t>‹#›</a:t>
            </a:fld>
            <a:endParaRPr lang="en-GB" sz="900" b="0" dirty="0">
              <a:solidFill>
                <a:srgbClr val="762123"/>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07725C96-A5D2-4EE8-BAD1-9FB249805D95}"/>
              </a:ext>
            </a:extLst>
          </p:cNvPr>
          <p:cNvGrpSpPr/>
          <p:nvPr userDrawn="1"/>
        </p:nvGrpSpPr>
        <p:grpSpPr>
          <a:xfrm>
            <a:off x="0" y="6813551"/>
            <a:ext cx="12192000" cy="50800"/>
            <a:chOff x="0" y="6813551"/>
            <a:chExt cx="12192000" cy="50800"/>
          </a:xfrm>
        </p:grpSpPr>
        <p:sp>
          <p:nvSpPr>
            <p:cNvPr id="19" name="Rectangle 18">
              <a:extLst>
                <a:ext uri="{FF2B5EF4-FFF2-40B4-BE49-F238E27FC236}">
                  <a16:creationId xmlns:a16="http://schemas.microsoft.com/office/drawing/2014/main" id="{7A8C52B9-FFE9-40AC-B7ED-EBC724CF394C}"/>
                </a:ext>
              </a:extLst>
            </p:cNvPr>
            <p:cNvSpPr/>
            <p:nvPr userDrawn="1"/>
          </p:nvSpPr>
          <p:spPr>
            <a:xfrm rot="5400000">
              <a:off x="9545005" y="5954554"/>
              <a:ext cx="50800" cy="1768793"/>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FE4247E-AC6B-4132-A6E8-8DE023AF1BCF}"/>
                </a:ext>
              </a:extLst>
            </p:cNvPr>
            <p:cNvSpPr/>
            <p:nvPr userDrawn="1"/>
          </p:nvSpPr>
          <p:spPr>
            <a:xfrm rot="5400000">
              <a:off x="11282204" y="5954554"/>
              <a:ext cx="50800" cy="1768793"/>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8B140F-E10D-42B8-BA00-7C3AF2752C69}"/>
                </a:ext>
              </a:extLst>
            </p:cNvPr>
            <p:cNvSpPr/>
            <p:nvPr userDrawn="1"/>
          </p:nvSpPr>
          <p:spPr>
            <a:xfrm rot="5400000">
              <a:off x="7807803" y="5954554"/>
              <a:ext cx="50800" cy="1768793"/>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03E0DFD-F092-412B-B934-7E15852A8B38}"/>
                </a:ext>
              </a:extLst>
            </p:cNvPr>
            <p:cNvSpPr/>
            <p:nvPr userDrawn="1"/>
          </p:nvSpPr>
          <p:spPr>
            <a:xfrm rot="5400000">
              <a:off x="6070601" y="5954554"/>
              <a:ext cx="50800" cy="1768793"/>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A64475B-6B02-411C-9663-56247CFC3B2D}"/>
                </a:ext>
              </a:extLst>
            </p:cNvPr>
            <p:cNvSpPr/>
            <p:nvPr userDrawn="1"/>
          </p:nvSpPr>
          <p:spPr>
            <a:xfrm rot="5400000">
              <a:off x="4333400" y="5954554"/>
              <a:ext cx="50800" cy="1768793"/>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215B3C9-EF3D-433C-939F-9B551DAFD55D}"/>
                </a:ext>
              </a:extLst>
            </p:cNvPr>
            <p:cNvSpPr/>
            <p:nvPr userDrawn="1"/>
          </p:nvSpPr>
          <p:spPr>
            <a:xfrm rot="5400000">
              <a:off x="2596198" y="5954554"/>
              <a:ext cx="50800" cy="176879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0CD03F2-6EFB-4132-B59E-6C7E57652B76}"/>
                </a:ext>
              </a:extLst>
            </p:cNvPr>
            <p:cNvSpPr/>
            <p:nvPr userDrawn="1"/>
          </p:nvSpPr>
          <p:spPr>
            <a:xfrm rot="5400000">
              <a:off x="858997" y="5954554"/>
              <a:ext cx="50800" cy="1768793"/>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9B023D43-CB1C-4FAC-A110-6E6D444A91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94115" y="6105593"/>
            <a:ext cx="1159840" cy="539750"/>
          </a:xfrm>
          <a:prstGeom prst="rect">
            <a:avLst/>
          </a:prstGeom>
        </p:spPr>
      </p:pic>
      <p:pic>
        <p:nvPicPr>
          <p:cNvPr id="4" name="Picture 3">
            <a:extLst>
              <a:ext uri="{FF2B5EF4-FFF2-40B4-BE49-F238E27FC236}">
                <a16:creationId xmlns:a16="http://schemas.microsoft.com/office/drawing/2014/main" id="{C5A4C09D-23C5-403F-884A-D9404828DC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1116734"/>
            <a:ext cx="1460605" cy="45719"/>
          </a:xfrm>
          <a:prstGeom prst="rect">
            <a:avLst/>
          </a:prstGeom>
        </p:spPr>
      </p:pic>
    </p:spTree>
    <p:extLst>
      <p:ext uri="{BB962C8B-B14F-4D97-AF65-F5344CB8AC3E}">
        <p14:creationId xmlns:p14="http://schemas.microsoft.com/office/powerpoint/2010/main" val="63164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Blue Interior Slide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11250065" y="6263708"/>
            <a:ext cx="762415" cy="230832"/>
          </a:xfrm>
          <a:prstGeom prst="rect">
            <a:avLst/>
          </a:prstGeom>
          <a:noFill/>
        </p:spPr>
        <p:txBody>
          <a:bodyPr wrap="square" rtlCol="0">
            <a:spAutoFit/>
          </a:bodyPr>
          <a:lstStyle/>
          <a:p>
            <a:fld id="{7895784D-476F-7742-9928-CC4C78EAEBA6}" type="slidenum">
              <a:rPr lang="en-US" sz="900" smtClean="0">
                <a:solidFill>
                  <a:srgbClr val="FFFFFF"/>
                </a:solidFill>
                <a:latin typeface="Georgia"/>
                <a:cs typeface="Georgia"/>
              </a:rPr>
              <a:pPr/>
              <a:t>‹#›</a:t>
            </a:fld>
            <a:endParaRPr lang="en-US" sz="900" dirty="0">
              <a:solidFill>
                <a:srgbClr val="FFFFFF"/>
              </a:solidFill>
              <a:latin typeface="Georgia"/>
              <a:cs typeface="Georgia"/>
            </a:endParaRPr>
          </a:p>
        </p:txBody>
      </p:sp>
      <p:sp>
        <p:nvSpPr>
          <p:cNvPr id="7" name="Title 1"/>
          <p:cNvSpPr>
            <a:spLocks noGrp="1"/>
          </p:cNvSpPr>
          <p:nvPr>
            <p:ph type="ctrTitle" hasCustomPrompt="1"/>
          </p:nvPr>
        </p:nvSpPr>
        <p:spPr>
          <a:xfrm>
            <a:off x="431277" y="418783"/>
            <a:ext cx="10363200" cy="698315"/>
          </a:xfrm>
        </p:spPr>
        <p:txBody>
          <a:bodyPr lIns="0" tIns="0" rIns="0" bIns="0" anchor="t" anchorCtr="0">
            <a:normAutofit/>
          </a:bodyPr>
          <a:lstStyle>
            <a:lvl1pPr algn="l">
              <a:defRPr sz="3000" b="0" i="0" baseline="0">
                <a:solidFill>
                  <a:schemeClr val="bg1"/>
                </a:solidFill>
                <a:latin typeface="Arial-BoldMT"/>
                <a:cs typeface="Arial-BoldMT"/>
              </a:defRPr>
            </a:lvl1pPr>
          </a:lstStyle>
          <a:p>
            <a:r>
              <a:rPr lang="en-US" dirty="0"/>
              <a:t>THIS IS YOUR TITLE</a:t>
            </a:r>
            <a:br>
              <a:rPr lang="en-US" dirty="0"/>
            </a:b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279" y="6038688"/>
            <a:ext cx="1824132" cy="428671"/>
          </a:xfrm>
          <a:prstGeom prst="rect">
            <a:avLst/>
          </a:prstGeom>
        </p:spPr>
      </p:pic>
      <p:sp>
        <p:nvSpPr>
          <p:cNvPr id="10" name="Content Placeholder 5"/>
          <p:cNvSpPr>
            <a:spLocks noGrp="1"/>
          </p:cNvSpPr>
          <p:nvPr>
            <p:ph sz="quarter" idx="21"/>
          </p:nvPr>
        </p:nvSpPr>
        <p:spPr>
          <a:xfrm>
            <a:off x="431802" y="1271591"/>
            <a:ext cx="5032193" cy="4276725"/>
          </a:xfrm>
        </p:spPr>
        <p:txBody>
          <a:bodyPr>
            <a:normAutofit/>
          </a:bodyPr>
          <a:lstStyle>
            <a:lvl1pPr>
              <a:defRPr sz="1125">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22"/>
          </p:nvPr>
        </p:nvSpPr>
        <p:spPr>
          <a:xfrm>
            <a:off x="5762286" y="1271591"/>
            <a:ext cx="5032193" cy="4276725"/>
          </a:xfrm>
        </p:spPr>
        <p:txBody>
          <a:bodyPr>
            <a:normAutofit/>
          </a:bodyPr>
          <a:lstStyle>
            <a:lvl1pPr>
              <a:defRPr sz="1125">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48404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785097"/>
            <a:ext cx="12192000" cy="1332196"/>
          </a:xfrm>
        </p:spPr>
        <p:txBody>
          <a:bodyPr lIns="822960" tIns="457200" rIns="457200" bIns="457200" anchor="b">
            <a:normAutofit/>
          </a:bodyPr>
          <a:lstStyle>
            <a:lvl1pPr algn="l">
              <a:defRPr sz="3600" b="1" i="0">
                <a:solidFill>
                  <a:srgbClr val="FFC84F"/>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0" y="3113242"/>
            <a:ext cx="12192000" cy="1057635"/>
          </a:xfrm>
        </p:spPr>
        <p:txBody>
          <a:bodyPr lIns="822960" tIns="457200" rIns="457200" bIns="457200"/>
          <a:lstStyle>
            <a:lvl1pPr marL="0" indent="0" algn="l">
              <a:buNone/>
              <a:defRPr sz="2400" b="0" i="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724928" y="6356352"/>
            <a:ext cx="6601257" cy="365125"/>
          </a:xfrm>
        </p:spPr>
        <p:txBody>
          <a:bodyPr/>
          <a:lstStyle>
            <a:lvl1pPr>
              <a:defRPr b="0" i="0">
                <a:solidFill>
                  <a:schemeClr val="bg1">
                    <a:lumMod val="50000"/>
                  </a:schemeClr>
                </a:solidFill>
                <a:latin typeface="+mj-lt"/>
              </a:defRPr>
            </a:lvl1pPr>
          </a:lstStyle>
          <a:p>
            <a:r>
              <a:rPr lang="en-US" dirty="0"/>
              <a:t>Footer</a:t>
            </a:r>
          </a:p>
        </p:txBody>
      </p:sp>
      <p:cxnSp>
        <p:nvCxnSpPr>
          <p:cNvPr id="11" name="Straight Connector 10"/>
          <p:cNvCxnSpPr>
            <a:cxnSpLocks/>
          </p:cNvCxnSpPr>
          <p:nvPr userDrawn="1"/>
        </p:nvCxnSpPr>
        <p:spPr>
          <a:xfrm>
            <a:off x="751931" y="3060632"/>
            <a:ext cx="10688400" cy="0"/>
          </a:xfrm>
          <a:prstGeom prst="line">
            <a:avLst/>
          </a:prstGeom>
          <a:ln w="41275">
            <a:solidFill>
              <a:srgbClr val="FFC84F"/>
            </a:solidFill>
          </a:ln>
        </p:spPr>
        <p:style>
          <a:lnRef idx="3">
            <a:schemeClr val="accent4"/>
          </a:lnRef>
          <a:fillRef idx="0">
            <a:schemeClr val="accent4"/>
          </a:fillRef>
          <a:effectRef idx="2">
            <a:schemeClr val="accent4"/>
          </a:effectRef>
          <a:fontRef idx="minor">
            <a:schemeClr val="tx1"/>
          </a:fontRef>
        </p:style>
      </p:cxnSp>
      <p:sp>
        <p:nvSpPr>
          <p:cNvPr id="6" name="Date Placeholder 5"/>
          <p:cNvSpPr>
            <a:spLocks noGrp="1"/>
          </p:cNvSpPr>
          <p:nvPr>
            <p:ph type="dt" sz="half" idx="12"/>
          </p:nvPr>
        </p:nvSpPr>
        <p:spPr/>
        <p:txBody>
          <a:bodyPr/>
          <a:lstStyle>
            <a:lvl1pPr>
              <a:defRPr b="0" i="0">
                <a:solidFill>
                  <a:schemeClr val="bg1">
                    <a:lumMod val="50000"/>
                  </a:schemeClr>
                </a:solidFill>
                <a:latin typeface="+mj-lt"/>
              </a:defRPr>
            </a:lvl1pPr>
          </a:lstStyle>
          <a:p>
            <a:endParaRPr lang="en-US" dirty="0"/>
          </a:p>
        </p:txBody>
      </p:sp>
      <p:pic>
        <p:nvPicPr>
          <p:cNvPr id="9" name="Picture 8">
            <a:extLst>
              <a:ext uri="{FF2B5EF4-FFF2-40B4-BE49-F238E27FC236}">
                <a16:creationId xmlns:a16="http://schemas.microsoft.com/office/drawing/2014/main" id="{6A45A690-299E-454E-A7F9-20F3050085B8}"/>
              </a:ext>
            </a:extLst>
          </p:cNvPr>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0263" y="371764"/>
            <a:ext cx="1262077" cy="1262077"/>
          </a:xfrm>
          <a:prstGeom prst="rect">
            <a:avLst/>
          </a:prstGeom>
        </p:spPr>
      </p:pic>
    </p:spTree>
    <p:extLst>
      <p:ext uri="{BB962C8B-B14F-4D97-AF65-F5344CB8AC3E}">
        <p14:creationId xmlns:p14="http://schemas.microsoft.com/office/powerpoint/2010/main" val="676718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196724"/>
          </a:xfrm>
          <a:ln>
            <a:noFill/>
          </a:ln>
        </p:spPr>
        <p:txBody>
          <a:bodyPr lIns="822960" tIns="457200" rIns="457200" bIns="457200" anchor="b">
            <a:normAutofit/>
          </a:bodyPr>
          <a:lstStyle>
            <a:lvl1pPr>
              <a:defRPr sz="2400" b="1" i="0">
                <a:solidFill>
                  <a:schemeClr val="bg1">
                    <a:lumMod val="50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0" y="1196724"/>
            <a:ext cx="12192000" cy="5661276"/>
          </a:xfrm>
        </p:spPr>
        <p:txBody>
          <a:bodyPr lIns="822960" tIns="457200" rIns="457200" bIns="457200"/>
          <a:lstStyle>
            <a:lvl1pPr marL="0" indent="0">
              <a:buNone/>
              <a:defRPr sz="2400">
                <a:solidFill>
                  <a:schemeClr val="tx1"/>
                </a:solidFill>
                <a:latin typeface="+mj-lt"/>
              </a:defRPr>
            </a:lvl1pPr>
            <a:lvl2pPr marL="685800" indent="-228600">
              <a:buClr>
                <a:schemeClr val="tx1"/>
              </a:buClr>
              <a:buSzPct val="80000"/>
              <a:buFont typeface="Arial" panose="020B0604020202020204" pitchFamily="34" charset="0"/>
              <a:buChar char="•"/>
              <a:defRPr sz="2400">
                <a:solidFill>
                  <a:schemeClr val="tx1"/>
                </a:solidFill>
                <a:latin typeface="+mj-lt"/>
              </a:defRPr>
            </a:lvl2pPr>
            <a:lvl3pPr marL="1143000" indent="-228600">
              <a:buClr>
                <a:schemeClr val="tx1"/>
              </a:buClr>
              <a:buFont typeface=".AppleSystemUIFont" charset="-120"/>
              <a:buChar char="-"/>
              <a:defRPr>
                <a:solidFill>
                  <a:schemeClr val="tx1"/>
                </a:solidFill>
                <a:latin typeface="+mj-lt"/>
              </a:defRPr>
            </a:lvl3pPr>
            <a:lvl4pPr>
              <a:buClr>
                <a:schemeClr val="tx1"/>
              </a:buClr>
              <a:defRPr>
                <a:solidFill>
                  <a:schemeClr val="tx1"/>
                </a:solidFill>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2636230" y="6356352"/>
            <a:ext cx="6788893" cy="365125"/>
          </a:xfrm>
        </p:spPr>
        <p:txBody>
          <a:bodyPr/>
          <a:lstStyle>
            <a:lvl1pPr>
              <a:defRPr b="0" i="0">
                <a:solidFill>
                  <a:schemeClr val="bg1">
                    <a:lumMod val="50000"/>
                  </a:schemeClr>
                </a:solidFill>
                <a:latin typeface="+mj-lt"/>
              </a:defRPr>
            </a:lvl1pPr>
          </a:lstStyle>
          <a:p>
            <a:r>
              <a:rPr lang="en-US" dirty="0"/>
              <a:t>Footer</a:t>
            </a:r>
          </a:p>
        </p:txBody>
      </p:sp>
      <p:sp>
        <p:nvSpPr>
          <p:cNvPr id="9" name="Slide Number Placeholder 5"/>
          <p:cNvSpPr>
            <a:spLocks noGrp="1"/>
          </p:cNvSpPr>
          <p:nvPr>
            <p:ph type="sldNum" sz="quarter" idx="4"/>
          </p:nvPr>
        </p:nvSpPr>
        <p:spPr>
          <a:xfrm>
            <a:off x="9555891" y="6356352"/>
            <a:ext cx="1857176" cy="365125"/>
          </a:xfrm>
          <a:prstGeom prst="rect">
            <a:avLst/>
          </a:prstGeom>
        </p:spPr>
        <p:txBody>
          <a:bodyPr vert="horz" lIns="91440" tIns="45720" rIns="91440" bIns="45720" rtlCol="0" anchor="ctr"/>
          <a:lstStyle>
            <a:lvl1pPr algn="r">
              <a:defRPr sz="1200" b="0" i="0">
                <a:solidFill>
                  <a:schemeClr val="bg1">
                    <a:lumMod val="50000"/>
                  </a:schemeClr>
                </a:solidFill>
                <a:latin typeface="+mj-lt"/>
              </a:defRPr>
            </a:lvl1pPr>
          </a:lstStyle>
          <a:p>
            <a:fld id="{16162DC1-60C5-45F4-A298-97ECE83F2A98}" type="slidenum">
              <a:rPr lang="en-US" smtClean="0"/>
              <a:pPr/>
              <a:t>‹#›</a:t>
            </a:fld>
            <a:endParaRPr lang="en-US" dirty="0"/>
          </a:p>
        </p:txBody>
      </p:sp>
      <p:pic>
        <p:nvPicPr>
          <p:cNvPr id="12" name="Picture 11">
            <a:extLst>
              <a:ext uri="{FF2B5EF4-FFF2-40B4-BE49-F238E27FC236}">
                <a16:creationId xmlns:a16="http://schemas.microsoft.com/office/drawing/2014/main" id="{0F822E76-74A6-824E-8963-B196AC4A2A54}"/>
              </a:ext>
            </a:extLst>
          </p:cNvPr>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61541" y="240492"/>
            <a:ext cx="956232" cy="956232"/>
          </a:xfrm>
          <a:prstGeom prst="rect">
            <a:avLst/>
          </a:prstGeom>
        </p:spPr>
      </p:pic>
      <p:cxnSp>
        <p:nvCxnSpPr>
          <p:cNvPr id="13" name="Straight Connector 12">
            <a:extLst>
              <a:ext uri="{FF2B5EF4-FFF2-40B4-BE49-F238E27FC236}">
                <a16:creationId xmlns:a16="http://schemas.microsoft.com/office/drawing/2014/main" id="{244F4C84-945B-7441-BCB7-3566839225E6}"/>
              </a:ext>
            </a:extLst>
          </p:cNvPr>
          <p:cNvCxnSpPr>
            <a:cxnSpLocks/>
          </p:cNvCxnSpPr>
          <p:nvPr userDrawn="1"/>
        </p:nvCxnSpPr>
        <p:spPr>
          <a:xfrm>
            <a:off x="724928" y="1077998"/>
            <a:ext cx="9039656" cy="0"/>
          </a:xfrm>
          <a:prstGeom prst="line">
            <a:avLst/>
          </a:prstGeom>
          <a:ln w="41275">
            <a:solidFill>
              <a:srgbClr val="FFC84F"/>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8859183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4930" y="1184550"/>
            <a:ext cx="5272647" cy="823912"/>
          </a:xfrm>
        </p:spPr>
        <p:txBody>
          <a:bodyPr anchor="b"/>
          <a:lstStyle>
            <a:lvl1pPr marL="0" indent="0">
              <a:buNone/>
              <a:defRPr sz="2400" b="0" i="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4930" y="2008461"/>
            <a:ext cx="5272647" cy="4211035"/>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172200" y="1184550"/>
            <a:ext cx="5240867" cy="5034946"/>
          </a:xfrm>
        </p:spPr>
        <p:txBody>
          <a:bodyPr/>
          <a:lstStyle>
            <a:lvl1pPr>
              <a:defRPr>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stStyle>
          <a:p>
            <a:pPr lvl="0"/>
            <a:endParaRPr lang="en-US"/>
          </a:p>
        </p:txBody>
      </p:sp>
      <p:sp>
        <p:nvSpPr>
          <p:cNvPr id="12" name="Footer Placeholder 4"/>
          <p:cNvSpPr>
            <a:spLocks noGrp="1"/>
          </p:cNvSpPr>
          <p:nvPr>
            <p:ph type="ftr" sz="quarter" idx="11"/>
          </p:nvPr>
        </p:nvSpPr>
        <p:spPr>
          <a:xfrm>
            <a:off x="2636230" y="6356352"/>
            <a:ext cx="6788893" cy="365125"/>
          </a:xfrm>
        </p:spPr>
        <p:txBody>
          <a:bodyPr/>
          <a:lstStyle>
            <a:lvl1pPr>
              <a:defRPr b="0" i="0">
                <a:latin typeface="+mn-lt"/>
              </a:defRPr>
            </a:lvl1pPr>
          </a:lstStyle>
          <a:p>
            <a:r>
              <a:rPr lang="en-US" dirty="0">
                <a:solidFill>
                  <a:schemeClr val="tx1"/>
                </a:solidFill>
              </a:rPr>
              <a:t>Footer</a:t>
            </a:r>
          </a:p>
        </p:txBody>
      </p:sp>
      <p:sp>
        <p:nvSpPr>
          <p:cNvPr id="13" name="Slide Number Placeholder 5"/>
          <p:cNvSpPr>
            <a:spLocks noGrp="1"/>
          </p:cNvSpPr>
          <p:nvPr>
            <p:ph type="sldNum" sz="quarter" idx="12"/>
          </p:nvPr>
        </p:nvSpPr>
        <p:spPr>
          <a:xfrm>
            <a:off x="9555891" y="6356352"/>
            <a:ext cx="1857176" cy="365125"/>
          </a:xfrm>
          <a:prstGeom prst="rect">
            <a:avLst/>
          </a:prstGeom>
        </p:spPr>
        <p:txBody>
          <a:bodyPr vert="horz" lIns="91440" tIns="45720" rIns="91440" bIns="45720" rtlCol="0" anchor="ctr"/>
          <a:lstStyle>
            <a:lvl1pPr algn="r">
              <a:defRPr sz="1200" b="0" i="0">
                <a:solidFill>
                  <a:schemeClr val="tx1"/>
                </a:solidFill>
                <a:latin typeface="+mn-lt"/>
              </a:defRPr>
            </a:lvl1pPr>
          </a:lstStyle>
          <a:p>
            <a:fld id="{762FC30A-0643-4813-9F1D-5869F0F9054B}" type="slidenum">
              <a:rPr lang="en-US" smtClean="0"/>
              <a:pPr/>
              <a:t>‹#›</a:t>
            </a:fld>
            <a:endParaRPr lang="en-US" dirty="0"/>
          </a:p>
        </p:txBody>
      </p:sp>
      <p:sp>
        <p:nvSpPr>
          <p:cNvPr id="14" name="Title 1">
            <a:extLst>
              <a:ext uri="{FF2B5EF4-FFF2-40B4-BE49-F238E27FC236}">
                <a16:creationId xmlns:a16="http://schemas.microsoft.com/office/drawing/2014/main" id="{3BC7D312-11A0-7B46-A116-738D59801EE8}"/>
              </a:ext>
            </a:extLst>
          </p:cNvPr>
          <p:cNvSpPr>
            <a:spLocks noGrp="1"/>
          </p:cNvSpPr>
          <p:nvPr>
            <p:ph type="title"/>
          </p:nvPr>
        </p:nvSpPr>
        <p:spPr>
          <a:xfrm>
            <a:off x="724929" y="240492"/>
            <a:ext cx="9039655" cy="807916"/>
          </a:xfrm>
        </p:spPr>
        <p:txBody>
          <a:bodyPr anchor="b">
            <a:normAutofit/>
          </a:bodyPr>
          <a:lstStyle>
            <a:lvl1pPr>
              <a:defRPr sz="2400" b="1" i="0">
                <a:solidFill>
                  <a:srgbClr val="014D91"/>
                </a:solidFill>
                <a:latin typeface="+mj-lt"/>
                <a:ea typeface="Avenir Black" panose="02000503020000020003" pitchFamily="2" charset="0"/>
                <a:cs typeface="Calibri" charset="0"/>
              </a:defRPr>
            </a:lvl1pPr>
          </a:lstStyle>
          <a:p>
            <a:r>
              <a:rPr lang="en-US"/>
              <a:t>Click to edit Master title style</a:t>
            </a:r>
          </a:p>
        </p:txBody>
      </p:sp>
      <p:cxnSp>
        <p:nvCxnSpPr>
          <p:cNvPr id="18" name="Straight Connector 17">
            <a:extLst>
              <a:ext uri="{FF2B5EF4-FFF2-40B4-BE49-F238E27FC236}">
                <a16:creationId xmlns:a16="http://schemas.microsoft.com/office/drawing/2014/main" id="{DC61B0E4-A3F9-5B41-ACAC-D47440114D59}"/>
              </a:ext>
            </a:extLst>
          </p:cNvPr>
          <p:cNvCxnSpPr>
            <a:cxnSpLocks/>
          </p:cNvCxnSpPr>
          <p:nvPr userDrawn="1"/>
        </p:nvCxnSpPr>
        <p:spPr>
          <a:xfrm>
            <a:off x="724928" y="1077995"/>
            <a:ext cx="9039656" cy="0"/>
          </a:xfrm>
          <a:prstGeom prst="line">
            <a:avLst/>
          </a:prstGeom>
          <a:ln w="38100"/>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45F3EEDA-DD59-4048-A7EF-FA5B3E6AD6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1541" y="240492"/>
            <a:ext cx="956232" cy="956232"/>
          </a:xfrm>
          <a:prstGeom prst="rect">
            <a:avLst/>
          </a:prstGeom>
        </p:spPr>
      </p:pic>
    </p:spTree>
    <p:extLst>
      <p:ext uri="{BB962C8B-B14F-4D97-AF65-F5344CB8AC3E}">
        <p14:creationId xmlns:p14="http://schemas.microsoft.com/office/powerpoint/2010/main" val="17619379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22D8011-00D8-4840-A1FA-F9FC24C9A9D3}"/>
              </a:ext>
            </a:extLst>
          </p:cNvPr>
          <p:cNvSpPr>
            <a:spLocks noGrp="1"/>
          </p:cNvSpPr>
          <p:nvPr>
            <p:ph type="sldNum" sz="quarter" idx="12"/>
          </p:nvPr>
        </p:nvSpPr>
        <p:spPr>
          <a:xfrm>
            <a:off x="9555891" y="6356352"/>
            <a:ext cx="1857176" cy="365125"/>
          </a:xfrm>
          <a:prstGeom prst="rect">
            <a:avLst/>
          </a:prstGeom>
        </p:spPr>
        <p:txBody>
          <a:bodyPr vert="horz" lIns="91440" tIns="45720" rIns="91440" bIns="45720" rtlCol="0" anchor="ctr"/>
          <a:lstStyle>
            <a:lvl1pPr algn="r">
              <a:defRPr sz="1200" b="0" i="0">
                <a:solidFill>
                  <a:schemeClr val="tx1"/>
                </a:solidFill>
                <a:latin typeface="+mn-lt"/>
              </a:defRPr>
            </a:lvl1pPr>
          </a:lstStyle>
          <a:p>
            <a:fld id="{762FC30A-0643-4813-9F1D-5869F0F9054B}" type="slidenum">
              <a:rPr lang="en-US" smtClean="0"/>
              <a:pPr/>
              <a:t>‹#›</a:t>
            </a:fld>
            <a:endParaRPr lang="en-US" dirty="0"/>
          </a:p>
        </p:txBody>
      </p:sp>
    </p:spTree>
    <p:extLst>
      <p:ext uri="{BB962C8B-B14F-4D97-AF65-F5344CB8AC3E}">
        <p14:creationId xmlns:p14="http://schemas.microsoft.com/office/powerpoint/2010/main" val="600034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6379-61A5-4D8A-BE59-09A8021B5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8FEC1C-4D43-4460-9A80-E7C85DF410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8331D-C24B-4092-8D18-DD3DD9FB48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A05F7-D94D-4ED6-9499-34C4AC370F29}"/>
              </a:ext>
            </a:extLst>
          </p:cNvPr>
          <p:cNvSpPr>
            <a:spLocks noGrp="1"/>
          </p:cNvSpPr>
          <p:nvPr>
            <p:ph type="dt" sz="half" idx="10"/>
          </p:nvPr>
        </p:nvSpPr>
        <p:spPr/>
        <p:txBody>
          <a:bodyPr/>
          <a:lstStyle/>
          <a:p>
            <a:fld id="{B516F001-FB6C-479D-BCD6-54882C340A94}" type="datetimeFigureOut">
              <a:rPr lang="en-US" smtClean="0"/>
              <a:t>4/23/2023</a:t>
            </a:fld>
            <a:endParaRPr lang="en-US"/>
          </a:p>
        </p:txBody>
      </p:sp>
      <p:sp>
        <p:nvSpPr>
          <p:cNvPr id="6" name="Footer Placeholder 5">
            <a:extLst>
              <a:ext uri="{FF2B5EF4-FFF2-40B4-BE49-F238E27FC236}">
                <a16:creationId xmlns:a16="http://schemas.microsoft.com/office/drawing/2014/main" id="{1CD9EAA2-98D7-4790-87A5-210C71BF0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028B37-37E0-45F9-8FB3-FD62136ED1ED}"/>
              </a:ext>
            </a:extLst>
          </p:cNvPr>
          <p:cNvSpPr>
            <a:spLocks noGrp="1"/>
          </p:cNvSpPr>
          <p:nvPr>
            <p:ph type="sldNum" sz="quarter" idx="12"/>
          </p:nvPr>
        </p:nvSpPr>
        <p:spPr/>
        <p:txBody>
          <a:bodyPr/>
          <a:lstStyle/>
          <a:p>
            <a:fld id="{74E5BD36-4F44-4FA1-817D-C4B02A77A353}" type="slidenum">
              <a:rPr lang="en-US" smtClean="0"/>
              <a:t>‹#›</a:t>
            </a:fld>
            <a:endParaRPr lang="en-US"/>
          </a:p>
        </p:txBody>
      </p:sp>
    </p:spTree>
    <p:extLst>
      <p:ext uri="{BB962C8B-B14F-4D97-AF65-F5344CB8AC3E}">
        <p14:creationId xmlns:p14="http://schemas.microsoft.com/office/powerpoint/2010/main" val="2122719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theme" Target="../theme/theme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5" Type="http://schemas.openxmlformats.org/officeDocument/2006/relationships/theme" Target="../theme/theme6.xml"/><Relationship Id="rId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F37BEF-D2C0-47AC-9C48-0ACD05937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BF2BBC-413C-4EC0-877E-B9F9CDFB4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0168A-A895-49A4-AF25-D8BC87F034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6F001-FB6C-479D-BCD6-54882C340A94}" type="datetimeFigureOut">
              <a:rPr lang="en-US" smtClean="0"/>
              <a:t>4/23/2023</a:t>
            </a:fld>
            <a:endParaRPr lang="en-US"/>
          </a:p>
        </p:txBody>
      </p:sp>
      <p:sp>
        <p:nvSpPr>
          <p:cNvPr id="5" name="Footer Placeholder 4">
            <a:extLst>
              <a:ext uri="{FF2B5EF4-FFF2-40B4-BE49-F238E27FC236}">
                <a16:creationId xmlns:a16="http://schemas.microsoft.com/office/drawing/2014/main" id="{0F4F81B5-A30C-49F2-9634-D13CDA53A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1B06FB-8155-49F9-AA2A-EDECAB56BF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5BD36-4F44-4FA1-817D-C4B02A77A353}" type="slidenum">
              <a:rPr lang="en-US" smtClean="0"/>
              <a:t>‹#›</a:t>
            </a:fld>
            <a:endParaRPr lang="en-US"/>
          </a:p>
        </p:txBody>
      </p:sp>
    </p:spTree>
    <p:extLst>
      <p:ext uri="{BB962C8B-B14F-4D97-AF65-F5344CB8AC3E}">
        <p14:creationId xmlns:p14="http://schemas.microsoft.com/office/powerpoint/2010/main" val="2698110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86" r:id="rId14"/>
    <p:sldLayoutId id="214748374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2498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6" algn="ctr" rtl="0" eaLnBrk="1" fontAlgn="base" hangingPunct="1">
        <a:spcBef>
          <a:spcPct val="0"/>
        </a:spcBef>
        <a:spcAft>
          <a:spcPct val="0"/>
        </a:spcAft>
        <a:defRPr sz="4400">
          <a:solidFill>
            <a:schemeClr val="tx1"/>
          </a:solidFill>
          <a:latin typeface="Calibri" pitchFamily="34" charset="0"/>
        </a:defRPr>
      </a:lvl6pPr>
      <a:lvl7pPr marL="914411" algn="ctr" rtl="0" eaLnBrk="1" fontAlgn="base" hangingPunct="1">
        <a:spcBef>
          <a:spcPct val="0"/>
        </a:spcBef>
        <a:spcAft>
          <a:spcPct val="0"/>
        </a:spcAft>
        <a:defRPr sz="4400">
          <a:solidFill>
            <a:schemeClr val="tx1"/>
          </a:solidFill>
          <a:latin typeface="Calibri" pitchFamily="34" charset="0"/>
        </a:defRPr>
      </a:lvl7pPr>
      <a:lvl8pPr marL="1371617" algn="ctr" rtl="0" eaLnBrk="1" fontAlgn="base" hangingPunct="1">
        <a:spcBef>
          <a:spcPct val="0"/>
        </a:spcBef>
        <a:spcAft>
          <a:spcPct val="0"/>
        </a:spcAft>
        <a:defRPr sz="4400">
          <a:solidFill>
            <a:schemeClr val="tx1"/>
          </a:solidFill>
          <a:latin typeface="Calibri" pitchFamily="34" charset="0"/>
        </a:defRPr>
      </a:lvl8pPr>
      <a:lvl9pPr marL="1828823" algn="ctr" rtl="0" eaLnBrk="1" fontAlgn="base" hangingPunct="1">
        <a:spcBef>
          <a:spcPct val="0"/>
        </a:spcBef>
        <a:spcAft>
          <a:spcPct val="0"/>
        </a:spcAft>
        <a:defRPr sz="4400">
          <a:solidFill>
            <a:schemeClr val="tx1"/>
          </a:solidFill>
          <a:latin typeface="Calibri" pitchFamily="34" charset="0"/>
        </a:defRPr>
      </a:lvl9pPr>
    </p:titleStyle>
    <p:bodyStyle>
      <a:lvl1pPr marL="342905" indent="-342905"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60" indent="-285753"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14" indent="-228603"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20" indent="-228603"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26" indent="-228603"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32" indent="-228603" algn="l" defTabSz="9144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37" indent="-228603" algn="l" defTabSz="9144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3" indent="-228603" algn="l" defTabSz="9144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48" indent="-228603" algn="l" defTabSz="9144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215054"/>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838200" y="1825625"/>
            <a:ext cx="10515600" cy="44319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a:t>
            </a:r>
          </a:p>
        </p:txBody>
      </p:sp>
      <p:sp>
        <p:nvSpPr>
          <p:cNvPr id="8" name="Slide Number Placeholder 7"/>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62DC1-60C5-45F4-A298-97ECE83F2A98}" type="slidenum">
              <a:rPr lang="en-US" smtClean="0"/>
              <a:t>‹#›</a:t>
            </a:fld>
            <a:endParaRPr lang="en-US"/>
          </a:p>
        </p:txBody>
      </p:sp>
    </p:spTree>
    <p:extLst>
      <p:ext uri="{BB962C8B-B14F-4D97-AF65-F5344CB8AC3E}">
        <p14:creationId xmlns:p14="http://schemas.microsoft.com/office/powerpoint/2010/main" val="6615874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Lst>
  <p:hf hdr="0" ftr="0" dt="0"/>
  <p:txStyles>
    <p:titleStyle>
      <a:lvl1pPr algn="l" defTabSz="914400" rtl="0" eaLnBrk="1" latinLnBrk="0" hangingPunct="1">
        <a:lnSpc>
          <a:spcPct val="90000"/>
        </a:lnSpc>
        <a:spcBef>
          <a:spcPct val="0"/>
        </a:spcBef>
        <a:buNone/>
        <a:defRPr sz="2800" b="1" i="0" kern="1200">
          <a:solidFill>
            <a:srgbClr val="427730"/>
          </a:solidFill>
          <a:latin typeface="Avenir Black" panose="0200050302000002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51515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tx1"/>
        </a:buClr>
        <a:buSzPct val="80000"/>
        <a:buFont typeface="Arial" panose="020B0604020202020204" pitchFamily="34" charset="0"/>
        <a:buChar char="•"/>
        <a:defRPr sz="2400" b="0" i="0" kern="1200">
          <a:solidFill>
            <a:srgbClr val="51515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tx1"/>
        </a:buClr>
        <a:buFont typeface=".AppleSystemUIFont" charset="-120"/>
        <a:buChar char="-"/>
        <a:defRPr sz="2000" b="0" i="0" kern="1200">
          <a:solidFill>
            <a:srgbClr val="51515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tx1"/>
        </a:buClr>
        <a:buSzPct val="60000"/>
        <a:buFont typeface=".AppleSystemUIFont" charset="-120"/>
        <a:buChar char="-"/>
        <a:defRPr sz="1800" b="0" i="0" kern="1200">
          <a:solidFill>
            <a:srgbClr val="51515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9E48B5E-5F66-4471-9806-30EA81D4FA10}" type="datetimeFigureOut">
              <a:rPr lang="en-US" smtClean="0"/>
              <a:pPr>
                <a:defRPr/>
              </a:pPr>
              <a:t>4/23/2023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F56358F-4B86-476B-AE56-3649AA263B2D}" type="slidenum">
              <a:rPr lang="en-US" smtClean="0"/>
              <a:pPr>
                <a:defRPr/>
              </a:pPr>
              <a:t>‹#›</a:t>
            </a:fld>
            <a:endParaRPr lang="en-US" dirty="0"/>
          </a:p>
        </p:txBody>
      </p:sp>
    </p:spTree>
    <p:extLst>
      <p:ext uri="{BB962C8B-B14F-4D97-AF65-F5344CB8AC3E}">
        <p14:creationId xmlns:p14="http://schemas.microsoft.com/office/powerpoint/2010/main" val="71401718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30400" y="152401"/>
            <a:ext cx="965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143001"/>
            <a:ext cx="109728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9E48B5E-5F66-4471-9806-30EA81D4FA10}" type="datetimeFigureOut">
              <a:rPr lang="en-US"/>
              <a:pPr>
                <a:defRPr/>
              </a:pPr>
              <a:t>4/23/2023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F56358F-4B86-476B-AE56-3649AA263B2D}" type="slidenum">
              <a:rPr lang="en-US"/>
              <a:pPr>
                <a:defRPr/>
              </a:pPr>
              <a:t>‹#›</a:t>
            </a:fld>
            <a:endParaRPr lang="en-US" dirty="0"/>
          </a:p>
        </p:txBody>
      </p:sp>
    </p:spTree>
    <p:extLst>
      <p:ext uri="{BB962C8B-B14F-4D97-AF65-F5344CB8AC3E}">
        <p14:creationId xmlns:p14="http://schemas.microsoft.com/office/powerpoint/2010/main" val="111843612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l" rtl="0" eaLnBrk="0" fontAlgn="base" hangingPunct="0">
        <a:spcBef>
          <a:spcPct val="0"/>
        </a:spcBef>
        <a:spcAft>
          <a:spcPct val="0"/>
        </a:spcAft>
        <a:defRPr lang="en-US" sz="3600" kern="1200" dirty="0">
          <a:solidFill>
            <a:schemeClr val="tx2"/>
          </a:solidFill>
          <a:latin typeface="Trebuchet MS" pitchFamily="34" charset="0"/>
          <a:ea typeface="+mj-ea"/>
          <a:cs typeface="+mj-cs"/>
        </a:defRPr>
      </a:lvl1pPr>
      <a:lvl2pPr algn="l" rtl="0" eaLnBrk="0" fontAlgn="base" hangingPunct="0">
        <a:spcBef>
          <a:spcPct val="0"/>
        </a:spcBef>
        <a:spcAft>
          <a:spcPct val="0"/>
        </a:spcAft>
        <a:defRPr sz="3600">
          <a:solidFill>
            <a:schemeClr val="tx2"/>
          </a:solidFill>
          <a:latin typeface="Trebuchet MS" pitchFamily="34" charset="0"/>
        </a:defRPr>
      </a:lvl2pPr>
      <a:lvl3pPr algn="l" rtl="0" eaLnBrk="0" fontAlgn="base" hangingPunct="0">
        <a:spcBef>
          <a:spcPct val="0"/>
        </a:spcBef>
        <a:spcAft>
          <a:spcPct val="0"/>
        </a:spcAft>
        <a:defRPr sz="3600">
          <a:solidFill>
            <a:schemeClr val="tx2"/>
          </a:solidFill>
          <a:latin typeface="Trebuchet MS" pitchFamily="34" charset="0"/>
        </a:defRPr>
      </a:lvl3pPr>
      <a:lvl4pPr algn="l" rtl="0" eaLnBrk="0" fontAlgn="base" hangingPunct="0">
        <a:spcBef>
          <a:spcPct val="0"/>
        </a:spcBef>
        <a:spcAft>
          <a:spcPct val="0"/>
        </a:spcAft>
        <a:defRPr sz="3600">
          <a:solidFill>
            <a:schemeClr val="tx2"/>
          </a:solidFill>
          <a:latin typeface="Trebuchet MS" pitchFamily="34" charset="0"/>
        </a:defRPr>
      </a:lvl4pPr>
      <a:lvl5pPr algn="l" rtl="0" eaLnBrk="0" fontAlgn="base" hangingPunct="0">
        <a:spcBef>
          <a:spcPct val="0"/>
        </a:spcBef>
        <a:spcAft>
          <a:spcPct val="0"/>
        </a:spcAft>
        <a:defRPr sz="3600">
          <a:solidFill>
            <a:schemeClr val="tx2"/>
          </a:solidFill>
          <a:latin typeface="Trebuchet MS" pitchFamily="34" charset="0"/>
        </a:defRPr>
      </a:lvl5pPr>
      <a:lvl6pPr marL="457200" algn="l" rtl="0" fontAlgn="base">
        <a:spcBef>
          <a:spcPct val="0"/>
        </a:spcBef>
        <a:spcAft>
          <a:spcPct val="0"/>
        </a:spcAft>
        <a:defRPr sz="3600">
          <a:solidFill>
            <a:schemeClr val="tx2"/>
          </a:solidFill>
          <a:latin typeface="Trebuchet MS" pitchFamily="34" charset="0"/>
        </a:defRPr>
      </a:lvl6pPr>
      <a:lvl7pPr marL="914400" algn="l" rtl="0" fontAlgn="base">
        <a:spcBef>
          <a:spcPct val="0"/>
        </a:spcBef>
        <a:spcAft>
          <a:spcPct val="0"/>
        </a:spcAft>
        <a:defRPr sz="3600">
          <a:solidFill>
            <a:schemeClr val="tx2"/>
          </a:solidFill>
          <a:latin typeface="Trebuchet MS" pitchFamily="34" charset="0"/>
        </a:defRPr>
      </a:lvl7pPr>
      <a:lvl8pPr marL="1371600" algn="l" rtl="0" fontAlgn="base">
        <a:spcBef>
          <a:spcPct val="0"/>
        </a:spcBef>
        <a:spcAft>
          <a:spcPct val="0"/>
        </a:spcAft>
        <a:defRPr sz="3600">
          <a:solidFill>
            <a:schemeClr val="tx2"/>
          </a:solidFill>
          <a:latin typeface="Trebuchet MS" pitchFamily="34" charset="0"/>
        </a:defRPr>
      </a:lvl8pPr>
      <a:lvl9pPr marL="1828800" algn="l" rtl="0" fontAlgn="base">
        <a:spcBef>
          <a:spcPct val="0"/>
        </a:spcBef>
        <a:spcAft>
          <a:spcPct val="0"/>
        </a:spcAft>
        <a:defRPr sz="3600">
          <a:solidFill>
            <a:schemeClr val="tx2"/>
          </a:solidFill>
          <a:latin typeface="Trebuchet MS"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215054"/>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838200" y="1825625"/>
            <a:ext cx="10515600" cy="44319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Footer</a:t>
            </a:r>
          </a:p>
        </p:txBody>
      </p:sp>
      <p:sp>
        <p:nvSpPr>
          <p:cNvPr id="8" name="Slide Number Placeholder 7"/>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62DC1-60C5-45F4-A298-97ECE83F2A98}" type="slidenum">
              <a:rPr lang="en-US" smtClean="0"/>
              <a:t>‹#›</a:t>
            </a:fld>
            <a:endParaRPr lang="en-US" dirty="0"/>
          </a:p>
        </p:txBody>
      </p:sp>
    </p:spTree>
    <p:extLst>
      <p:ext uri="{BB962C8B-B14F-4D97-AF65-F5344CB8AC3E}">
        <p14:creationId xmlns:p14="http://schemas.microsoft.com/office/powerpoint/2010/main" val="288727920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hf hdr="0" ftr="0" dt="0"/>
  <p:txStyles>
    <p:titleStyle>
      <a:lvl1pPr algn="l" defTabSz="914400" rtl="0" eaLnBrk="1" latinLnBrk="0" hangingPunct="1">
        <a:lnSpc>
          <a:spcPct val="90000"/>
        </a:lnSpc>
        <a:spcBef>
          <a:spcPct val="0"/>
        </a:spcBef>
        <a:buNone/>
        <a:defRPr sz="2800" b="1" i="0" kern="1200">
          <a:solidFill>
            <a:srgbClr val="515151"/>
          </a:solidFill>
          <a:latin typeface="Avenir Black" panose="0200050302000002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51515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tx1"/>
        </a:buClr>
        <a:buSzPct val="80000"/>
        <a:buFont typeface="Arial" panose="020B0604020202020204" pitchFamily="34" charset="0"/>
        <a:buChar char="•"/>
        <a:defRPr sz="2400" b="0" i="0" kern="1200">
          <a:solidFill>
            <a:srgbClr val="51515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tx1"/>
        </a:buClr>
        <a:buFont typeface=".AppleSystemUIFont" charset="-120"/>
        <a:buChar char="-"/>
        <a:defRPr sz="2000" b="0" i="0" kern="1200">
          <a:solidFill>
            <a:srgbClr val="51515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tx1"/>
        </a:buClr>
        <a:buSzPct val="60000"/>
        <a:buFont typeface=".AppleSystemUIFont" charset="-120"/>
        <a:buChar char="-"/>
        <a:defRPr sz="1800" b="0" i="0" kern="1200">
          <a:solidFill>
            <a:srgbClr val="51515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6.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51BA7-23F3-4E4F-8A93-B04B4B8452CE}"/>
              </a:ext>
            </a:extLst>
          </p:cNvPr>
          <p:cNvSpPr>
            <a:spLocks noGrp="1"/>
          </p:cNvSpPr>
          <p:nvPr>
            <p:ph type="ctrTitle"/>
          </p:nvPr>
        </p:nvSpPr>
        <p:spPr>
          <a:xfrm>
            <a:off x="471048" y="1162406"/>
            <a:ext cx="10688637" cy="1390650"/>
          </a:xfrm>
        </p:spPr>
        <p:txBody>
          <a:bodyPr>
            <a:normAutofit/>
          </a:bodyPr>
          <a:lstStyle/>
          <a:p>
            <a:pPr algn="l">
              <a:lnSpc>
                <a:spcPct val="100000"/>
              </a:lnSpc>
              <a:defRPr/>
            </a:pPr>
            <a:r>
              <a:rPr lang="en-US" sz="3600" b="1" dirty="0">
                <a:solidFill>
                  <a:srgbClr val="712D3D"/>
                </a:solidFill>
              </a:rPr>
              <a:t>Intellectual property rights and CGIAR research </a:t>
            </a:r>
            <a:br>
              <a:rPr lang="en-US" sz="3600" b="1" dirty="0">
                <a:solidFill>
                  <a:srgbClr val="712D3D"/>
                </a:solidFill>
              </a:rPr>
            </a:br>
            <a:r>
              <a:rPr lang="en-US" sz="3600" b="1" dirty="0">
                <a:solidFill>
                  <a:srgbClr val="712D3D"/>
                </a:solidFill>
              </a:rPr>
              <a:t>for development of global public goods </a:t>
            </a:r>
          </a:p>
        </p:txBody>
      </p:sp>
      <p:sp>
        <p:nvSpPr>
          <p:cNvPr id="23554" name="Subtitle 2">
            <a:extLst>
              <a:ext uri="{FF2B5EF4-FFF2-40B4-BE49-F238E27FC236}">
                <a16:creationId xmlns:a16="http://schemas.microsoft.com/office/drawing/2014/main" id="{862B3D89-D228-C441-AC2A-53BC584D2FEE}"/>
              </a:ext>
            </a:extLst>
          </p:cNvPr>
          <p:cNvSpPr txBox="1">
            <a:spLocks noChangeArrowheads="1"/>
          </p:cNvSpPr>
          <p:nvPr/>
        </p:nvSpPr>
        <p:spPr bwMode="auto">
          <a:xfrm>
            <a:off x="538191" y="3244466"/>
            <a:ext cx="9548043"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p>
            <a:pPr eaLnBrk="1" hangingPunct="1">
              <a:lnSpc>
                <a:spcPct val="90000"/>
              </a:lnSpc>
              <a:spcBef>
                <a:spcPts val="400"/>
              </a:spcBef>
              <a:buFont typeface="Arial" panose="020B0604020202020204" pitchFamily="34" charset="0"/>
              <a:buNone/>
            </a:pPr>
            <a:r>
              <a:rPr lang="en-US" altLang="en-KE" sz="2000" i="1" dirty="0">
                <a:solidFill>
                  <a:srgbClr val="292929"/>
                </a:solidFill>
                <a:latin typeface="Calibri" panose="020F0502020204030204" pitchFamily="34" charset="0"/>
              </a:rPr>
              <a:t>Namukolo Covic</a:t>
            </a:r>
          </a:p>
          <a:p>
            <a:pPr eaLnBrk="1" hangingPunct="1">
              <a:lnSpc>
                <a:spcPct val="90000"/>
              </a:lnSpc>
              <a:spcBef>
                <a:spcPts val="400"/>
              </a:spcBef>
              <a:buFont typeface="Arial" panose="020B0604020202020204" pitchFamily="34" charset="0"/>
              <a:buNone/>
            </a:pPr>
            <a:r>
              <a:rPr lang="en-US" altLang="en-KE" sz="2000" i="1" dirty="0">
                <a:solidFill>
                  <a:srgbClr val="292929"/>
                </a:solidFill>
                <a:latin typeface="Calibri" panose="020F0502020204030204" pitchFamily="34" charset="0"/>
              </a:rPr>
              <a:t>CGIAR Regional Director East and Southern Africa &amp; Convenor for Ethiopia</a:t>
            </a:r>
          </a:p>
          <a:p>
            <a:pPr eaLnBrk="1" hangingPunct="1">
              <a:lnSpc>
                <a:spcPct val="90000"/>
              </a:lnSpc>
              <a:spcBef>
                <a:spcPts val="400"/>
              </a:spcBef>
              <a:buFont typeface="Arial" panose="020B0604020202020204" pitchFamily="34" charset="0"/>
              <a:buNone/>
            </a:pPr>
            <a:r>
              <a:rPr lang="en-US" altLang="en-KE" sz="2000" i="1" dirty="0">
                <a:solidFill>
                  <a:srgbClr val="292929"/>
                </a:solidFill>
                <a:latin typeface="Calibri" panose="020F0502020204030204" pitchFamily="34" charset="0"/>
              </a:rPr>
              <a:t>Director General’s Representative to Ethiopia for International Livestock Research Institute</a:t>
            </a:r>
          </a:p>
        </p:txBody>
      </p:sp>
      <p:sp>
        <p:nvSpPr>
          <p:cNvPr id="23555" name="Subtitle 2">
            <a:extLst>
              <a:ext uri="{FF2B5EF4-FFF2-40B4-BE49-F238E27FC236}">
                <a16:creationId xmlns:a16="http://schemas.microsoft.com/office/drawing/2014/main" id="{2487E3FA-17F2-0648-A202-AF4ED38825C9}"/>
              </a:ext>
            </a:extLst>
          </p:cNvPr>
          <p:cNvSpPr txBox="1">
            <a:spLocks noChangeArrowheads="1"/>
          </p:cNvSpPr>
          <p:nvPr/>
        </p:nvSpPr>
        <p:spPr bwMode="auto">
          <a:xfrm>
            <a:off x="538191" y="4566429"/>
            <a:ext cx="1137078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p>
            <a:pPr eaLnBrk="1" hangingPunct="1">
              <a:lnSpc>
                <a:spcPct val="90000"/>
              </a:lnSpc>
              <a:spcBef>
                <a:spcPts val="400"/>
              </a:spcBef>
              <a:buFont typeface="Arial" panose="020B0604020202020204" pitchFamily="34" charset="0"/>
              <a:buNone/>
            </a:pPr>
            <a:r>
              <a:rPr lang="en-US" altLang="en-KE" sz="2000" dirty="0">
                <a:solidFill>
                  <a:srgbClr val="292929"/>
                </a:solidFill>
                <a:latin typeface="Calibri" panose="020F0502020204030204" pitchFamily="34" charset="0"/>
              </a:rPr>
              <a:t>WIPO Conference: Intellectual Property (IP) and Development – IP &amp; Innovation for Sustainable Agriculture</a:t>
            </a:r>
          </a:p>
          <a:p>
            <a:pPr eaLnBrk="1" hangingPunct="1">
              <a:lnSpc>
                <a:spcPct val="90000"/>
              </a:lnSpc>
              <a:spcBef>
                <a:spcPts val="400"/>
              </a:spcBef>
              <a:buFont typeface="Arial" panose="020B0604020202020204" pitchFamily="34" charset="0"/>
              <a:buNone/>
            </a:pPr>
            <a:r>
              <a:rPr lang="en-US" altLang="en-KE" sz="2000" dirty="0">
                <a:solidFill>
                  <a:srgbClr val="292929"/>
                </a:solidFill>
                <a:latin typeface="Calibri" panose="020F0502020204030204" pitchFamily="34" charset="0"/>
              </a:rPr>
              <a:t>24 April 2023 </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93178-FFD1-A048-9470-FA621000F0A8}"/>
              </a:ext>
            </a:extLst>
          </p:cNvPr>
          <p:cNvSpPr>
            <a:spLocks noGrp="1"/>
          </p:cNvSpPr>
          <p:nvPr>
            <p:ph type="body" sz="quarter" idx="10"/>
          </p:nvPr>
        </p:nvSpPr>
        <p:spPr>
          <a:xfrm>
            <a:off x="936171" y="2603241"/>
            <a:ext cx="10319657" cy="1184987"/>
          </a:xfrm>
        </p:spPr>
        <p:txBody>
          <a:bodyPr>
            <a:normAutofit fontScale="70000" lnSpcReduction="20000"/>
          </a:bodyPr>
          <a:lstStyle/>
          <a:p>
            <a:pPr>
              <a:defRPr/>
            </a:pPr>
            <a:r>
              <a:rPr lang="en-US" sz="5700" b="1" dirty="0"/>
              <a:t>Selected examples of impacts </a:t>
            </a:r>
          </a:p>
          <a:p>
            <a:pPr>
              <a:defRPr/>
            </a:pPr>
            <a:r>
              <a:rPr lang="en-US" sz="5700" b="1" dirty="0"/>
              <a:t>of CGIAR global public goods</a:t>
            </a:r>
          </a:p>
        </p:txBody>
      </p:sp>
    </p:spTree>
    <p:extLst>
      <p:ext uri="{BB962C8B-B14F-4D97-AF65-F5344CB8AC3E}">
        <p14:creationId xmlns:p14="http://schemas.microsoft.com/office/powerpoint/2010/main" val="176549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a:extLst>
              <a:ext uri="{FF2B5EF4-FFF2-40B4-BE49-F238E27FC236}">
                <a16:creationId xmlns:a16="http://schemas.microsoft.com/office/drawing/2014/main" id="{FE558760-BA73-AE4F-BA6E-5BC9677B53CE}"/>
              </a:ext>
            </a:extLst>
          </p:cNvPr>
          <p:cNvSpPr txBox="1"/>
          <p:nvPr/>
        </p:nvSpPr>
        <p:spPr>
          <a:xfrm>
            <a:off x="325369" y="2906646"/>
            <a:ext cx="1883747" cy="2831544"/>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a:ea typeface="+mn-ea"/>
                <a:cs typeface="+mn-cs"/>
              </a:rPr>
              <a:t>Almost </a:t>
            </a:r>
            <a:br>
              <a:rPr kumimoji="0" lang="en-US" sz="1600" b="0" i="0" u="none" strike="noStrike" kern="1200" cap="none" spc="0" normalizeH="0" baseline="0" noProof="0">
                <a:ln>
                  <a:noFill/>
                </a:ln>
                <a:solidFill>
                  <a:srgbClr val="000000"/>
                </a:solidFill>
                <a:effectLst/>
                <a:uLnTx/>
                <a:uFillTx/>
                <a:latin typeface="Montserrat"/>
                <a:ea typeface="+mn-ea"/>
                <a:cs typeface="+mn-cs"/>
              </a:rPr>
            </a:br>
            <a:r>
              <a:rPr kumimoji="0" lang="en-US" sz="2200" b="1" i="0" u="none" strike="noStrike" kern="1200" cap="none" spc="0" normalizeH="0" baseline="0" noProof="0">
                <a:ln>
                  <a:noFill/>
                </a:ln>
                <a:solidFill>
                  <a:srgbClr val="F4A21B"/>
                </a:solidFill>
                <a:effectLst/>
                <a:uLnTx/>
                <a:uFillTx/>
                <a:latin typeface="Montserrat"/>
                <a:ea typeface="+mn-ea"/>
                <a:cs typeface="+mn-cs"/>
              </a:rPr>
              <a:t>half </a:t>
            </a:r>
            <a:br>
              <a:rPr kumimoji="0" lang="en-US" sz="2200" b="1" i="0" u="none" strike="noStrike" kern="1200" cap="none" spc="0" normalizeH="0" baseline="0" noProof="0">
                <a:ln>
                  <a:noFill/>
                </a:ln>
                <a:solidFill>
                  <a:srgbClr val="F4A21B"/>
                </a:solidFill>
                <a:effectLst/>
                <a:uLnTx/>
                <a:uFillTx/>
                <a:latin typeface="Montserrat"/>
                <a:ea typeface="+mn-ea"/>
                <a:cs typeface="+mn-cs"/>
              </a:rPr>
            </a:br>
            <a:r>
              <a:rPr kumimoji="0" lang="en-US" sz="2200" b="1" i="0" u="none" strike="noStrike" kern="1200" cap="none" spc="0" normalizeH="0" baseline="0" noProof="0">
                <a:ln>
                  <a:noFill/>
                </a:ln>
                <a:solidFill>
                  <a:srgbClr val="F4A21B"/>
                </a:solidFill>
                <a:effectLst/>
                <a:uLnTx/>
                <a:uFillTx/>
                <a:latin typeface="Montserrat"/>
                <a:ea typeface="+mn-ea"/>
                <a:cs typeface="+mn-cs"/>
              </a:rPr>
              <a:t>the world’s wheat land </a:t>
            </a:r>
            <a:r>
              <a:rPr kumimoji="0" lang="en-US" sz="1600" b="0" i="0" u="none" strike="noStrike" kern="1200" cap="none" spc="0" normalizeH="0" baseline="0" noProof="0">
                <a:ln>
                  <a:noFill/>
                </a:ln>
                <a:solidFill>
                  <a:srgbClr val="000000"/>
                </a:solidFill>
                <a:effectLst/>
                <a:uLnTx/>
                <a:uFillTx/>
                <a:latin typeface="Montserrat"/>
                <a:ea typeface="+mn-ea"/>
                <a:cs typeface="+mn-cs"/>
              </a:rPr>
              <a:t>is sown to varieties that come directly or indirectly from </a:t>
            </a:r>
            <a:r>
              <a:rPr kumimoji="0" lang="en-US" sz="1600" b="1" i="0" u="none" strike="noStrike" kern="1200" cap="none" spc="0" normalizeH="0" baseline="0" noProof="0">
                <a:ln>
                  <a:noFill/>
                </a:ln>
                <a:solidFill>
                  <a:srgbClr val="000000"/>
                </a:solidFill>
                <a:effectLst/>
                <a:uLnTx/>
                <a:uFillTx/>
                <a:latin typeface="Montserrat"/>
                <a:ea typeface="+mn-ea"/>
                <a:cs typeface="+mn-cs"/>
              </a:rPr>
              <a:t>research by CGIAR scientists.</a:t>
            </a:r>
          </a:p>
        </p:txBody>
      </p:sp>
      <p:grpSp>
        <p:nvGrpSpPr>
          <p:cNvPr id="7" name="Group 6">
            <a:extLst>
              <a:ext uri="{FF2B5EF4-FFF2-40B4-BE49-F238E27FC236}">
                <a16:creationId xmlns:a16="http://schemas.microsoft.com/office/drawing/2014/main" id="{6BC6A897-68C9-2C47-90E5-A2251E860FDA}"/>
              </a:ext>
            </a:extLst>
          </p:cNvPr>
          <p:cNvGrpSpPr/>
          <p:nvPr/>
        </p:nvGrpSpPr>
        <p:grpSpPr>
          <a:xfrm>
            <a:off x="-200371" y="1285438"/>
            <a:ext cx="1456256" cy="1456256"/>
            <a:chOff x="-251171" y="1272738"/>
            <a:chExt cx="1456256" cy="1456256"/>
          </a:xfrm>
        </p:grpSpPr>
        <p:sp>
          <p:nvSpPr>
            <p:cNvPr id="93" name="Chord 92">
              <a:extLst>
                <a:ext uri="{FF2B5EF4-FFF2-40B4-BE49-F238E27FC236}">
                  <a16:creationId xmlns:a16="http://schemas.microsoft.com/office/drawing/2014/main" id="{7716B5CA-684F-6749-B03B-1D3D241CDF64}"/>
                </a:ext>
              </a:extLst>
            </p:cNvPr>
            <p:cNvSpPr/>
            <p:nvPr/>
          </p:nvSpPr>
          <p:spPr>
            <a:xfrm rot="12136601">
              <a:off x="-251171" y="1272738"/>
              <a:ext cx="1456256" cy="1456256"/>
            </a:xfrm>
            <a:prstGeom prst="chord">
              <a:avLst>
                <a:gd name="adj1" fmla="val 2700000"/>
                <a:gd name="adj2" fmla="val 1612185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pic>
          <p:nvPicPr>
            <p:cNvPr id="42" name="Picture 41">
              <a:extLst>
                <a:ext uri="{FF2B5EF4-FFF2-40B4-BE49-F238E27FC236}">
                  <a16:creationId xmlns:a16="http://schemas.microsoft.com/office/drawing/2014/main" id="{1E635339-65E6-9245-A338-4F5544EFA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57" y="1601770"/>
              <a:ext cx="737195" cy="752727"/>
            </a:xfrm>
            <a:prstGeom prst="rect">
              <a:avLst/>
            </a:prstGeom>
          </p:spPr>
        </p:pic>
      </p:grpSp>
      <p:sp>
        <p:nvSpPr>
          <p:cNvPr id="45" name="TextBox 44">
            <a:extLst>
              <a:ext uri="{FF2B5EF4-FFF2-40B4-BE49-F238E27FC236}">
                <a16:creationId xmlns:a16="http://schemas.microsoft.com/office/drawing/2014/main" id="{E1EB1570-E5EC-4D41-97E8-55FD9AAB8E46}"/>
              </a:ext>
            </a:extLst>
          </p:cNvPr>
          <p:cNvSpPr txBox="1"/>
          <p:nvPr/>
        </p:nvSpPr>
        <p:spPr>
          <a:xfrm>
            <a:off x="2353381" y="2906646"/>
            <a:ext cx="1629701" cy="361718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Global economic benefits of </a:t>
            </a:r>
            <a:r>
              <a:rPr kumimoji="0" lang="en-US" sz="2200" b="1" i="0" u="none" strike="noStrike" kern="1200" cap="none" spc="0" normalizeH="0" baseline="0" noProof="0">
                <a:ln>
                  <a:noFill/>
                </a:ln>
                <a:solidFill>
                  <a:srgbClr val="F4A21B"/>
                </a:solidFill>
                <a:effectLst/>
                <a:uLnTx/>
                <a:uFillTx/>
                <a:latin typeface="Montserrat" pitchFamily="2" charset="77"/>
                <a:ea typeface="+mn-ea"/>
                <a:cs typeface="+mn-cs"/>
              </a:rPr>
              <a:t>improved rice varieties </a:t>
            </a: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developed by CGIAR, amount to </a:t>
            </a:r>
            <a:b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br>
            <a:r>
              <a:rPr kumimoji="0" lang="en-US" sz="1600" b="1" i="0" u="none" strike="noStrike" kern="1200" cap="none" spc="0" normalizeH="0" baseline="0" noProof="0">
                <a:ln>
                  <a:noFill/>
                </a:ln>
                <a:solidFill>
                  <a:srgbClr val="000000"/>
                </a:solidFill>
                <a:effectLst/>
                <a:uLnTx/>
                <a:uFillTx/>
                <a:latin typeface="Montserrat" pitchFamily="2" charset="77"/>
                <a:ea typeface="+mn-ea"/>
                <a:cs typeface="+mn-cs"/>
              </a:rPr>
              <a:t>$10.8 billion annually.</a:t>
            </a:r>
          </a:p>
        </p:txBody>
      </p:sp>
      <p:sp>
        <p:nvSpPr>
          <p:cNvPr id="61" name="TextBox 60">
            <a:extLst>
              <a:ext uri="{FF2B5EF4-FFF2-40B4-BE49-F238E27FC236}">
                <a16:creationId xmlns:a16="http://schemas.microsoft.com/office/drawing/2014/main" id="{231B4D1C-F8D4-2D4B-81FF-07DF481DA945}"/>
              </a:ext>
            </a:extLst>
          </p:cNvPr>
          <p:cNvSpPr txBox="1"/>
          <p:nvPr/>
        </p:nvSpPr>
        <p:spPr>
          <a:xfrm>
            <a:off x="4223199" y="2906646"/>
            <a:ext cx="2726343" cy="36625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Nutrient-enriched </a:t>
            </a:r>
            <a:r>
              <a:rPr kumimoji="0" lang="en-US" sz="2200" b="1" i="0" u="none" strike="noStrike" kern="1200" cap="none" spc="0" normalizeH="0" baseline="0" noProof="0">
                <a:ln>
                  <a:noFill/>
                </a:ln>
                <a:solidFill>
                  <a:srgbClr val="F4A21B"/>
                </a:solidFill>
                <a:effectLst/>
                <a:uLnTx/>
                <a:uFillTx/>
                <a:latin typeface="Montserrat" pitchFamily="2" charset="77"/>
                <a:ea typeface="+mn-ea"/>
                <a:cs typeface="+mn-cs"/>
              </a:rPr>
              <a:t>biofortified crops </a:t>
            </a: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have reached </a:t>
            </a:r>
            <a:r>
              <a:rPr kumimoji="0" lang="en-US" sz="1600" b="1" i="0" u="none" strike="noStrike" kern="1200" cap="none" spc="0" normalizeH="0" baseline="0" noProof="0">
                <a:ln>
                  <a:noFill/>
                </a:ln>
                <a:solidFill>
                  <a:srgbClr val="000000"/>
                </a:solidFill>
                <a:effectLst/>
                <a:uLnTx/>
                <a:uFillTx/>
                <a:latin typeface="Montserrat" pitchFamily="2" charset="77"/>
                <a:ea typeface="+mn-ea"/>
                <a:cs typeface="+mn-cs"/>
              </a:rPr>
              <a:t>50 million people across 40 countries</a:t>
            </a:r>
          </a:p>
        </p:txBody>
      </p:sp>
      <p:sp>
        <p:nvSpPr>
          <p:cNvPr id="67" name="TextBox 66">
            <a:extLst>
              <a:ext uri="{FF2B5EF4-FFF2-40B4-BE49-F238E27FC236}">
                <a16:creationId xmlns:a16="http://schemas.microsoft.com/office/drawing/2014/main" id="{48363114-BC3B-7E4C-A415-BD3BD61C1705}"/>
              </a:ext>
            </a:extLst>
          </p:cNvPr>
          <p:cNvSpPr txBox="1"/>
          <p:nvPr/>
        </p:nvSpPr>
        <p:spPr>
          <a:xfrm>
            <a:off x="7051866" y="2906645"/>
            <a:ext cx="2067684" cy="361718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CGIAR’s work on </a:t>
            </a:r>
            <a:r>
              <a:rPr kumimoji="0" lang="en-US" sz="1600" b="1" i="0" u="none" strike="noStrike" kern="1200" cap="none" spc="0" normalizeH="0" baseline="0" noProof="0">
                <a:ln>
                  <a:noFill/>
                </a:ln>
                <a:solidFill>
                  <a:srgbClr val="000000"/>
                </a:solidFill>
                <a:effectLst/>
                <a:uLnTx/>
                <a:uFillTx/>
                <a:latin typeface="Montserrat" pitchFamily="2" charset="77"/>
                <a:ea typeface="+mn-ea"/>
                <a:cs typeface="+mn-cs"/>
              </a:rPr>
              <a:t>modern crop varieties</a:t>
            </a: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 has </a:t>
            </a:r>
            <a:r>
              <a:rPr kumimoji="0" lang="en-US" sz="2200" b="1" i="0" u="none" strike="noStrike" kern="1200" cap="none" spc="0" normalizeH="0" baseline="0" noProof="0">
                <a:ln>
                  <a:noFill/>
                </a:ln>
                <a:solidFill>
                  <a:srgbClr val="F4A21B"/>
                </a:solidFill>
                <a:effectLst/>
                <a:uLnTx/>
                <a:uFillTx/>
                <a:latin typeface="Montserrat" pitchFamily="2" charset="77"/>
                <a:ea typeface="+mn-ea"/>
                <a:cs typeface="+mn-cs"/>
              </a:rPr>
              <a:t>reduced infant mortality by a third</a:t>
            </a: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 across the developing world – </a:t>
            </a:r>
            <a:r>
              <a:rPr kumimoji="0" lang="en-US" sz="1600" b="1" i="0" u="none" strike="noStrike" kern="1200" cap="none" spc="0" normalizeH="0" baseline="0" noProof="0">
                <a:ln>
                  <a:noFill/>
                </a:ln>
                <a:solidFill>
                  <a:srgbClr val="000000"/>
                </a:solidFill>
                <a:effectLst/>
                <a:uLnTx/>
                <a:uFillTx/>
                <a:latin typeface="Montserrat" pitchFamily="2" charset="77"/>
                <a:ea typeface="+mn-ea"/>
                <a:cs typeface="+mn-cs"/>
              </a:rPr>
              <a:t>averting between 3 and 6 million infant deaths </a:t>
            </a: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each year. </a:t>
            </a:r>
          </a:p>
        </p:txBody>
      </p:sp>
      <p:sp>
        <p:nvSpPr>
          <p:cNvPr id="96" name="TextBox 95">
            <a:extLst>
              <a:ext uri="{FF2B5EF4-FFF2-40B4-BE49-F238E27FC236}">
                <a16:creationId xmlns:a16="http://schemas.microsoft.com/office/drawing/2014/main" id="{34CE786B-9CE5-2D4A-91C5-EF99A6DBF30F}"/>
              </a:ext>
            </a:extLst>
          </p:cNvPr>
          <p:cNvSpPr txBox="1"/>
          <p:nvPr/>
        </p:nvSpPr>
        <p:spPr>
          <a:xfrm>
            <a:off x="9284786" y="2906646"/>
            <a:ext cx="2767514" cy="357020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A </a:t>
            </a:r>
            <a:r>
              <a:rPr kumimoji="0" lang="en-US" sz="1600" b="1" i="0" u="none" strike="noStrike" kern="1200" cap="none" spc="0" normalizeH="0" baseline="0" noProof="0">
                <a:ln>
                  <a:noFill/>
                </a:ln>
                <a:solidFill>
                  <a:srgbClr val="000000"/>
                </a:solidFill>
                <a:effectLst/>
                <a:uLnTx/>
                <a:uFillTx/>
                <a:latin typeface="Montserrat" pitchFamily="2" charset="77"/>
                <a:ea typeface="+mn-ea"/>
                <a:cs typeface="+mn-cs"/>
              </a:rPr>
              <a:t>SPIA assessment</a:t>
            </a: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demonstrated that CGIAR innovations in Ethiopia have potentially reached </a:t>
            </a:r>
            <a:r>
              <a:rPr kumimoji="0" lang="en-US" sz="1600" b="1" i="0" u="none" strike="noStrike" kern="1200" cap="none" spc="0" normalizeH="0" baseline="0" noProof="0">
                <a:ln>
                  <a:noFill/>
                </a:ln>
                <a:solidFill>
                  <a:srgbClr val="000000"/>
                </a:solidFill>
                <a:effectLst/>
                <a:uLnTx/>
                <a:uFillTx/>
                <a:latin typeface="Montserrat" pitchFamily="2" charset="77"/>
                <a:ea typeface="+mn-ea"/>
                <a:cs typeface="+mn-cs"/>
              </a:rPr>
              <a:t>11 million rural Ethiopian households </a:t>
            </a: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 </a:t>
            </a:r>
            <a:r>
              <a:rPr kumimoji="0" lang="en-US" sz="2200" b="1" i="0" u="none" strike="noStrike" kern="1200" cap="none" spc="0" normalizeH="0" baseline="0" noProof="0">
                <a:ln>
                  <a:noFill/>
                </a:ln>
                <a:solidFill>
                  <a:srgbClr val="F4A21B"/>
                </a:solidFill>
                <a:effectLst/>
                <a:uLnTx/>
                <a:uFillTx/>
                <a:latin typeface="Montserrat" pitchFamily="2" charset="77"/>
                <a:ea typeface="+mn-ea"/>
                <a:cs typeface="+mn-cs"/>
              </a:rPr>
              <a:t>nearly 80 % of all rural households </a:t>
            </a:r>
            <a:r>
              <a:rPr kumimoji="0" lang="en-US" sz="1600" b="0" i="0" u="none" strike="noStrike" kern="1200" cap="none" spc="0" normalizeH="0" baseline="0" noProof="0">
                <a:ln>
                  <a:noFill/>
                </a:ln>
                <a:solidFill>
                  <a:srgbClr val="000000"/>
                </a:solidFill>
                <a:effectLst/>
                <a:uLnTx/>
                <a:uFillTx/>
                <a:latin typeface="Montserrat" pitchFamily="2" charset="77"/>
                <a:ea typeface="+mn-ea"/>
                <a:cs typeface="+mn-cs"/>
              </a:rPr>
              <a:t>— with substantial adoption among poor smallholders, women and youth.</a:t>
            </a:r>
          </a:p>
        </p:txBody>
      </p:sp>
      <p:grpSp>
        <p:nvGrpSpPr>
          <p:cNvPr id="8" name="Group 7">
            <a:extLst>
              <a:ext uri="{FF2B5EF4-FFF2-40B4-BE49-F238E27FC236}">
                <a16:creationId xmlns:a16="http://schemas.microsoft.com/office/drawing/2014/main" id="{C04D43C4-08C3-CB4E-B018-B2B2B3FE19B0}"/>
              </a:ext>
            </a:extLst>
          </p:cNvPr>
          <p:cNvGrpSpPr/>
          <p:nvPr/>
        </p:nvGrpSpPr>
        <p:grpSpPr>
          <a:xfrm>
            <a:off x="1827642" y="1294143"/>
            <a:ext cx="1456256" cy="1456256"/>
            <a:chOff x="1755871" y="1281443"/>
            <a:chExt cx="1456256" cy="1456256"/>
          </a:xfrm>
        </p:grpSpPr>
        <p:sp>
          <p:nvSpPr>
            <p:cNvPr id="47" name="Chord 46">
              <a:extLst>
                <a:ext uri="{FF2B5EF4-FFF2-40B4-BE49-F238E27FC236}">
                  <a16:creationId xmlns:a16="http://schemas.microsoft.com/office/drawing/2014/main" id="{6F3A49BA-5672-1349-84DB-70A98B786397}"/>
                </a:ext>
              </a:extLst>
            </p:cNvPr>
            <p:cNvSpPr/>
            <p:nvPr/>
          </p:nvSpPr>
          <p:spPr>
            <a:xfrm rot="12136601">
              <a:off x="1755871" y="1281443"/>
              <a:ext cx="1456256" cy="1456256"/>
            </a:xfrm>
            <a:prstGeom prst="chord">
              <a:avLst/>
            </a:prstGeom>
            <a:solidFill>
              <a:srgbClr val="F086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pic>
          <p:nvPicPr>
            <p:cNvPr id="60" name="Picture 59">
              <a:extLst>
                <a:ext uri="{FF2B5EF4-FFF2-40B4-BE49-F238E27FC236}">
                  <a16:creationId xmlns:a16="http://schemas.microsoft.com/office/drawing/2014/main" id="{C2C3F398-F57F-914B-96A1-FA9758FA8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792" y="1687610"/>
              <a:ext cx="741355" cy="589091"/>
            </a:xfrm>
            <a:prstGeom prst="rect">
              <a:avLst/>
            </a:prstGeom>
          </p:spPr>
        </p:pic>
      </p:grpSp>
      <p:grpSp>
        <p:nvGrpSpPr>
          <p:cNvPr id="9" name="Group 8">
            <a:extLst>
              <a:ext uri="{FF2B5EF4-FFF2-40B4-BE49-F238E27FC236}">
                <a16:creationId xmlns:a16="http://schemas.microsoft.com/office/drawing/2014/main" id="{2F7BD1C8-FE1E-2F4E-9E48-A12442499B45}"/>
              </a:ext>
            </a:extLst>
          </p:cNvPr>
          <p:cNvGrpSpPr/>
          <p:nvPr/>
        </p:nvGrpSpPr>
        <p:grpSpPr>
          <a:xfrm>
            <a:off x="3648950" y="1306703"/>
            <a:ext cx="1456256" cy="1456256"/>
            <a:chOff x="3919389" y="1294003"/>
            <a:chExt cx="1456256" cy="1456256"/>
          </a:xfrm>
        </p:grpSpPr>
        <p:sp>
          <p:nvSpPr>
            <p:cNvPr id="62" name="Chord 61">
              <a:extLst>
                <a:ext uri="{FF2B5EF4-FFF2-40B4-BE49-F238E27FC236}">
                  <a16:creationId xmlns:a16="http://schemas.microsoft.com/office/drawing/2014/main" id="{5D693957-B9EE-0249-A03C-C5A2B272C8B4}"/>
                </a:ext>
              </a:extLst>
            </p:cNvPr>
            <p:cNvSpPr/>
            <p:nvPr/>
          </p:nvSpPr>
          <p:spPr>
            <a:xfrm rot="12136601">
              <a:off x="3919389" y="1294003"/>
              <a:ext cx="1456256" cy="1456256"/>
            </a:xfrm>
            <a:prstGeom prst="chord">
              <a:avLst/>
            </a:prstGeom>
            <a:solidFill>
              <a:srgbClr val="F4A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Montserrat" pitchFamily="2" charset="77"/>
                <a:ea typeface="+mn-ea"/>
                <a:cs typeface="+mn-cs"/>
              </a:endParaRPr>
            </a:p>
          </p:txBody>
        </p:sp>
        <p:pic>
          <p:nvPicPr>
            <p:cNvPr id="66" name="Picture 65">
              <a:extLst>
                <a:ext uri="{FF2B5EF4-FFF2-40B4-BE49-F238E27FC236}">
                  <a16:creationId xmlns:a16="http://schemas.microsoft.com/office/drawing/2014/main" id="{60DE1E43-A8ED-C541-839F-525EAC923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353" y="1684238"/>
              <a:ext cx="727965" cy="684297"/>
            </a:xfrm>
            <a:prstGeom prst="rect">
              <a:avLst/>
            </a:prstGeom>
          </p:spPr>
        </p:pic>
      </p:grpSp>
      <p:grpSp>
        <p:nvGrpSpPr>
          <p:cNvPr id="11" name="Group 10">
            <a:extLst>
              <a:ext uri="{FF2B5EF4-FFF2-40B4-BE49-F238E27FC236}">
                <a16:creationId xmlns:a16="http://schemas.microsoft.com/office/drawing/2014/main" id="{F7C45B06-EE4A-0643-87E3-4163846FD25F}"/>
              </a:ext>
            </a:extLst>
          </p:cNvPr>
          <p:cNvGrpSpPr/>
          <p:nvPr/>
        </p:nvGrpSpPr>
        <p:grpSpPr>
          <a:xfrm>
            <a:off x="8759049" y="1306703"/>
            <a:ext cx="1456256" cy="1456256"/>
            <a:chOff x="9003519" y="1294003"/>
            <a:chExt cx="1456256" cy="1456256"/>
          </a:xfrm>
        </p:grpSpPr>
        <p:sp>
          <p:nvSpPr>
            <p:cNvPr id="97" name="Chord 96">
              <a:extLst>
                <a:ext uri="{FF2B5EF4-FFF2-40B4-BE49-F238E27FC236}">
                  <a16:creationId xmlns:a16="http://schemas.microsoft.com/office/drawing/2014/main" id="{6425FC6D-85E6-264A-A4F6-90139984175B}"/>
                </a:ext>
              </a:extLst>
            </p:cNvPr>
            <p:cNvSpPr/>
            <p:nvPr/>
          </p:nvSpPr>
          <p:spPr>
            <a:xfrm rot="12136601">
              <a:off x="9003519" y="1294003"/>
              <a:ext cx="1456256" cy="1456256"/>
            </a:xfrm>
            <a:prstGeom prst="chord">
              <a:avLst/>
            </a:prstGeom>
            <a:solidFill>
              <a:srgbClr val="D18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Montserrat" pitchFamily="2" charset="77"/>
                <a:ea typeface="+mn-ea"/>
                <a:cs typeface="+mn-cs"/>
              </a:endParaRPr>
            </a:p>
          </p:txBody>
        </p:sp>
        <p:pic>
          <p:nvPicPr>
            <p:cNvPr id="101" name="Picture 100">
              <a:extLst>
                <a:ext uri="{FF2B5EF4-FFF2-40B4-BE49-F238E27FC236}">
                  <a16:creationId xmlns:a16="http://schemas.microsoft.com/office/drawing/2014/main" id="{4D701C61-0F9E-EF49-888B-D5FF1E373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9256" y="1679645"/>
              <a:ext cx="792000" cy="693432"/>
            </a:xfrm>
            <a:prstGeom prst="rect">
              <a:avLst/>
            </a:prstGeom>
          </p:spPr>
        </p:pic>
      </p:grpSp>
      <p:sp>
        <p:nvSpPr>
          <p:cNvPr id="39" name="Title 1">
            <a:extLst>
              <a:ext uri="{FF2B5EF4-FFF2-40B4-BE49-F238E27FC236}">
                <a16:creationId xmlns:a16="http://schemas.microsoft.com/office/drawing/2014/main" id="{05F65E16-47D2-9649-933B-B7246CDD0F6E}"/>
              </a:ext>
            </a:extLst>
          </p:cNvPr>
          <p:cNvSpPr txBox="1">
            <a:spLocks/>
          </p:cNvSpPr>
          <p:nvPr/>
        </p:nvSpPr>
        <p:spPr>
          <a:xfrm>
            <a:off x="201584" y="72340"/>
            <a:ext cx="10105736" cy="134124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200" b="1" i="0" kern="1200">
                <a:solidFill>
                  <a:schemeClr val="tx1"/>
                </a:solidFill>
                <a:latin typeface="Montserrat ExtraBold" panose="00000900000000000000" pitchFamily="2" charset="0"/>
                <a:ea typeface="Montserrat ExtraBold" panose="00000900000000000000" pitchFamily="2" charset="0"/>
                <a:cs typeface="Calibri" charset="0"/>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uLnTx/>
                <a:uFillTx/>
                <a:latin typeface="Montserrat" pitchFamily="2" charset="77"/>
                <a:cs typeface="Calibri" charset="0"/>
              </a:rPr>
              <a:t>CGIAR: Global impact provided as global public goods</a:t>
            </a:r>
            <a:endParaRPr kumimoji="0" lang="en-GB" sz="3800" b="1" i="0" u="none" strike="noStrike" kern="1200" cap="none" spc="0" normalizeH="0" baseline="0" noProof="0" dirty="0">
              <a:ln>
                <a:noFill/>
              </a:ln>
              <a:solidFill>
                <a:srgbClr val="000000"/>
              </a:solidFill>
              <a:effectLst/>
              <a:uLnTx/>
              <a:uFillTx/>
              <a:latin typeface="Montserrat" pitchFamily="2" charset="77"/>
              <a:cs typeface="Calibri" charset="0"/>
            </a:endParaRPr>
          </a:p>
        </p:txBody>
      </p:sp>
      <p:cxnSp>
        <p:nvCxnSpPr>
          <p:cNvPr id="95" name="Straight Connector 94">
            <a:extLst>
              <a:ext uri="{FF2B5EF4-FFF2-40B4-BE49-F238E27FC236}">
                <a16:creationId xmlns:a16="http://schemas.microsoft.com/office/drawing/2014/main" id="{9540272D-C753-E44E-AFDC-C61CD9F847F9}"/>
              </a:ext>
            </a:extLst>
          </p:cNvPr>
          <p:cNvCxnSpPr>
            <a:cxnSpLocks/>
          </p:cNvCxnSpPr>
          <p:nvPr/>
        </p:nvCxnSpPr>
        <p:spPr>
          <a:xfrm>
            <a:off x="276037" y="1326213"/>
            <a:ext cx="0" cy="4934885"/>
          </a:xfrm>
          <a:prstGeom prst="line">
            <a:avLst/>
          </a:prstGeom>
          <a:ln>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D4C8408-5C1D-C34B-9F02-2FEC3B801B49}"/>
              </a:ext>
            </a:extLst>
          </p:cNvPr>
          <p:cNvCxnSpPr>
            <a:cxnSpLocks/>
          </p:cNvCxnSpPr>
          <p:nvPr/>
        </p:nvCxnSpPr>
        <p:spPr>
          <a:xfrm>
            <a:off x="2274868" y="1288411"/>
            <a:ext cx="0" cy="4934885"/>
          </a:xfrm>
          <a:prstGeom prst="line">
            <a:avLst/>
          </a:prstGeom>
          <a:ln>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3D5019-56BD-BC43-AE94-126C7990F578}"/>
              </a:ext>
            </a:extLst>
          </p:cNvPr>
          <p:cNvCxnSpPr>
            <a:cxnSpLocks/>
          </p:cNvCxnSpPr>
          <p:nvPr/>
        </p:nvCxnSpPr>
        <p:spPr>
          <a:xfrm>
            <a:off x="4090323" y="1326215"/>
            <a:ext cx="0" cy="4934885"/>
          </a:xfrm>
          <a:prstGeom prst="line">
            <a:avLst/>
          </a:prstGeom>
          <a:ln>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62EFB9-2524-E744-8937-80BF1F8E130B}"/>
              </a:ext>
            </a:extLst>
          </p:cNvPr>
          <p:cNvCxnSpPr>
            <a:cxnSpLocks/>
          </p:cNvCxnSpPr>
          <p:nvPr/>
        </p:nvCxnSpPr>
        <p:spPr>
          <a:xfrm>
            <a:off x="9193618" y="1303534"/>
            <a:ext cx="0" cy="4934885"/>
          </a:xfrm>
          <a:prstGeom prst="line">
            <a:avLst/>
          </a:prstGeom>
          <a:ln>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9E7620D-FFFA-7844-8F40-3ECE60B2C205}"/>
              </a:ext>
            </a:extLst>
          </p:cNvPr>
          <p:cNvCxnSpPr>
            <a:cxnSpLocks/>
          </p:cNvCxnSpPr>
          <p:nvPr/>
        </p:nvCxnSpPr>
        <p:spPr>
          <a:xfrm>
            <a:off x="6966165" y="1303534"/>
            <a:ext cx="0" cy="4934885"/>
          </a:xfrm>
          <a:prstGeom prst="line">
            <a:avLst/>
          </a:prstGeom>
          <a:ln>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DD6BA28-4B31-F448-AA4A-1611240B971E}"/>
              </a:ext>
            </a:extLst>
          </p:cNvPr>
          <p:cNvGrpSpPr/>
          <p:nvPr/>
        </p:nvGrpSpPr>
        <p:grpSpPr>
          <a:xfrm>
            <a:off x="6526127" y="1306703"/>
            <a:ext cx="1456256" cy="1456256"/>
            <a:chOff x="6370489" y="1294003"/>
            <a:chExt cx="1456256" cy="1456256"/>
          </a:xfrm>
        </p:grpSpPr>
        <p:sp>
          <p:nvSpPr>
            <p:cNvPr id="40" name="Chord 39">
              <a:extLst>
                <a:ext uri="{FF2B5EF4-FFF2-40B4-BE49-F238E27FC236}">
                  <a16:creationId xmlns:a16="http://schemas.microsoft.com/office/drawing/2014/main" id="{7198FF04-1C77-5D45-B942-769D3ADB7BEF}"/>
                </a:ext>
              </a:extLst>
            </p:cNvPr>
            <p:cNvSpPr/>
            <p:nvPr/>
          </p:nvSpPr>
          <p:spPr>
            <a:xfrm rot="12136601">
              <a:off x="6370489" y="1294003"/>
              <a:ext cx="1456256" cy="1456256"/>
            </a:xfrm>
            <a:prstGeom prst="chord">
              <a:avLst/>
            </a:prstGeom>
            <a:solidFill>
              <a:srgbClr val="FFD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Montserrat" pitchFamily="2" charset="77"/>
                <a:ea typeface="+mn-ea"/>
                <a:cs typeface="+mn-cs"/>
              </a:endParaRPr>
            </a:p>
          </p:txBody>
        </p:sp>
        <p:pic>
          <p:nvPicPr>
            <p:cNvPr id="94" name="Picture 93">
              <a:extLst>
                <a:ext uri="{FF2B5EF4-FFF2-40B4-BE49-F238E27FC236}">
                  <a16:creationId xmlns:a16="http://schemas.microsoft.com/office/drawing/2014/main" id="{E8AB62A9-FA4E-F544-9BB0-E46FC62E1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1788" y="1604035"/>
              <a:ext cx="543997" cy="828000"/>
            </a:xfrm>
            <a:prstGeom prst="rect">
              <a:avLst/>
            </a:prstGeom>
          </p:spPr>
        </p:pic>
      </p:grpSp>
    </p:spTree>
    <p:extLst>
      <p:ext uri="{BB962C8B-B14F-4D97-AF65-F5344CB8AC3E}">
        <p14:creationId xmlns:p14="http://schemas.microsoft.com/office/powerpoint/2010/main" val="1380740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298E-F318-0FB3-4161-5B79983BDB83}"/>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A2219DE2-7B4E-CB2C-041D-16C94D839097}"/>
              </a:ext>
            </a:extLst>
          </p:cNvPr>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dirty="0"/>
              <a:t>CGIAR produces global public goods that are important to support development and innovation for sustainable agriculture and food systems in LMICs.</a:t>
            </a:r>
          </a:p>
          <a:p>
            <a:pPr marL="342900" indent="-342900">
              <a:buFont typeface="Arial" panose="020B0604020202020204" pitchFamily="34" charset="0"/>
              <a:buChar char="•"/>
            </a:pPr>
            <a:r>
              <a:rPr lang="en-US" dirty="0"/>
              <a:t>Licensing focuses more on sustaining the quality of the products and traceability to CGIAR innovation and not royalty income.</a:t>
            </a:r>
          </a:p>
          <a:p>
            <a:pPr marL="342900" indent="-342900">
              <a:buFont typeface="Arial" panose="020B0604020202020204" pitchFamily="34" charset="0"/>
              <a:buChar char="•"/>
            </a:pPr>
            <a:r>
              <a:rPr lang="en-US" dirty="0"/>
              <a:t>Animal disease prevention development has received only limited investment, yet this is an important investment area in the context of the high costs associated with failed disease prevention and zoonotic spill overs. The COVID-19 pandemic is an important lesson.</a:t>
            </a:r>
          </a:p>
          <a:p>
            <a:pPr marL="342900" indent="-342900">
              <a:buFont typeface="Arial" panose="020B0604020202020204" pitchFamily="34" charset="0"/>
              <a:buChar char="•"/>
            </a:pPr>
            <a:r>
              <a:rPr lang="en-US" b="1" dirty="0"/>
              <a:t>CGIAR products  support developments in LMICs where the traditional intellectual property rights instruments could present limitations to accessibility by the targeted audience.</a:t>
            </a:r>
          </a:p>
          <a:p>
            <a:pPr marL="342900" indent="-342900">
              <a:buFont typeface="Arial" panose="020B0604020202020204" pitchFamily="34" charset="0"/>
              <a:buChar char="•"/>
            </a:pPr>
            <a:r>
              <a:rPr lang="en-US" dirty="0"/>
              <a:t>It is therefore to ensure a continued pipeline of public and grant funding for CGIAR efforts.</a:t>
            </a:r>
          </a:p>
        </p:txBody>
      </p:sp>
    </p:spTree>
    <p:extLst>
      <p:ext uri="{BB962C8B-B14F-4D97-AF65-F5344CB8AC3E}">
        <p14:creationId xmlns:p14="http://schemas.microsoft.com/office/powerpoint/2010/main" val="2512322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2ED1-601D-264A-A4D6-D99E6E0DED40}"/>
              </a:ext>
            </a:extLst>
          </p:cNvPr>
          <p:cNvSpPr>
            <a:spLocks noGrp="1"/>
          </p:cNvSpPr>
          <p:nvPr>
            <p:ph type="title"/>
          </p:nvPr>
        </p:nvSpPr>
        <p:spPr>
          <a:xfrm>
            <a:off x="724929" y="334497"/>
            <a:ext cx="9624416" cy="776459"/>
          </a:xfrm>
        </p:spPr>
        <p:txBody>
          <a:bodyPr>
            <a:normAutofit fontScale="90000"/>
          </a:bodyPr>
          <a:lstStyle/>
          <a:p>
            <a:r>
              <a:rPr lang="en-US"/>
              <a:t>CGIAR’s 2030 Research and Innovation Strategy</a:t>
            </a:r>
          </a:p>
        </p:txBody>
      </p:sp>
      <p:graphicFrame>
        <p:nvGraphicFramePr>
          <p:cNvPr id="4" name="Content Placeholder 5">
            <a:extLst>
              <a:ext uri="{FF2B5EF4-FFF2-40B4-BE49-F238E27FC236}">
                <a16:creationId xmlns:a16="http://schemas.microsoft.com/office/drawing/2014/main" id="{DF6AA25A-B4F2-314B-A344-AD08519367C5}"/>
              </a:ext>
            </a:extLst>
          </p:cNvPr>
          <p:cNvGraphicFramePr>
            <a:graphicFrameLocks/>
          </p:cNvGraphicFramePr>
          <p:nvPr/>
        </p:nvGraphicFramePr>
        <p:xfrm>
          <a:off x="4943586" y="1344927"/>
          <a:ext cx="6091509" cy="4980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text&#10;&#10;Description automatically generated">
            <a:extLst>
              <a:ext uri="{FF2B5EF4-FFF2-40B4-BE49-F238E27FC236}">
                <a16:creationId xmlns:a16="http://schemas.microsoft.com/office/drawing/2014/main" id="{CC9FBE48-A27E-B54C-A3D1-0A1DE41CC3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514" y="1180120"/>
            <a:ext cx="4107125" cy="5602406"/>
          </a:xfrm>
          <a:prstGeom prst="rect">
            <a:avLst/>
          </a:prstGeom>
        </p:spPr>
      </p:pic>
    </p:spTree>
    <p:extLst>
      <p:ext uri="{BB962C8B-B14F-4D97-AF65-F5344CB8AC3E}">
        <p14:creationId xmlns:p14="http://schemas.microsoft.com/office/powerpoint/2010/main" val="379820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3E0CF-CA1C-44BC-B5A7-4DB076967D13}"/>
              </a:ext>
            </a:extLst>
          </p:cNvPr>
          <p:cNvSpPr>
            <a:spLocks noGrp="1"/>
          </p:cNvSpPr>
          <p:nvPr>
            <p:ph type="title"/>
          </p:nvPr>
        </p:nvSpPr>
        <p:spPr>
          <a:xfrm>
            <a:off x="711200" y="250825"/>
            <a:ext cx="10998200" cy="1325563"/>
          </a:xfrm>
          <a:noFill/>
        </p:spPr>
        <p:txBody>
          <a:bodyPr vert="horz" lIns="91440" tIns="45720" rIns="91440" bIns="45720" rtlCol="0" anchor="ctr">
            <a:noAutofit/>
          </a:bodyPr>
          <a:lstStyle/>
          <a:p>
            <a:pPr algn="ctr" fontAlgn="base">
              <a:spcAft>
                <a:spcPct val="0"/>
              </a:spcAft>
            </a:pPr>
            <a:r>
              <a:rPr lang="en-US" sz="2800" b="1" dirty="0">
                <a:solidFill>
                  <a:srgbClr val="712D3D"/>
                </a:solidFill>
              </a:rPr>
              <a:t>The five impact areas of the CGIAR 2030 research and innovation strategy are strongly aligned to challenges faced by LMIC settings</a:t>
            </a:r>
          </a:p>
        </p:txBody>
      </p:sp>
      <p:pic>
        <p:nvPicPr>
          <p:cNvPr id="5" name="Content Placeholder 4" descr="Graphical user interface, application&#10;&#10;Description automatically generated">
            <a:extLst>
              <a:ext uri="{FF2B5EF4-FFF2-40B4-BE49-F238E27FC236}">
                <a16:creationId xmlns:a16="http://schemas.microsoft.com/office/drawing/2014/main" id="{D9BACFA6-400F-4FB5-A6B9-857B4A74CF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4" b="22"/>
          <a:stretch/>
        </p:blipFill>
        <p:spPr>
          <a:xfrm>
            <a:off x="838200" y="2192693"/>
            <a:ext cx="2379306" cy="3480318"/>
          </a:xfrm>
        </p:spPr>
      </p:pic>
      <p:sp>
        <p:nvSpPr>
          <p:cNvPr id="6" name="Content Placeholder 2">
            <a:extLst>
              <a:ext uri="{FF2B5EF4-FFF2-40B4-BE49-F238E27FC236}">
                <a16:creationId xmlns:a16="http://schemas.microsoft.com/office/drawing/2014/main" id="{970AA57B-87C8-4772-9C0C-AC2162B3D1C7}"/>
              </a:ext>
            </a:extLst>
          </p:cNvPr>
          <p:cNvSpPr txBox="1">
            <a:spLocks/>
          </p:cNvSpPr>
          <p:nvPr/>
        </p:nvSpPr>
        <p:spPr>
          <a:xfrm>
            <a:off x="3489648" y="1825625"/>
            <a:ext cx="786415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dirty="0"/>
          </a:p>
          <a:p>
            <a:endParaRPr lang="en-US" dirty="0"/>
          </a:p>
        </p:txBody>
      </p:sp>
      <p:sp>
        <p:nvSpPr>
          <p:cNvPr id="9" name="Content Placeholder 2">
            <a:extLst>
              <a:ext uri="{FF2B5EF4-FFF2-40B4-BE49-F238E27FC236}">
                <a16:creationId xmlns:a16="http://schemas.microsoft.com/office/drawing/2014/main" id="{FEB5AA75-EF42-45F2-95DD-1C7DD259FAEC}"/>
              </a:ext>
            </a:extLst>
          </p:cNvPr>
          <p:cNvSpPr txBox="1">
            <a:spLocks/>
          </p:cNvSpPr>
          <p:nvPr/>
        </p:nvSpPr>
        <p:spPr>
          <a:xfrm>
            <a:off x="4359276" y="2135495"/>
            <a:ext cx="6845300" cy="4041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Nutrition, Health, and Food Security</a:t>
            </a:r>
          </a:p>
          <a:p>
            <a:pPr marL="514350" indent="-514350">
              <a:buFont typeface="+mj-lt"/>
              <a:buAutoNum type="arabicPeriod"/>
            </a:pPr>
            <a:r>
              <a:rPr lang="en-US" dirty="0"/>
              <a:t>Poverty Reduction, Livelihoods, and Jobs</a:t>
            </a:r>
          </a:p>
          <a:p>
            <a:pPr marL="514350" indent="-514350">
              <a:buFont typeface="+mj-lt"/>
              <a:buAutoNum type="arabicPeriod"/>
            </a:pPr>
            <a:r>
              <a:rPr lang="en-US" dirty="0"/>
              <a:t>Gender Equality, Youth, and Social Inclusion</a:t>
            </a:r>
          </a:p>
          <a:p>
            <a:pPr marL="514350" indent="-514350">
              <a:buFont typeface="+mj-lt"/>
              <a:buAutoNum type="arabicPeriod"/>
            </a:pPr>
            <a:r>
              <a:rPr lang="en-US" dirty="0"/>
              <a:t>Climate Adaptation and Mitigation</a:t>
            </a:r>
          </a:p>
          <a:p>
            <a:pPr marL="514350" indent="-514350">
              <a:buFont typeface="+mj-lt"/>
              <a:buAutoNum type="arabicPeriod"/>
            </a:pPr>
            <a:r>
              <a:rPr lang="en-US" dirty="0"/>
              <a:t>Environmental Health and Biodiversity</a:t>
            </a:r>
          </a:p>
        </p:txBody>
      </p:sp>
      <p:pic>
        <p:nvPicPr>
          <p:cNvPr id="7" name="Picture 11">
            <a:extLst>
              <a:ext uri="{FF2B5EF4-FFF2-40B4-BE49-F238E27FC236}">
                <a16:creationId xmlns:a16="http://schemas.microsoft.com/office/drawing/2014/main" id="{F5BB5E58-2D9B-46A7-9939-EEDD5781A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76388"/>
            <a:ext cx="14605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
            <a:extLst>
              <a:ext uri="{FF2B5EF4-FFF2-40B4-BE49-F238E27FC236}">
                <a16:creationId xmlns:a16="http://schemas.microsoft.com/office/drawing/2014/main" id="{47AF4E9B-31E5-474C-9A81-95D2666F3043}"/>
              </a:ext>
            </a:extLst>
          </p:cNvPr>
          <p:cNvGrpSpPr>
            <a:grpSpLocks/>
          </p:cNvGrpSpPr>
          <p:nvPr/>
        </p:nvGrpSpPr>
        <p:grpSpPr bwMode="auto">
          <a:xfrm>
            <a:off x="0" y="6824567"/>
            <a:ext cx="12192000" cy="50800"/>
            <a:chOff x="0" y="6813551"/>
            <a:chExt cx="12192000" cy="50800"/>
          </a:xfrm>
        </p:grpSpPr>
        <p:sp>
          <p:nvSpPr>
            <p:cNvPr id="10" name="Rectangle 9">
              <a:extLst>
                <a:ext uri="{FF2B5EF4-FFF2-40B4-BE49-F238E27FC236}">
                  <a16:creationId xmlns:a16="http://schemas.microsoft.com/office/drawing/2014/main" id="{9BC2D9E0-F7C5-41C8-B890-132650650903}"/>
                </a:ext>
              </a:extLst>
            </p:cNvPr>
            <p:cNvSpPr/>
            <p:nvPr/>
          </p:nvSpPr>
          <p:spPr>
            <a:xfrm rot="5400000">
              <a:off x="9545638" y="5954713"/>
              <a:ext cx="50800" cy="1768475"/>
            </a:xfrm>
            <a:prstGeom prst="rect">
              <a:avLst/>
            </a:prstGeom>
            <a:solidFill>
              <a:srgbClr val="C34628"/>
            </a:solidFill>
            <a:ln>
              <a:noFill/>
            </a:ln>
            <a:effectLst/>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5D1E7086-3CE9-4645-9B1F-F979D1948BA9}"/>
                </a:ext>
              </a:extLst>
            </p:cNvPr>
            <p:cNvSpPr/>
            <p:nvPr/>
          </p:nvSpPr>
          <p:spPr>
            <a:xfrm rot="5400000">
              <a:off x="11282363" y="5954713"/>
              <a:ext cx="50800" cy="1768475"/>
            </a:xfrm>
            <a:prstGeom prst="rect">
              <a:avLst/>
            </a:prstGeom>
            <a:solidFill>
              <a:srgbClr val="712C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a:extLst>
                <a:ext uri="{FF2B5EF4-FFF2-40B4-BE49-F238E27FC236}">
                  <a16:creationId xmlns:a16="http://schemas.microsoft.com/office/drawing/2014/main" id="{AFE5B8BE-6052-4A19-846A-CA19200B380E}"/>
                </a:ext>
              </a:extLst>
            </p:cNvPr>
            <p:cNvSpPr/>
            <p:nvPr/>
          </p:nvSpPr>
          <p:spPr>
            <a:xfrm rot="5400000">
              <a:off x="7807326" y="5954713"/>
              <a:ext cx="50800" cy="1768475"/>
            </a:xfrm>
            <a:prstGeom prst="rect">
              <a:avLst/>
            </a:prstGeom>
            <a:solidFill>
              <a:srgbClr val="FF9E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a:extLst>
                <a:ext uri="{FF2B5EF4-FFF2-40B4-BE49-F238E27FC236}">
                  <a16:creationId xmlns:a16="http://schemas.microsoft.com/office/drawing/2014/main" id="{C560B4E6-9E91-43F7-A8F2-306F6B00ECCD}"/>
                </a:ext>
              </a:extLst>
            </p:cNvPr>
            <p:cNvSpPr/>
            <p:nvPr/>
          </p:nvSpPr>
          <p:spPr>
            <a:xfrm rot="5400000">
              <a:off x="6070601" y="5954713"/>
              <a:ext cx="50800" cy="1768475"/>
            </a:xfrm>
            <a:prstGeom prst="rect">
              <a:avLst/>
            </a:prstGeom>
            <a:solidFill>
              <a:srgbClr val="404E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a:extLst>
                <a:ext uri="{FF2B5EF4-FFF2-40B4-BE49-F238E27FC236}">
                  <a16:creationId xmlns:a16="http://schemas.microsoft.com/office/drawing/2014/main" id="{90E3B9B5-3ADB-47BA-8225-D01CACB44E14}"/>
                </a:ext>
              </a:extLst>
            </p:cNvPr>
            <p:cNvSpPr/>
            <p:nvPr/>
          </p:nvSpPr>
          <p:spPr>
            <a:xfrm rot="5400000">
              <a:off x="4333876" y="5954713"/>
              <a:ext cx="50800" cy="1768475"/>
            </a:xfrm>
            <a:prstGeom prst="rect">
              <a:avLst/>
            </a:prstGeom>
            <a:solidFill>
              <a:srgbClr val="7C9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a:extLst>
                <a:ext uri="{FF2B5EF4-FFF2-40B4-BE49-F238E27FC236}">
                  <a16:creationId xmlns:a16="http://schemas.microsoft.com/office/drawing/2014/main" id="{4694CC56-6BDF-4F32-B642-18ACF72B1263}"/>
                </a:ext>
              </a:extLst>
            </p:cNvPr>
            <p:cNvSpPr/>
            <p:nvPr/>
          </p:nvSpPr>
          <p:spPr>
            <a:xfrm rot="5400000">
              <a:off x="2596357" y="5953919"/>
              <a:ext cx="50800" cy="1770063"/>
            </a:xfrm>
            <a:prstGeom prst="rect">
              <a:avLst/>
            </a:prstGeom>
            <a:solidFill>
              <a:srgbClr val="5359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Rectangle 15">
              <a:extLst>
                <a:ext uri="{FF2B5EF4-FFF2-40B4-BE49-F238E27FC236}">
                  <a16:creationId xmlns:a16="http://schemas.microsoft.com/office/drawing/2014/main" id="{EF073A49-C74F-483A-AC35-36DF7399CF55}"/>
                </a:ext>
              </a:extLst>
            </p:cNvPr>
            <p:cNvSpPr/>
            <p:nvPr/>
          </p:nvSpPr>
          <p:spPr>
            <a:xfrm rot="5400000">
              <a:off x="858838" y="5954713"/>
              <a:ext cx="50800" cy="1768475"/>
            </a:xfrm>
            <a:prstGeom prst="rect">
              <a:avLst/>
            </a:prstGeom>
            <a:solidFill>
              <a:srgbClr val="A3A4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7" name="Picture 10">
            <a:extLst>
              <a:ext uri="{FF2B5EF4-FFF2-40B4-BE49-F238E27FC236}">
                <a16:creationId xmlns:a16="http://schemas.microsoft.com/office/drawing/2014/main" id="{0DDE444F-CBD5-425B-9E24-E1CB3B0F6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3413" y="6105525"/>
            <a:ext cx="11604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6015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493178-FFD1-A048-9470-FA621000F0A8}"/>
              </a:ext>
            </a:extLst>
          </p:cNvPr>
          <p:cNvSpPr>
            <a:spLocks noGrp="1"/>
          </p:cNvSpPr>
          <p:nvPr>
            <p:ph type="body" sz="quarter" idx="10"/>
          </p:nvPr>
        </p:nvSpPr>
        <p:spPr>
          <a:xfrm>
            <a:off x="936171" y="2603241"/>
            <a:ext cx="10319657" cy="1184987"/>
          </a:xfrm>
        </p:spPr>
        <p:txBody>
          <a:bodyPr>
            <a:normAutofit fontScale="70000" lnSpcReduction="20000"/>
          </a:bodyPr>
          <a:lstStyle/>
          <a:p>
            <a:pPr>
              <a:defRPr/>
            </a:pPr>
            <a:r>
              <a:rPr lang="en-US" sz="5700" b="1" dirty="0"/>
              <a:t>Selected examples of products </a:t>
            </a:r>
          </a:p>
          <a:p>
            <a:pPr>
              <a:defRPr/>
            </a:pPr>
            <a:r>
              <a:rPr lang="en-US" sz="5700" b="1" dirty="0"/>
              <a:t>relevant to intellectual property rights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34" descr="image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21" y="350071"/>
            <a:ext cx="1488579" cy="58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4000" y="1942717"/>
            <a:ext cx="2139320" cy="1980706"/>
          </a:xfrm>
          <a:prstGeom prst="rect">
            <a:avLst/>
          </a:prstGeom>
        </p:spPr>
      </p:pic>
      <p:sp>
        <p:nvSpPr>
          <p:cNvPr id="12" name="TextBox 11"/>
          <p:cNvSpPr txBox="1"/>
          <p:nvPr/>
        </p:nvSpPr>
        <p:spPr>
          <a:xfrm>
            <a:off x="1640979" y="438468"/>
            <a:ext cx="9074241" cy="43088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venir Black"/>
                <a:ea typeface="+mn-ea"/>
                <a:cs typeface="+mn-cs"/>
              </a:rPr>
              <a:t>A safe and natural biocontrol product to reduce aflatoxin in food/feed crops</a:t>
            </a:r>
            <a:endParaRPr kumimoji="0" lang="en-US" sz="2200" b="1" i="0" u="none" strike="noStrike" kern="1200" cap="none" spc="0" normalizeH="0" baseline="0" noProof="0" dirty="0">
              <a:ln>
                <a:noFill/>
              </a:ln>
              <a:solidFill>
                <a:prstClr val="black"/>
              </a:solidFill>
              <a:effectLst/>
              <a:uLnTx/>
              <a:uFillTx/>
              <a:latin typeface="Avenir Black"/>
              <a:ea typeface="+mn-ea"/>
              <a:cs typeface="+mn-cs"/>
            </a:endParaRPr>
          </a:p>
        </p:txBody>
      </p:sp>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34644" y="3024127"/>
            <a:ext cx="2560489" cy="899296"/>
          </a:xfrm>
          <a:prstGeom prst="rect">
            <a:avLst/>
          </a:prstGeom>
          <a:ln w="28575">
            <a:solidFill>
              <a:schemeClr val="tx1"/>
            </a:solidFill>
          </a:ln>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842318" y="1963564"/>
            <a:ext cx="2569706" cy="861351"/>
          </a:xfrm>
          <a:prstGeom prst="rect">
            <a:avLst/>
          </a:prstGeom>
          <a:ln w="28575">
            <a:solidFill>
              <a:schemeClr val="tx1"/>
            </a:solidFill>
          </a:ln>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68569" y="1955473"/>
            <a:ext cx="2304907" cy="1417337"/>
          </a:xfrm>
          <a:prstGeom prst="rect">
            <a:avLst/>
          </a:prstGeom>
          <a:ln w="28575">
            <a:solidFill>
              <a:schemeClr val="tx1"/>
            </a:solidFill>
          </a:ln>
        </p:spPr>
      </p:pic>
      <p:sp>
        <p:nvSpPr>
          <p:cNvPr id="10" name="TextBox 9"/>
          <p:cNvSpPr txBox="1"/>
          <p:nvPr/>
        </p:nvSpPr>
        <p:spPr>
          <a:xfrm>
            <a:off x="8220077" y="2724891"/>
            <a:ext cx="1847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p:cNvGrpSpPr/>
          <p:nvPr/>
        </p:nvGrpSpPr>
        <p:grpSpPr>
          <a:xfrm>
            <a:off x="7857118" y="1570355"/>
            <a:ext cx="4070064" cy="2986702"/>
            <a:chOff x="2908786" y="1735250"/>
            <a:chExt cx="3902071" cy="2598279"/>
          </a:xfrm>
        </p:grpSpPr>
        <p:pic>
          <p:nvPicPr>
            <p:cNvPr id="36" name="Picture 35"/>
            <p:cNvPicPr>
              <a:picLocks noChangeAspect="1"/>
            </p:cNvPicPr>
            <p:nvPr/>
          </p:nvPicPr>
          <p:blipFill rotWithShape="1">
            <a:blip r:embed="rId8"/>
            <a:srcRect l="58559"/>
            <a:stretch/>
          </p:blipFill>
          <p:spPr>
            <a:xfrm>
              <a:off x="5174715" y="1735250"/>
              <a:ext cx="1636142" cy="2598279"/>
            </a:xfrm>
            <a:prstGeom prst="rect">
              <a:avLst/>
            </a:prstGeom>
          </p:spPr>
        </p:pic>
        <p:pic>
          <p:nvPicPr>
            <p:cNvPr id="35" name="Picture 34"/>
            <p:cNvPicPr>
              <a:picLocks noChangeAspect="1"/>
            </p:cNvPicPr>
            <p:nvPr/>
          </p:nvPicPr>
          <p:blipFill rotWithShape="1">
            <a:blip r:embed="rId8"/>
            <a:srcRect r="41134"/>
            <a:stretch/>
          </p:blipFill>
          <p:spPr>
            <a:xfrm>
              <a:off x="2908786" y="1735251"/>
              <a:ext cx="2265929" cy="2598278"/>
            </a:xfrm>
            <a:prstGeom prst="rect">
              <a:avLst/>
            </a:prstGeom>
          </p:spPr>
        </p:pic>
      </p:grpSp>
      <p:grpSp>
        <p:nvGrpSpPr>
          <p:cNvPr id="2" name="Group 1"/>
          <p:cNvGrpSpPr/>
          <p:nvPr/>
        </p:nvGrpSpPr>
        <p:grpSpPr>
          <a:xfrm>
            <a:off x="334244" y="4710211"/>
            <a:ext cx="4641236" cy="1872048"/>
            <a:chOff x="279400" y="4338656"/>
            <a:chExt cx="6188314" cy="2496064"/>
          </a:xfrm>
        </p:grpSpPr>
        <p:pic>
          <p:nvPicPr>
            <p:cNvPr id="33" name="Picture 32"/>
            <p:cNvPicPr/>
            <p:nvPr/>
          </p:nvPicPr>
          <p:blipFill rotWithShape="1">
            <a:blip r:embed="rId9" cstate="screen">
              <a:extLst>
                <a:ext uri="{28A0092B-C50C-407E-A947-70E740481C1C}">
                  <a14:useLocalDpi xmlns:a14="http://schemas.microsoft.com/office/drawing/2010/main"/>
                </a:ext>
              </a:extLst>
            </a:blip>
            <a:srcRect l="8031" r="9489" b="29439"/>
            <a:stretch/>
          </p:blipFill>
          <p:spPr>
            <a:xfrm>
              <a:off x="591286" y="4338656"/>
              <a:ext cx="5876428" cy="2496064"/>
            </a:xfrm>
            <a:prstGeom prst="rect">
              <a:avLst/>
            </a:prstGeom>
          </p:spPr>
        </p:pic>
        <p:sp>
          <p:nvSpPr>
            <p:cNvPr id="13" name="TextBox 12"/>
            <p:cNvSpPr txBox="1"/>
            <p:nvPr/>
          </p:nvSpPr>
          <p:spPr>
            <a:xfrm>
              <a:off x="279400" y="4479644"/>
              <a:ext cx="987877" cy="430887"/>
            </a:xfrm>
            <a:prstGeom prst="rect">
              <a:avLst/>
            </a:prstGeom>
            <a:solidFill>
              <a:schemeClr val="tx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rPr>
                <a:t>Nigeria</a:t>
              </a:r>
              <a:endPar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5203645" y="4762379"/>
            <a:ext cx="4473320" cy="1764773"/>
          </a:xfrm>
          <a:prstGeom prst="rect">
            <a:avLst/>
          </a:prstGeom>
          <a:solidFill>
            <a:schemeClr val="accent5">
              <a:lumMod val="40000"/>
              <a:lumOff val="60000"/>
            </a:schemeClr>
          </a:solid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venir Black" panose="02000503020000020003"/>
                <a:ea typeface="+mn-ea"/>
                <a:cs typeface="+mn-cs"/>
              </a:rPr>
              <a:t>4 manufacturers in 4 countries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venir Black" panose="02000503020000020003"/>
                <a:ea typeface="+mn-ea"/>
                <a:cs typeface="+mn-cs"/>
              </a:rPr>
              <a:t>2 more approved in 2 countries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venir Black" panose="02000503020000020003"/>
                <a:ea typeface="+mn-ea"/>
                <a:cs typeface="+mn-cs"/>
              </a:rPr>
              <a:t>8 distributors in 7 countries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venir Black" panose="02000503020000020003"/>
                <a:ea typeface="+mn-ea"/>
                <a:cs typeface="+mn-cs"/>
              </a:rPr>
              <a:t>More than 100 retail points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venir Black" panose="02000503020000020003"/>
                <a:ea typeface="+mn-ea"/>
                <a:cs typeface="+mn-cs"/>
              </a:rPr>
              <a:t>Inclusion in 6 countries’ National Agriculture Invest Plans </a:t>
            </a:r>
            <a:endParaRPr kumimoji="0" lang="en-US" sz="1800" b="0" i="0" u="none" strike="noStrike" kern="1200" cap="none" spc="0" normalizeH="0" baseline="0" noProof="0" dirty="0">
              <a:ln>
                <a:noFill/>
              </a:ln>
              <a:solidFill>
                <a:prstClr val="black"/>
              </a:solidFill>
              <a:effectLst/>
              <a:uLnTx/>
              <a:uFillTx/>
              <a:latin typeface="Avenir Black" panose="02000503020000020003"/>
              <a:ea typeface="+mn-ea"/>
              <a:cs typeface="+mn-cs"/>
            </a:endParaRPr>
          </a:p>
        </p:txBody>
      </p:sp>
      <p:sp>
        <p:nvSpPr>
          <p:cNvPr id="3" name="TextBox 2">
            <a:extLst>
              <a:ext uri="{FF2B5EF4-FFF2-40B4-BE49-F238E27FC236}">
                <a16:creationId xmlns:a16="http://schemas.microsoft.com/office/drawing/2014/main" id="{DEB7C5BE-3322-4CBC-9AFE-FC4B85284672}"/>
              </a:ext>
            </a:extLst>
          </p:cNvPr>
          <p:cNvSpPr txBox="1"/>
          <p:nvPr/>
        </p:nvSpPr>
        <p:spPr>
          <a:xfrm>
            <a:off x="314365" y="931532"/>
            <a:ext cx="10896602"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Black" panose="02000503020000020003"/>
                <a:ea typeface="+mn-ea"/>
                <a:cs typeface="+mn-cs"/>
              </a:rPr>
              <a:t>Aflatoxins contaminate food during production affecting health and blocking market access</a:t>
            </a:r>
          </a:p>
        </p:txBody>
      </p:sp>
      <p:sp>
        <p:nvSpPr>
          <p:cNvPr id="20" name="TextBox 19">
            <a:extLst>
              <a:ext uri="{FF2B5EF4-FFF2-40B4-BE49-F238E27FC236}">
                <a16:creationId xmlns:a16="http://schemas.microsoft.com/office/drawing/2014/main" id="{8C2F0FF5-552A-4498-8576-124F286BF934}"/>
              </a:ext>
            </a:extLst>
          </p:cNvPr>
          <p:cNvSpPr txBox="1"/>
          <p:nvPr/>
        </p:nvSpPr>
        <p:spPr>
          <a:xfrm>
            <a:off x="368569" y="4332089"/>
            <a:ext cx="720955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Black" panose="02000503020000020003"/>
                <a:ea typeface="+mn-ea"/>
                <a:cs typeface="+mn-cs"/>
              </a:rPr>
              <a:t>Scaling the solution building factories to produce </a:t>
            </a:r>
            <a:r>
              <a:rPr kumimoji="0" lang="en-US" sz="2000" b="0" i="0" u="none" strike="noStrike" kern="1200" cap="none" spc="0" normalizeH="0" baseline="0" noProof="0" dirty="0">
                <a:ln>
                  <a:noFill/>
                </a:ln>
                <a:solidFill>
                  <a:prstClr val="black"/>
                </a:solidFill>
                <a:effectLst/>
                <a:uLnTx/>
                <a:uFillTx/>
                <a:latin typeface="Avenir Black" panose="02000503020000020003"/>
                <a:ea typeface="+mn-ea"/>
                <a:cs typeface="+mn-cs"/>
              </a:rPr>
              <a:t> Aflasafe®</a:t>
            </a:r>
          </a:p>
        </p:txBody>
      </p:sp>
      <p:pic>
        <p:nvPicPr>
          <p:cNvPr id="21" name="Picture 20">
            <a:extLst>
              <a:ext uri="{FF2B5EF4-FFF2-40B4-BE49-F238E27FC236}">
                <a16:creationId xmlns:a16="http://schemas.microsoft.com/office/drawing/2014/main" id="{E2FC9872-53EF-4878-8A54-E1CCF3E91FC6}"/>
              </a:ext>
            </a:extLst>
          </p:cNvPr>
          <p:cNvPicPr/>
          <p:nvPr/>
        </p:nvPicPr>
        <p:blipFill rotWithShape="1">
          <a:blip r:embed="rId10" cstate="print">
            <a:extLst>
              <a:ext uri="{28A0092B-C50C-407E-A947-70E740481C1C}">
                <a14:useLocalDpi xmlns:a14="http://schemas.microsoft.com/office/drawing/2010/main" val="0"/>
              </a:ext>
            </a:extLst>
          </a:blip>
          <a:srcRect r="-3918" b="-17672"/>
          <a:stretch/>
        </p:blipFill>
        <p:spPr bwMode="auto">
          <a:xfrm>
            <a:off x="10330463" y="6081428"/>
            <a:ext cx="1761008" cy="863123"/>
          </a:xfrm>
          <a:prstGeom prst="rect">
            <a:avLst/>
          </a:prstGeom>
          <a:noFill/>
          <a:ln>
            <a:noFill/>
          </a:ln>
        </p:spPr>
      </p:pic>
      <p:sp>
        <p:nvSpPr>
          <p:cNvPr id="4" name="TextBox 3">
            <a:extLst>
              <a:ext uri="{FF2B5EF4-FFF2-40B4-BE49-F238E27FC236}">
                <a16:creationId xmlns:a16="http://schemas.microsoft.com/office/drawing/2014/main" id="{945E40C3-9279-4A8A-90DB-B5BEC2DB1BBA}"/>
              </a:ext>
            </a:extLst>
          </p:cNvPr>
          <p:cNvSpPr txBox="1"/>
          <p:nvPr/>
        </p:nvSpPr>
        <p:spPr>
          <a:xfrm>
            <a:off x="5414183" y="1573385"/>
            <a:ext cx="224933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Innovative product</a:t>
            </a:r>
          </a:p>
        </p:txBody>
      </p:sp>
      <p:sp>
        <p:nvSpPr>
          <p:cNvPr id="5" name="TextBox 4">
            <a:extLst>
              <a:ext uri="{FF2B5EF4-FFF2-40B4-BE49-F238E27FC236}">
                <a16:creationId xmlns:a16="http://schemas.microsoft.com/office/drawing/2014/main" id="{9480917A-D613-4CBC-8DE3-51E78D18F88B}"/>
              </a:ext>
            </a:extLst>
          </p:cNvPr>
          <p:cNvSpPr txBox="1"/>
          <p:nvPr/>
        </p:nvSpPr>
        <p:spPr>
          <a:xfrm>
            <a:off x="9628136" y="1227596"/>
            <a:ext cx="140294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The Impact</a:t>
            </a:r>
          </a:p>
        </p:txBody>
      </p:sp>
      <p:sp>
        <p:nvSpPr>
          <p:cNvPr id="6" name="TextBox 5">
            <a:extLst>
              <a:ext uri="{FF2B5EF4-FFF2-40B4-BE49-F238E27FC236}">
                <a16:creationId xmlns:a16="http://schemas.microsoft.com/office/drawing/2014/main" id="{9405A7EC-D640-4E1D-B64A-D4B9DC61A96E}"/>
              </a:ext>
            </a:extLst>
          </p:cNvPr>
          <p:cNvSpPr txBox="1"/>
          <p:nvPr/>
        </p:nvSpPr>
        <p:spPr>
          <a:xfrm>
            <a:off x="1566494" y="1558655"/>
            <a:ext cx="209544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Unpleasant News</a:t>
            </a:r>
          </a:p>
        </p:txBody>
      </p:sp>
    </p:spTree>
    <p:extLst>
      <p:ext uri="{BB962C8B-B14F-4D97-AF65-F5344CB8AC3E}">
        <p14:creationId xmlns:p14="http://schemas.microsoft.com/office/powerpoint/2010/main" val="265338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 email&#10;&#10;Description automatically generated">
            <a:extLst>
              <a:ext uri="{FF2B5EF4-FFF2-40B4-BE49-F238E27FC236}">
                <a16:creationId xmlns:a16="http://schemas.microsoft.com/office/drawing/2014/main" id="{9099015F-1B1C-5BF7-0C1A-3B6B6C03B03E}"/>
              </a:ext>
            </a:extLst>
          </p:cNvPr>
          <p:cNvPicPr>
            <a:picLocks noChangeAspect="1"/>
          </p:cNvPicPr>
          <p:nvPr/>
        </p:nvPicPr>
        <p:blipFill rotWithShape="1">
          <a:blip r:embed="rId2">
            <a:extLst>
              <a:ext uri="{28A0092B-C50C-407E-A947-70E740481C1C}">
                <a14:useLocalDpi xmlns:a14="http://schemas.microsoft.com/office/drawing/2010/main" val="0"/>
              </a:ext>
            </a:extLst>
          </a:blip>
          <a:srcRect l="7406" t="18714" r="20781" b="27198"/>
          <a:stretch/>
        </p:blipFill>
        <p:spPr>
          <a:xfrm>
            <a:off x="644435" y="2083971"/>
            <a:ext cx="10903130" cy="4316116"/>
          </a:xfrm>
          <a:prstGeom prst="rect">
            <a:avLst/>
          </a:prstGeom>
        </p:spPr>
      </p:pic>
      <p:sp>
        <p:nvSpPr>
          <p:cNvPr id="4" name="TextBox 3">
            <a:extLst>
              <a:ext uri="{FF2B5EF4-FFF2-40B4-BE49-F238E27FC236}">
                <a16:creationId xmlns:a16="http://schemas.microsoft.com/office/drawing/2014/main" id="{25FFA7DB-549C-BCED-5C37-4D1262AFFE43}"/>
              </a:ext>
            </a:extLst>
          </p:cNvPr>
          <p:cNvSpPr txBox="1"/>
          <p:nvPr/>
        </p:nvSpPr>
        <p:spPr>
          <a:xfrm>
            <a:off x="560830" y="457913"/>
            <a:ext cx="10986735" cy="1077218"/>
          </a:xfrm>
          <a:prstGeom prst="rect">
            <a:avLst/>
          </a:prstGeom>
          <a:noFill/>
        </p:spPr>
        <p:txBody>
          <a:bodyPr wrap="square" rtlCol="0">
            <a:spAutoFit/>
          </a:bodyPr>
          <a:lstStyle/>
          <a:p>
            <a:pPr algn="ctr"/>
            <a:r>
              <a:rPr lang="en-US" sz="3200" dirty="0"/>
              <a:t>Products to limit impacts of climate challenges </a:t>
            </a:r>
          </a:p>
          <a:p>
            <a:pPr algn="ctr"/>
            <a:r>
              <a:rPr lang="en-US" sz="3200" dirty="0"/>
              <a:t>to preserve livestock production capacity </a:t>
            </a:r>
          </a:p>
        </p:txBody>
      </p:sp>
    </p:spTree>
    <p:extLst>
      <p:ext uri="{BB962C8B-B14F-4D97-AF65-F5344CB8AC3E}">
        <p14:creationId xmlns:p14="http://schemas.microsoft.com/office/powerpoint/2010/main" val="3489572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05EF95-38F5-47BF-850E-9572CEED0B86}"/>
              </a:ext>
            </a:extLst>
          </p:cNvPr>
          <p:cNvSpPr>
            <a:spLocks noGrp="1"/>
          </p:cNvSpPr>
          <p:nvPr>
            <p:ph type="ctrTitle"/>
          </p:nvPr>
        </p:nvSpPr>
        <p:spPr>
          <a:xfrm>
            <a:off x="0" y="781247"/>
            <a:ext cx="12192000" cy="3072296"/>
          </a:xfrm>
        </p:spPr>
        <p:txBody>
          <a:bodyPr lIns="822960" tIns="457200" rIns="457200" bIns="457200">
            <a:noAutofit/>
          </a:bodyPr>
          <a:lstStyle/>
          <a:p>
            <a:pPr algn="ctr">
              <a:lnSpc>
                <a:spcPct val="100000"/>
              </a:lnSpc>
            </a:pPr>
            <a:r>
              <a:rPr lang="en-GB" sz="3200" dirty="0">
                <a:solidFill>
                  <a:srgbClr val="7F7F7F"/>
                </a:solidFill>
                <a:latin typeface="+mn-lt"/>
                <a:cs typeface="Arial"/>
              </a:rPr>
              <a:t>Covid Hub Project Activities in Ethiopia</a:t>
            </a:r>
            <a:br>
              <a:rPr lang="en-GB" sz="3200" dirty="0">
                <a:solidFill>
                  <a:srgbClr val="7F7F7F"/>
                </a:solidFill>
                <a:latin typeface="+mn-lt"/>
                <a:cs typeface="Arial"/>
              </a:rPr>
            </a:br>
            <a:r>
              <a:rPr lang="en-US"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accelerating progress from COVID-19 lessons</a:t>
            </a:r>
            <a:br>
              <a:rPr lang="en-GB" dirty="0">
                <a:solidFill>
                  <a:srgbClr val="7F7F7F"/>
                </a:solidFill>
                <a:latin typeface="+mn-lt"/>
                <a:cs typeface="Arial"/>
              </a:rPr>
            </a:br>
            <a:br>
              <a:rPr lang="en-GB" dirty="0">
                <a:solidFill>
                  <a:srgbClr val="7F7F7F"/>
                </a:solidFill>
                <a:latin typeface="+mn-lt"/>
                <a:cs typeface="Arial"/>
              </a:rPr>
            </a:br>
            <a:endParaRPr lang="en-US" sz="2800" dirty="0">
              <a:solidFill>
                <a:srgbClr val="7F7F7F"/>
              </a:solidFill>
              <a:latin typeface="+mj-lt"/>
            </a:endParaRPr>
          </a:p>
        </p:txBody>
      </p:sp>
      <p:pic>
        <p:nvPicPr>
          <p:cNvPr id="4" name="Picture 3">
            <a:extLst>
              <a:ext uri="{FF2B5EF4-FFF2-40B4-BE49-F238E27FC236}">
                <a16:creationId xmlns:a16="http://schemas.microsoft.com/office/drawing/2014/main" id="{A979EF13-DFD4-4FF1-AEB3-68F001D9BFA5}"/>
              </a:ext>
            </a:extLst>
          </p:cNvPr>
          <p:cNvPicPr>
            <a:picLocks noChangeAspect="1"/>
          </p:cNvPicPr>
          <p:nvPr/>
        </p:nvPicPr>
        <p:blipFill rotWithShape="1">
          <a:blip r:embed="rId3"/>
          <a:srcRect t="29274"/>
          <a:stretch/>
        </p:blipFill>
        <p:spPr>
          <a:xfrm>
            <a:off x="6392311" y="4814472"/>
            <a:ext cx="5416292" cy="2043528"/>
          </a:xfrm>
          <a:prstGeom prst="rect">
            <a:avLst/>
          </a:prstGeom>
        </p:spPr>
      </p:pic>
      <p:sp>
        <p:nvSpPr>
          <p:cNvPr id="3" name="TextBox 2">
            <a:extLst>
              <a:ext uri="{FF2B5EF4-FFF2-40B4-BE49-F238E27FC236}">
                <a16:creationId xmlns:a16="http://schemas.microsoft.com/office/drawing/2014/main" id="{9081AE77-4B3A-85E3-EB70-2C0F8795B7A0}"/>
              </a:ext>
            </a:extLst>
          </p:cNvPr>
          <p:cNvSpPr txBox="1"/>
          <p:nvPr/>
        </p:nvSpPr>
        <p:spPr>
          <a:xfrm>
            <a:off x="2895601" y="3429000"/>
            <a:ext cx="6204856" cy="1569660"/>
          </a:xfrm>
          <a:prstGeom prst="rect">
            <a:avLst/>
          </a:prstGeom>
          <a:noFill/>
        </p:spPr>
        <p:txBody>
          <a:bodyPr wrap="square">
            <a:spAutoFit/>
          </a:bodyPr>
          <a:lstStyle/>
          <a:p>
            <a:pPr marL="457200" indent="-457200">
              <a:buFont typeface="+mj-lt"/>
              <a:buAutoNum type="arabicPeriod"/>
            </a:pPr>
            <a:r>
              <a:rPr lang="en-US" sz="2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Digitalized seed system platform</a:t>
            </a:r>
          </a:p>
          <a:p>
            <a:pPr marL="457200" indent="-457200">
              <a:buFont typeface="+mj-lt"/>
              <a:buAutoNum type="arabicPeriod"/>
            </a:pPr>
            <a:r>
              <a:rPr lang="en-US" sz="24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Digital mobile phone app for</a:t>
            </a:r>
            <a:r>
              <a:rPr lang="en-US" sz="2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 nutrition and  public health messaging</a:t>
            </a:r>
            <a:br>
              <a:rPr lang="en-US" sz="24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US" sz="2400" dirty="0"/>
          </a:p>
        </p:txBody>
      </p:sp>
    </p:spTree>
    <p:extLst>
      <p:ext uri="{BB962C8B-B14F-4D97-AF65-F5344CB8AC3E}">
        <p14:creationId xmlns:p14="http://schemas.microsoft.com/office/powerpoint/2010/main" val="966580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6209180" y="1607814"/>
            <a:ext cx="4382621" cy="1754388"/>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209180" y="3433586"/>
            <a:ext cx="4382621" cy="1663995"/>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209180" y="5145180"/>
            <a:ext cx="4382621" cy="140802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739756" y="5156692"/>
            <a:ext cx="4419600" cy="140802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latin typeface="Avenir Black"/>
              </a:rPr>
              <a:t>Biofortification and product development</a:t>
            </a:r>
          </a:p>
        </p:txBody>
      </p:sp>
      <p:sp>
        <p:nvSpPr>
          <p:cNvPr id="4" name="TextBox 3">
            <a:extLst>
              <a:ext uri="{FF2B5EF4-FFF2-40B4-BE49-F238E27FC236}">
                <a16:creationId xmlns:a16="http://schemas.microsoft.com/office/drawing/2014/main" id="{B026D2B5-8324-4166-90A5-5B3293B7440F}"/>
              </a:ext>
            </a:extLst>
          </p:cNvPr>
          <p:cNvSpPr txBox="1"/>
          <p:nvPr/>
        </p:nvSpPr>
        <p:spPr>
          <a:xfrm>
            <a:off x="7491062" y="1792511"/>
            <a:ext cx="3124200"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based on food crops that are already grown and eaten by resource-poor farm household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 are not typically reached by food fortification and supplementation programs </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5" name="Picture 4"/>
          <p:cNvPicPr>
            <a:picLocks noChangeAspect="1"/>
          </p:cNvPicPr>
          <p:nvPr/>
        </p:nvPicPr>
        <p:blipFill>
          <a:blip r:embed="rId3"/>
          <a:stretch>
            <a:fillRect/>
          </a:stretch>
        </p:blipFill>
        <p:spPr>
          <a:xfrm>
            <a:off x="6731307" y="2231614"/>
            <a:ext cx="652315" cy="715955"/>
          </a:xfrm>
          <a:prstGeom prst="rect">
            <a:avLst/>
          </a:prstGeom>
        </p:spPr>
      </p:pic>
      <p:sp>
        <p:nvSpPr>
          <p:cNvPr id="6" name="TextBox 5">
            <a:extLst>
              <a:ext uri="{FF2B5EF4-FFF2-40B4-BE49-F238E27FC236}">
                <a16:creationId xmlns:a16="http://schemas.microsoft.com/office/drawing/2014/main" id="{0B07C983-4FF1-4377-8999-F5A35D93871F}"/>
              </a:ext>
            </a:extLst>
          </p:cNvPr>
          <p:cNvSpPr txBox="1"/>
          <p:nvPr/>
        </p:nvSpPr>
        <p:spPr>
          <a:xfrm>
            <a:off x="7589402" y="3519495"/>
            <a:ext cx="2813797"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readily available to all members of the household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high-risk groups who benefit most from these crops: women, young children, and adolescent girls</a:t>
            </a:r>
          </a:p>
        </p:txBody>
      </p:sp>
      <p:pic>
        <p:nvPicPr>
          <p:cNvPr id="7" name="Picture 6"/>
          <p:cNvPicPr>
            <a:picLocks noChangeAspect="1"/>
          </p:cNvPicPr>
          <p:nvPr/>
        </p:nvPicPr>
        <p:blipFill>
          <a:blip r:embed="rId4"/>
          <a:stretch>
            <a:fillRect/>
          </a:stretch>
        </p:blipFill>
        <p:spPr>
          <a:xfrm>
            <a:off x="6339260" y="3573085"/>
            <a:ext cx="1384995" cy="1384995"/>
          </a:xfrm>
          <a:prstGeom prst="rect">
            <a:avLst/>
          </a:prstGeom>
        </p:spPr>
      </p:pic>
      <p:sp>
        <p:nvSpPr>
          <p:cNvPr id="8" name="TextBox 7">
            <a:extLst>
              <a:ext uri="{FF2B5EF4-FFF2-40B4-BE49-F238E27FC236}">
                <a16:creationId xmlns:a16="http://schemas.microsoft.com/office/drawing/2014/main" id="{27D4182B-05D2-4A58-94F7-A3486D72BAA2}"/>
              </a:ext>
            </a:extLst>
          </p:cNvPr>
          <p:cNvSpPr txBox="1"/>
          <p:nvPr/>
        </p:nvSpPr>
        <p:spPr>
          <a:xfrm>
            <a:off x="7346446" y="5168206"/>
            <a:ext cx="3321554"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shown in scientific evidence to reduce micronutrient deficiency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 health. Farmers are also willing to grow them, and both farmers and consumers are willing to eat them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9" name="Picture 8"/>
          <p:cNvPicPr>
            <a:picLocks noChangeAspect="1"/>
          </p:cNvPicPr>
          <p:nvPr/>
        </p:nvPicPr>
        <p:blipFill>
          <a:blip r:embed="rId5"/>
          <a:stretch>
            <a:fillRect/>
          </a:stretch>
        </p:blipFill>
        <p:spPr>
          <a:xfrm>
            <a:off x="6584582" y="5344052"/>
            <a:ext cx="662219" cy="838253"/>
          </a:xfrm>
          <a:prstGeom prst="rect">
            <a:avLst/>
          </a:prstGeom>
        </p:spPr>
      </p:pic>
      <p:sp>
        <p:nvSpPr>
          <p:cNvPr id="10" name="TextBox 9">
            <a:extLst>
              <a:ext uri="{FF2B5EF4-FFF2-40B4-BE49-F238E27FC236}">
                <a16:creationId xmlns:a16="http://schemas.microsoft.com/office/drawing/2014/main" id="{7807ED86-E859-4BE5-AF7C-A924C5E78BED}"/>
              </a:ext>
            </a:extLst>
          </p:cNvPr>
          <p:cNvSpPr txBox="1"/>
          <p:nvPr/>
        </p:nvSpPr>
        <p:spPr>
          <a:xfrm>
            <a:off x="2953094" y="5424083"/>
            <a:ext cx="3455814"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cost-effective.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It’s an up-front investment with lasting impact,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harvest after harvest, at no additional cost to farmers </a:t>
            </a:r>
          </a:p>
        </p:txBody>
      </p:sp>
      <p:pic>
        <p:nvPicPr>
          <p:cNvPr id="11" name="Picture 10"/>
          <p:cNvPicPr>
            <a:picLocks noChangeAspect="1"/>
          </p:cNvPicPr>
          <p:nvPr/>
        </p:nvPicPr>
        <p:blipFill>
          <a:blip r:embed="rId6"/>
          <a:stretch>
            <a:fillRect/>
          </a:stretch>
        </p:blipFill>
        <p:spPr>
          <a:xfrm>
            <a:off x="1975339" y="5513613"/>
            <a:ext cx="864577" cy="864577"/>
          </a:xfrm>
          <a:prstGeom prst="rect">
            <a:avLst/>
          </a:prstGeom>
        </p:spPr>
      </p:pic>
      <p:sp>
        <p:nvSpPr>
          <p:cNvPr id="12" name="TextBox 11">
            <a:extLst>
              <a:ext uri="{FF2B5EF4-FFF2-40B4-BE49-F238E27FC236}">
                <a16:creationId xmlns:a16="http://schemas.microsoft.com/office/drawing/2014/main" id="{B026D2B5-8324-4166-90A5-5B3293B7440F}"/>
              </a:ext>
            </a:extLst>
          </p:cNvPr>
          <p:cNvSpPr txBox="1"/>
          <p:nvPr/>
        </p:nvSpPr>
        <p:spPr>
          <a:xfrm>
            <a:off x="1700252" y="1348944"/>
            <a:ext cx="4455207"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Breeding for high nutrient density in staples</a:t>
            </a: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3" name="Picture 12"/>
          <p:cNvPicPr>
            <a:picLocks noChangeAspect="1"/>
          </p:cNvPicPr>
          <p:nvPr/>
        </p:nvPicPr>
        <p:blipFill>
          <a:blip r:embed="rId7"/>
          <a:stretch>
            <a:fillRect/>
          </a:stretch>
        </p:blipFill>
        <p:spPr>
          <a:xfrm>
            <a:off x="1628862" y="2163221"/>
            <a:ext cx="1408265" cy="1270364"/>
          </a:xfrm>
          <a:prstGeom prst="rect">
            <a:avLst/>
          </a:prstGeom>
        </p:spPr>
      </p:pic>
      <p:pic>
        <p:nvPicPr>
          <p:cNvPr id="14" name="Picture 13"/>
          <p:cNvPicPr>
            <a:picLocks noChangeAspect="1"/>
          </p:cNvPicPr>
          <p:nvPr/>
        </p:nvPicPr>
        <p:blipFill>
          <a:blip r:embed="rId8"/>
          <a:stretch>
            <a:fillRect/>
          </a:stretch>
        </p:blipFill>
        <p:spPr>
          <a:xfrm>
            <a:off x="3037127" y="2219833"/>
            <a:ext cx="1305989" cy="1131599"/>
          </a:xfrm>
          <a:prstGeom prst="rect">
            <a:avLst/>
          </a:prstGeom>
        </p:spPr>
      </p:pic>
      <p:pic>
        <p:nvPicPr>
          <p:cNvPr id="15" name="Picture 14"/>
          <p:cNvPicPr>
            <a:picLocks noChangeAspect="1"/>
          </p:cNvPicPr>
          <p:nvPr/>
        </p:nvPicPr>
        <p:blipFill>
          <a:blip r:embed="rId9"/>
          <a:stretch>
            <a:fillRect/>
          </a:stretch>
        </p:blipFill>
        <p:spPr>
          <a:xfrm>
            <a:off x="4582569" y="2123364"/>
            <a:ext cx="1298540" cy="1220850"/>
          </a:xfrm>
          <a:prstGeom prst="rect">
            <a:avLst/>
          </a:prstGeom>
        </p:spPr>
      </p:pic>
      <p:pic>
        <p:nvPicPr>
          <p:cNvPr id="16" name="Picture 15"/>
          <p:cNvPicPr>
            <a:picLocks noChangeAspect="1"/>
          </p:cNvPicPr>
          <p:nvPr/>
        </p:nvPicPr>
        <p:blipFill>
          <a:blip r:embed="rId10"/>
          <a:stretch>
            <a:fillRect/>
          </a:stretch>
        </p:blipFill>
        <p:spPr>
          <a:xfrm>
            <a:off x="1868538" y="3519494"/>
            <a:ext cx="1755740" cy="1625686"/>
          </a:xfrm>
          <a:prstGeom prst="rect">
            <a:avLst/>
          </a:prstGeom>
        </p:spPr>
      </p:pic>
      <p:pic>
        <p:nvPicPr>
          <p:cNvPr id="17" name="Picture 16"/>
          <p:cNvPicPr>
            <a:picLocks noChangeAspect="1"/>
          </p:cNvPicPr>
          <p:nvPr/>
        </p:nvPicPr>
        <p:blipFill>
          <a:blip r:embed="rId11"/>
          <a:stretch>
            <a:fillRect/>
          </a:stretch>
        </p:blipFill>
        <p:spPr>
          <a:xfrm>
            <a:off x="4061623" y="3567094"/>
            <a:ext cx="1647841" cy="1530487"/>
          </a:xfrm>
          <a:prstGeom prst="rect">
            <a:avLst/>
          </a:prstGeom>
        </p:spPr>
      </p:pic>
      <p:pic>
        <p:nvPicPr>
          <p:cNvPr id="18" name="Picture 17"/>
          <p:cNvPicPr>
            <a:picLocks noChangeAspect="1"/>
          </p:cNvPicPr>
          <p:nvPr/>
        </p:nvPicPr>
        <p:blipFill>
          <a:blip r:embed="rId12"/>
          <a:stretch>
            <a:fillRect/>
          </a:stretch>
        </p:blipFill>
        <p:spPr>
          <a:xfrm>
            <a:off x="9500522" y="796076"/>
            <a:ext cx="2182557" cy="719390"/>
          </a:xfrm>
          <a:prstGeom prst="rect">
            <a:avLst/>
          </a:prstGeom>
        </p:spPr>
      </p:pic>
    </p:spTree>
    <p:extLst>
      <p:ext uri="{BB962C8B-B14F-4D97-AF65-F5344CB8AC3E}">
        <p14:creationId xmlns:p14="http://schemas.microsoft.com/office/powerpoint/2010/main" val="2069686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E7B8F-3CFD-464E-B0D0-A33267C9AA17}"/>
              </a:ext>
            </a:extLst>
          </p:cNvPr>
          <p:cNvSpPr>
            <a:spLocks noGrp="1"/>
          </p:cNvSpPr>
          <p:nvPr>
            <p:ph type="title"/>
          </p:nvPr>
        </p:nvSpPr>
        <p:spPr/>
        <p:txBody>
          <a:bodyPr/>
          <a:lstStyle/>
          <a:p>
            <a:r>
              <a:rPr lang="en-US" dirty="0"/>
              <a:t>Animal herd health products in LMIC</a:t>
            </a:r>
          </a:p>
        </p:txBody>
      </p:sp>
      <p:sp>
        <p:nvSpPr>
          <p:cNvPr id="6" name="Text Box 200">
            <a:extLst>
              <a:ext uri="{FF2B5EF4-FFF2-40B4-BE49-F238E27FC236}">
                <a16:creationId xmlns:a16="http://schemas.microsoft.com/office/drawing/2014/main" id="{6619067D-E695-4A56-BE31-304D2CD8FB04}"/>
              </a:ext>
            </a:extLst>
          </p:cNvPr>
          <p:cNvSpPr txBox="1"/>
          <p:nvPr/>
        </p:nvSpPr>
        <p:spPr>
          <a:xfrm>
            <a:off x="599965" y="1341826"/>
            <a:ext cx="11402645" cy="5088343"/>
          </a:xfrm>
          <a:prstGeom prst="rect">
            <a:avLst/>
          </a:prstGeom>
          <a:noFill/>
          <a:ln w="6350">
            <a:noFill/>
          </a:ln>
          <a:effectLst/>
        </p:spPr>
        <p:txBody>
          <a:bodyPr rot="0" spcFirstLastPara="0" vert="horz" wrap="square" lIns="91440" tIns="91440" rIns="91440" bIns="0" numCol="1" spcCol="0" rtlCol="0" fromWordArt="0" anchor="t" anchorCtr="0" forceAA="0" compatLnSpc="1">
            <a:prstTxWarp prst="textNoShape">
              <a:avLst/>
            </a:prstTxWarp>
            <a:noAutofit/>
          </a:bodyPr>
          <a:lstStyle/>
          <a:p>
            <a:pPr marR="0" lvl="0" algn="l" defTabSz="914400" rtl="0" eaLnBrk="1" fontAlgn="auto" latinLnBrk="0" hangingPunct="1">
              <a:spcBef>
                <a:spcPts val="0"/>
              </a:spcBef>
              <a:spcAft>
                <a:spcPts val="800"/>
              </a:spcAft>
              <a:buClrTx/>
              <a:buSzTx/>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Product lines:</a:t>
            </a:r>
          </a:p>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Models that improve herd health and livestock productivity</a:t>
            </a:r>
          </a:p>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Development of packages of methods, institutional arrangements and technologies to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improve food safety in informal markets</a:t>
            </a:r>
          </a:p>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Tools for zoonoses/pandemic surveillance, prevention, and progressive control</a:t>
            </a:r>
          </a:p>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Vaccines for priority diseases</a:t>
            </a:r>
          </a:p>
          <a:p>
            <a:pPr marR="0" lvl="0" algn="l" defTabSz="914400" rtl="0" eaLnBrk="1" fontAlgn="auto" latinLnBrk="0" hangingPunct="1">
              <a:spcBef>
                <a:spcPts val="0"/>
              </a:spcBef>
              <a:spcAft>
                <a:spcPts val="800"/>
              </a:spcAft>
              <a:buClrTx/>
              <a:buSzTx/>
              <a:tabLst/>
              <a:defRPr/>
            </a:pPr>
            <a:r>
              <a:rPr lang="en-US" sz="20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Challenges</a:t>
            </a:r>
            <a:endParaRPr kumimoji="0" lang="en-CA"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Small market size for neglected diseases = neglected research investment</a:t>
            </a:r>
          </a:p>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R&amp;D is not optimized for market challenges unique to livestock producers</a:t>
            </a:r>
          </a:p>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Animal health companies and research institutes in the global North are either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unable or cannot afford to conduct experimental infection studies with LMIC exotic pathogens.</a:t>
            </a:r>
            <a:endPar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Companies lack market and regulatory information for LMICs </a:t>
            </a:r>
            <a:endParaRPr kumimoji="0" lang="en-US" sz="20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45815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ilri_powerpoint_template_apr2013">
  <a:themeElements>
    <a:clrScheme name="Custom 3">
      <a:dk1>
        <a:srgbClr val="000000"/>
      </a:dk1>
      <a:lt1>
        <a:srgbClr val="FFFFFF"/>
      </a:lt1>
      <a:dk2>
        <a:srgbClr val="3D4859"/>
      </a:dk2>
      <a:lt2>
        <a:srgbClr val="FEFBE4"/>
      </a:lt2>
      <a:accent1>
        <a:srgbClr val="69303D"/>
      </a:accent1>
      <a:accent2>
        <a:srgbClr val="B65033"/>
      </a:accent2>
      <a:accent3>
        <a:srgbClr val="ECA041"/>
      </a:accent3>
      <a:accent4>
        <a:srgbClr val="444D63"/>
      </a:accent4>
      <a:accent5>
        <a:srgbClr val="8298A8"/>
      </a:accent5>
      <a:accent6>
        <a:srgbClr val="A3A470"/>
      </a:accent6>
      <a:hlink>
        <a:srgbClr val="762123"/>
      </a:hlink>
      <a:folHlink>
        <a:srgbClr val="BD7B8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a:spAutoFit/>
      </a:bodyPr>
      <a:lstStyle>
        <a:defPPr algn="ctr">
          <a:lnSpc>
            <a:spcPts val="3200"/>
          </a:lnSpc>
          <a:defRPr sz="3000" dirty="0" smtClean="0">
            <a:solidFill>
              <a:srgbClr val="FFFFFF"/>
            </a:solidFill>
          </a:defRPr>
        </a:defPPr>
      </a:lstStyle>
    </a:txDef>
  </a:objectDefaults>
  <a:extraClrSchemeLst/>
</a:theme>
</file>

<file path=ppt/theme/theme3.xml><?xml version="1.0" encoding="utf-8"?>
<a:theme xmlns:a="http://schemas.openxmlformats.org/drawingml/2006/main" name="1_Office Theme">
  <a:themeElements>
    <a:clrScheme name="Custom 4">
      <a:dk1>
        <a:srgbClr val="000000"/>
      </a:dk1>
      <a:lt1>
        <a:srgbClr val="FFFFFF"/>
      </a:lt1>
      <a:dk2>
        <a:srgbClr val="626362"/>
      </a:dk2>
      <a:lt2>
        <a:srgbClr val="E7E6E6"/>
      </a:lt2>
      <a:accent1>
        <a:srgbClr val="5B9B00"/>
      </a:accent1>
      <a:accent2>
        <a:srgbClr val="ED7D31"/>
      </a:accent2>
      <a:accent3>
        <a:srgbClr val="A5A5A5"/>
      </a:accent3>
      <a:accent4>
        <a:srgbClr val="FFC000"/>
      </a:accent4>
      <a:accent5>
        <a:srgbClr val="0065BD"/>
      </a:accent5>
      <a:accent6>
        <a:srgbClr val="0039A6"/>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IAR - Presenation TEMPLATE 2016" id="{95D842FB-690D-4449-BFCA-D898B179AE4F}" vid="{8A785C64-C2E7-4574-A454-72196F6BEF0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arvestPlus template_March 2011">
  <a:themeElements>
    <a:clrScheme name="HarvestPlus">
      <a:dk1>
        <a:sysClr val="windowText" lastClr="000000"/>
      </a:dk1>
      <a:lt1>
        <a:sysClr val="window" lastClr="FFFFFF"/>
      </a:lt1>
      <a:dk2>
        <a:srgbClr val="004785"/>
      </a:dk2>
      <a:lt2>
        <a:srgbClr val="EEECE1"/>
      </a:lt2>
      <a:accent1>
        <a:srgbClr val="78A22F"/>
      </a:accent1>
      <a:accent2>
        <a:srgbClr val="F0AD00"/>
      </a:accent2>
      <a:accent3>
        <a:srgbClr val="0070C0"/>
      </a:accent3>
      <a:accent4>
        <a:srgbClr val="EEECE1"/>
      </a:accent4>
      <a:accent5>
        <a:srgbClr val="8064A2"/>
      </a:accent5>
      <a:accent6>
        <a:srgbClr val="F79646"/>
      </a:accent6>
      <a:hlink>
        <a:srgbClr val="FFFFF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Custom 4">
      <a:dk1>
        <a:srgbClr val="000000"/>
      </a:dk1>
      <a:lt1>
        <a:srgbClr val="FFFFFF"/>
      </a:lt1>
      <a:dk2>
        <a:srgbClr val="626362"/>
      </a:dk2>
      <a:lt2>
        <a:srgbClr val="E7E6E6"/>
      </a:lt2>
      <a:accent1>
        <a:srgbClr val="5B9B00"/>
      </a:accent1>
      <a:accent2>
        <a:srgbClr val="ED7D31"/>
      </a:accent2>
      <a:accent3>
        <a:srgbClr val="A5A5A5"/>
      </a:accent3>
      <a:accent4>
        <a:srgbClr val="FFC000"/>
      </a:accent4>
      <a:accent5>
        <a:srgbClr val="0065BD"/>
      </a:accent5>
      <a:accent6>
        <a:srgbClr val="0039A6"/>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IAR - Presenation TEMPLATE 2016" id="{95D842FB-690D-4449-BFCA-D898B179AE4F}" vid="{8A785C64-C2E7-4574-A454-72196F6BEF0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825</TotalTime>
  <Words>854</Words>
  <Application>Microsoft Office PowerPoint</Application>
  <PresentationFormat>Widescreen</PresentationFormat>
  <Paragraphs>77</Paragraphs>
  <Slides>12</Slides>
  <Notes>6</Notes>
  <HiddenSlides>1</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12</vt:i4>
      </vt:variant>
    </vt:vector>
  </HeadingPairs>
  <TitlesOfParts>
    <vt:vector size="33" baseType="lpstr">
      <vt:lpstr>.AppleSystemUIFont</vt:lpstr>
      <vt:lpstr>Arial</vt:lpstr>
      <vt:lpstr>Arial-BoldMT</vt:lpstr>
      <vt:lpstr>Avenir Black</vt:lpstr>
      <vt:lpstr>Avenir Book</vt:lpstr>
      <vt:lpstr>Avenir Book Oblique</vt:lpstr>
      <vt:lpstr>Avenir Medium</vt:lpstr>
      <vt:lpstr>Calibri</vt:lpstr>
      <vt:lpstr>Calibri Light</vt:lpstr>
      <vt:lpstr>Courier New</vt:lpstr>
      <vt:lpstr>Georgia</vt:lpstr>
      <vt:lpstr>Montserrat</vt:lpstr>
      <vt:lpstr>Montserrat ExtraBold</vt:lpstr>
      <vt:lpstr>Trebuchet MS</vt:lpstr>
      <vt:lpstr>Wingdings</vt:lpstr>
      <vt:lpstr>Office Theme</vt:lpstr>
      <vt:lpstr>2_ilri_powerpoint_template_apr2013</vt:lpstr>
      <vt:lpstr>1_Office Theme</vt:lpstr>
      <vt:lpstr>2_Office Theme</vt:lpstr>
      <vt:lpstr>HarvestPlus template_March 2011</vt:lpstr>
      <vt:lpstr>3_Office Theme</vt:lpstr>
      <vt:lpstr>Intellectual property rights and CGIAR research  for development of global public goods </vt:lpstr>
      <vt:lpstr>CGIAR’s 2030 Research and Innovation Strategy</vt:lpstr>
      <vt:lpstr>The five impact areas of the CGIAR 2030 research and innovation strategy are strongly aligned to challenges faced by LMIC settings</vt:lpstr>
      <vt:lpstr>PowerPoint Presentation</vt:lpstr>
      <vt:lpstr>PowerPoint Presentation</vt:lpstr>
      <vt:lpstr>PowerPoint Presentation</vt:lpstr>
      <vt:lpstr>Covid Hub Project Activities in Ethiopia accelerating progress from COVID-19 lessons  </vt:lpstr>
      <vt:lpstr>Biofortification and product development</vt:lpstr>
      <vt:lpstr>Animal herd health products in LMIC</vt:lpstr>
      <vt:lpstr>PowerPoint Presentation</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CGIAR in practice at country level:  the Ethiopia case study</dc:title>
  <dc:creator>Feye, Getachew Legese (ILRI)</dc:creator>
  <cp:lastModifiedBy>Covic, Namukolo (ILRI)</cp:lastModifiedBy>
  <cp:revision>41</cp:revision>
  <dcterms:created xsi:type="dcterms:W3CDTF">2022-05-30T11:19:41Z</dcterms:created>
  <dcterms:modified xsi:type="dcterms:W3CDTF">2023-04-23T22:59:10Z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0c4d10e-bd94-4e7c-b4a1-fe20ff6d8abe_ActionId">
    <vt:lpwstr>984aeb6d-3302-40b5-afac-c82eeb0c8f45</vt:lpwstr>
  </property>
  <property fmtid="{D5CDD505-2E9C-101B-9397-08002B2CF9AE}" pid="3" name="MSIP_Label_80c4d10e-bd94-4e7c-b4a1-fe20ff6d8abe_ContentBits">
    <vt:lpwstr>0</vt:lpwstr>
  </property>
  <property fmtid="{D5CDD505-2E9C-101B-9397-08002B2CF9AE}" pid="4" name="MSIP_Label_80c4d10e-bd94-4e7c-b4a1-fe20ff6d8abe_Enabled">
    <vt:lpwstr>true</vt:lpwstr>
  </property>
  <property fmtid="{D5CDD505-2E9C-101B-9397-08002B2CF9AE}" pid="5" name="MSIP_Label_80c4d10e-bd94-4e7c-b4a1-fe20ff6d8abe_Method">
    <vt:lpwstr>Privileged</vt:lpwstr>
  </property>
  <property fmtid="{D5CDD505-2E9C-101B-9397-08002B2CF9AE}" pid="6" name="MSIP_Label_80c4d10e-bd94-4e7c-b4a1-fe20ff6d8abe_Name">
    <vt:lpwstr>80c4d10e-bd94-4e7c-b4a1-fe20ff6d8abe</vt:lpwstr>
  </property>
  <property fmtid="{D5CDD505-2E9C-101B-9397-08002B2CF9AE}" pid="7" name="MSIP_Label_80c4d10e-bd94-4e7c-b4a1-fe20ff6d8abe_SetDate">
    <vt:lpwstr>2022-05-31T15:14:19Z</vt:lpwstr>
  </property>
  <property fmtid="{D5CDD505-2E9C-101B-9397-08002B2CF9AE}" pid="8" name="MSIP_Label_80c4d10e-bd94-4e7c-b4a1-fe20ff6d8abe_SiteId">
    <vt:lpwstr>6afa0e00-fa14-40b7-8a2e-22a7f8c357d5</vt:lpwstr>
  </property>
  <property fmtid="{D5CDD505-2E9C-101B-9397-08002B2CF9AE}" pid="9" name="NXPowerLiteLastOptimized">
    <vt:lpwstr>1273797</vt:lpwstr>
  </property>
  <property fmtid="{D5CDD505-2E9C-101B-9397-08002B2CF9AE}" pid="10" name="NXPowerLiteSettings">
    <vt:lpwstr>E700052003A000</vt:lpwstr>
  </property>
  <property fmtid="{D5CDD505-2E9C-101B-9397-08002B2CF9AE}" pid="11" name="NXPowerLiteVersion">
    <vt:lpwstr>D9.1.4</vt:lpwstr>
  </property>
</Properties>
</file>