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colors2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57" r:id="rId4"/>
    <p:sldId id="258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119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8EB41EA-209C-4EA2-A3DC-F6B12D8A8C21}" type="doc">
      <dgm:prSet loTypeId="urn:microsoft.com/office/officeart/2005/8/layout/radial6" loCatId="cycle" qsTypeId="urn:microsoft.com/office/officeart/2005/8/quickstyle/simple1" qsCatId="simple" csTypeId="urn:microsoft.com/office/officeart/2005/8/colors/accent2_1" csCatId="accent2" phldr="1"/>
      <dgm:spPr/>
      <dgm:t>
        <a:bodyPr/>
        <a:lstStyle/>
        <a:p>
          <a:endParaRPr lang="en-US"/>
        </a:p>
      </dgm:t>
    </dgm:pt>
    <dgm:pt modelId="{68032F5C-9009-4A0E-9530-37464E1CA27C}">
      <dgm:prSet phldrT="[Text]" custT="1"/>
      <dgm:spPr/>
      <dgm:t>
        <a:bodyPr/>
        <a:lstStyle/>
        <a:p>
          <a:r>
            <a:rPr lang="en-US" sz="1800" b="1" dirty="0" smtClean="0"/>
            <a:t>STI Capacity Building</a:t>
          </a:r>
          <a:endParaRPr lang="en-US" sz="1800" b="1" dirty="0"/>
        </a:p>
      </dgm:t>
    </dgm:pt>
    <dgm:pt modelId="{0509319F-2BF0-468A-B39D-B3033962D2E0}" type="parTrans" cxnId="{EE27DA60-9541-4FE0-9975-456A25565AC8}">
      <dgm:prSet/>
      <dgm:spPr/>
      <dgm:t>
        <a:bodyPr/>
        <a:lstStyle/>
        <a:p>
          <a:endParaRPr lang="en-US"/>
        </a:p>
      </dgm:t>
    </dgm:pt>
    <dgm:pt modelId="{216C3135-613F-429A-AA80-664E717568DA}" type="sibTrans" cxnId="{EE27DA60-9541-4FE0-9975-456A25565AC8}">
      <dgm:prSet/>
      <dgm:spPr/>
      <dgm:t>
        <a:bodyPr/>
        <a:lstStyle/>
        <a:p>
          <a:endParaRPr lang="en-US"/>
        </a:p>
      </dgm:t>
    </dgm:pt>
    <dgm:pt modelId="{43EFD1D9-C9C9-4C7B-A423-1691B0BA8F1E}">
      <dgm:prSet phldrT="[Text]" custT="1"/>
      <dgm:spPr/>
      <dgm:t>
        <a:bodyPr/>
        <a:lstStyle/>
        <a:p>
          <a:r>
            <a:rPr lang="en-US" sz="1200" b="1" dirty="0" smtClean="0"/>
            <a:t>Education</a:t>
          </a:r>
          <a:endParaRPr lang="en-US" sz="1200" b="1" dirty="0"/>
        </a:p>
      </dgm:t>
    </dgm:pt>
    <dgm:pt modelId="{98276D66-0AD4-432E-AF83-6CB8EE46F435}" type="parTrans" cxnId="{E7E0F1FF-856D-404F-9D75-BC6E6A2D7CF4}">
      <dgm:prSet/>
      <dgm:spPr/>
      <dgm:t>
        <a:bodyPr/>
        <a:lstStyle/>
        <a:p>
          <a:endParaRPr lang="en-US"/>
        </a:p>
      </dgm:t>
    </dgm:pt>
    <dgm:pt modelId="{156C9E5B-8FA7-4380-8E86-336C56408259}" type="sibTrans" cxnId="{E7E0F1FF-856D-404F-9D75-BC6E6A2D7CF4}">
      <dgm:prSet/>
      <dgm:spPr/>
      <dgm:t>
        <a:bodyPr/>
        <a:lstStyle/>
        <a:p>
          <a:endParaRPr lang="en-US"/>
        </a:p>
      </dgm:t>
    </dgm:pt>
    <dgm:pt modelId="{C38049E2-7404-4DB4-9B6F-6A1F04FEC6D0}">
      <dgm:prSet phldrT="[Text]" custT="1"/>
      <dgm:spPr/>
      <dgm:t>
        <a:bodyPr/>
        <a:lstStyle/>
        <a:p>
          <a:r>
            <a:rPr lang="en-US" sz="1200" b="1" dirty="0" smtClean="0"/>
            <a:t>R&amp;D</a:t>
          </a:r>
          <a:endParaRPr lang="en-US" sz="1200" b="1" dirty="0"/>
        </a:p>
      </dgm:t>
    </dgm:pt>
    <dgm:pt modelId="{A177D785-4876-42BB-A6EE-A0E1030B2F2B}" type="parTrans" cxnId="{0964818A-5DCB-43A5-A6A4-5A2A00A2F9A1}">
      <dgm:prSet/>
      <dgm:spPr/>
      <dgm:t>
        <a:bodyPr/>
        <a:lstStyle/>
        <a:p>
          <a:endParaRPr lang="en-US"/>
        </a:p>
      </dgm:t>
    </dgm:pt>
    <dgm:pt modelId="{4A11D6B0-E5D8-47B7-8559-47B135B11182}" type="sibTrans" cxnId="{0964818A-5DCB-43A5-A6A4-5A2A00A2F9A1}">
      <dgm:prSet/>
      <dgm:spPr/>
      <dgm:t>
        <a:bodyPr/>
        <a:lstStyle/>
        <a:p>
          <a:endParaRPr lang="en-US"/>
        </a:p>
      </dgm:t>
    </dgm:pt>
    <dgm:pt modelId="{32C3B0F8-72AE-4532-BCAF-ECF5836835A5}">
      <dgm:prSet phldrT="[Text]" custT="1"/>
      <dgm:spPr/>
      <dgm:t>
        <a:bodyPr/>
        <a:lstStyle/>
        <a:p>
          <a:r>
            <a:rPr lang="en-US" sz="1200" b="1" dirty="0" smtClean="0"/>
            <a:t>Pro-poor innovation/</a:t>
          </a:r>
        </a:p>
        <a:p>
          <a:r>
            <a:rPr lang="en-US" sz="1200" b="1" dirty="0" smtClean="0"/>
            <a:t>Pro-poor technology</a:t>
          </a:r>
          <a:endParaRPr lang="en-US" sz="1200" b="1" dirty="0"/>
        </a:p>
      </dgm:t>
    </dgm:pt>
    <dgm:pt modelId="{3E0FB65F-69A5-4B96-AFDC-92540F46EB0A}" type="parTrans" cxnId="{6443A765-A4D5-4CB8-A7DC-F95175D928B4}">
      <dgm:prSet/>
      <dgm:spPr/>
      <dgm:t>
        <a:bodyPr/>
        <a:lstStyle/>
        <a:p>
          <a:endParaRPr lang="en-US"/>
        </a:p>
      </dgm:t>
    </dgm:pt>
    <dgm:pt modelId="{14473B88-3DE5-47DC-B350-D2AE70B014D0}" type="sibTrans" cxnId="{6443A765-A4D5-4CB8-A7DC-F95175D928B4}">
      <dgm:prSet/>
      <dgm:spPr/>
      <dgm:t>
        <a:bodyPr/>
        <a:lstStyle/>
        <a:p>
          <a:endParaRPr lang="en-US"/>
        </a:p>
      </dgm:t>
    </dgm:pt>
    <dgm:pt modelId="{4CC13613-0E12-4D22-AE70-BD1A677B8028}">
      <dgm:prSet phldrT="[Text]" custT="1"/>
      <dgm:spPr/>
      <dgm:t>
        <a:bodyPr/>
        <a:lstStyle/>
        <a:p>
          <a:r>
            <a:rPr lang="en-US" sz="1200" b="1" dirty="0" smtClean="0"/>
            <a:t>Technology</a:t>
          </a:r>
        </a:p>
        <a:p>
          <a:r>
            <a:rPr lang="en-US" sz="1200" b="1" dirty="0" smtClean="0"/>
            <a:t> Transfer</a:t>
          </a:r>
          <a:endParaRPr lang="en-US" sz="1200" b="1" dirty="0"/>
        </a:p>
      </dgm:t>
    </dgm:pt>
    <dgm:pt modelId="{15C7E3B7-48CC-42F1-9388-309F1DCDBC9F}" type="parTrans" cxnId="{8A28E26A-4F3C-41DE-B1DA-6AE15D0AD6DC}">
      <dgm:prSet/>
      <dgm:spPr/>
      <dgm:t>
        <a:bodyPr/>
        <a:lstStyle/>
        <a:p>
          <a:endParaRPr lang="en-US"/>
        </a:p>
      </dgm:t>
    </dgm:pt>
    <dgm:pt modelId="{E177B9BF-3BFF-41AF-A56E-A43EAFF5450C}" type="sibTrans" cxnId="{8A28E26A-4F3C-41DE-B1DA-6AE15D0AD6DC}">
      <dgm:prSet/>
      <dgm:spPr/>
      <dgm:t>
        <a:bodyPr/>
        <a:lstStyle/>
        <a:p>
          <a:endParaRPr lang="en-US"/>
        </a:p>
      </dgm:t>
    </dgm:pt>
    <dgm:pt modelId="{1150D49A-E63A-4AA2-85BA-BCCBD95A533F}">
      <dgm:prSet phldrT="[Text]" custT="1"/>
      <dgm:spPr/>
      <dgm:t>
        <a:bodyPr/>
        <a:lstStyle/>
        <a:p>
          <a:r>
            <a:rPr lang="en-US" sz="1200" b="1" dirty="0" smtClean="0"/>
            <a:t>Enterprise Innovation</a:t>
          </a:r>
          <a:endParaRPr lang="en-US" sz="1200" b="1" dirty="0"/>
        </a:p>
      </dgm:t>
    </dgm:pt>
    <dgm:pt modelId="{28DB2ED6-878F-4AE6-B718-C072E3758061}" type="parTrans" cxnId="{3FDD258F-FAA0-41B1-8DAA-E2D02D99866C}">
      <dgm:prSet/>
      <dgm:spPr/>
      <dgm:t>
        <a:bodyPr/>
        <a:lstStyle/>
        <a:p>
          <a:endParaRPr lang="en-US"/>
        </a:p>
      </dgm:t>
    </dgm:pt>
    <dgm:pt modelId="{BF206BBE-C0E1-4C4F-91D9-E2A419E0D2C5}" type="sibTrans" cxnId="{3FDD258F-FAA0-41B1-8DAA-E2D02D99866C}">
      <dgm:prSet/>
      <dgm:spPr/>
      <dgm:t>
        <a:bodyPr/>
        <a:lstStyle/>
        <a:p>
          <a:endParaRPr lang="en-US"/>
        </a:p>
      </dgm:t>
    </dgm:pt>
    <dgm:pt modelId="{131A9457-806A-4BDD-A1C9-B0C05DDA5A8B}">
      <dgm:prSet phldrT="[Text]" custT="1"/>
      <dgm:spPr/>
      <dgm:t>
        <a:bodyPr/>
        <a:lstStyle/>
        <a:p>
          <a:r>
            <a:rPr lang="en-US" sz="1200" b="1" dirty="0" smtClean="0"/>
            <a:t>Making    STI Policy  / Using Science in Policy Making</a:t>
          </a:r>
          <a:endParaRPr lang="en-US" sz="1200" b="1" dirty="0"/>
        </a:p>
      </dgm:t>
    </dgm:pt>
    <dgm:pt modelId="{81DDD1C2-71C4-4616-849A-264E531C1649}" type="parTrans" cxnId="{46C9A42F-764F-4A1E-998F-75EB6C896BB4}">
      <dgm:prSet/>
      <dgm:spPr/>
      <dgm:t>
        <a:bodyPr/>
        <a:lstStyle/>
        <a:p>
          <a:endParaRPr lang="en-US"/>
        </a:p>
      </dgm:t>
    </dgm:pt>
    <dgm:pt modelId="{78BA7027-E1BD-4F48-B4D3-68199305DD14}" type="sibTrans" cxnId="{46C9A42F-764F-4A1E-998F-75EB6C896BB4}">
      <dgm:prSet/>
      <dgm:spPr/>
      <dgm:t>
        <a:bodyPr/>
        <a:lstStyle/>
        <a:p>
          <a:endParaRPr lang="en-US"/>
        </a:p>
      </dgm:t>
    </dgm:pt>
    <dgm:pt modelId="{4B483F9D-C27D-415F-9AE3-499E30DBBA1C}" type="pres">
      <dgm:prSet presAssocID="{E8EB41EA-209C-4EA2-A3DC-F6B12D8A8C21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898B3B8F-31E0-45F7-BC45-572E1EAB9AFC}" type="pres">
      <dgm:prSet presAssocID="{68032F5C-9009-4A0E-9530-37464E1CA27C}" presName="centerShape" presStyleLbl="node0" presStyleIdx="0" presStyleCnt="1"/>
      <dgm:spPr/>
      <dgm:t>
        <a:bodyPr/>
        <a:lstStyle/>
        <a:p>
          <a:endParaRPr lang="en-US"/>
        </a:p>
      </dgm:t>
    </dgm:pt>
    <dgm:pt modelId="{DEAD5027-6FC5-4544-80CD-DA16DA3DF5EE}" type="pres">
      <dgm:prSet presAssocID="{43EFD1D9-C9C9-4C7B-A423-1691B0BA8F1E}" presName="node" presStyleLbl="node1" presStyleIdx="0" presStyleCnt="6" custScaleX="10052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838E86C-83C0-47D1-A7FB-D2B87DC8B0BB}" type="pres">
      <dgm:prSet presAssocID="{43EFD1D9-C9C9-4C7B-A423-1691B0BA8F1E}" presName="dummy" presStyleCnt="0"/>
      <dgm:spPr/>
    </dgm:pt>
    <dgm:pt modelId="{3CDC0002-3F06-4B04-8A5E-C4307C5A5EBD}" type="pres">
      <dgm:prSet presAssocID="{156C9E5B-8FA7-4380-8E86-336C56408259}" presName="sibTrans" presStyleLbl="sibTrans2D1" presStyleIdx="0" presStyleCnt="6"/>
      <dgm:spPr/>
      <dgm:t>
        <a:bodyPr/>
        <a:lstStyle/>
        <a:p>
          <a:endParaRPr lang="en-US"/>
        </a:p>
      </dgm:t>
    </dgm:pt>
    <dgm:pt modelId="{F31BFCD8-6201-48C7-B258-2B5A400124B5}" type="pres">
      <dgm:prSet presAssocID="{C38049E2-7404-4DB4-9B6F-6A1F04FEC6D0}" presName="node" presStyleLbl="node1" presStyleIdx="1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92663AA-F82A-4A4C-8037-6339A4C8F5ED}" type="pres">
      <dgm:prSet presAssocID="{C38049E2-7404-4DB4-9B6F-6A1F04FEC6D0}" presName="dummy" presStyleCnt="0"/>
      <dgm:spPr/>
    </dgm:pt>
    <dgm:pt modelId="{764DFC54-4354-480F-8363-05FAF9AFBE71}" type="pres">
      <dgm:prSet presAssocID="{4A11D6B0-E5D8-47B7-8559-47B135B11182}" presName="sibTrans" presStyleLbl="sibTrans2D1" presStyleIdx="1" presStyleCnt="6"/>
      <dgm:spPr/>
      <dgm:t>
        <a:bodyPr/>
        <a:lstStyle/>
        <a:p>
          <a:endParaRPr lang="en-US"/>
        </a:p>
      </dgm:t>
    </dgm:pt>
    <dgm:pt modelId="{4697D3BA-550B-487A-B9E8-2FE315453D39}" type="pres">
      <dgm:prSet presAssocID="{32C3B0F8-72AE-4532-BCAF-ECF5836835A5}" presName="node" presStyleLbl="node1" presStyleIdx="2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B1DBEA3-F917-40B8-9B87-520F63989307}" type="pres">
      <dgm:prSet presAssocID="{32C3B0F8-72AE-4532-BCAF-ECF5836835A5}" presName="dummy" presStyleCnt="0"/>
      <dgm:spPr/>
    </dgm:pt>
    <dgm:pt modelId="{F0A3C132-6B5C-4591-8833-C46D9F22A473}" type="pres">
      <dgm:prSet presAssocID="{14473B88-3DE5-47DC-B350-D2AE70B014D0}" presName="sibTrans" presStyleLbl="sibTrans2D1" presStyleIdx="2" presStyleCnt="6"/>
      <dgm:spPr/>
      <dgm:t>
        <a:bodyPr/>
        <a:lstStyle/>
        <a:p>
          <a:endParaRPr lang="en-US"/>
        </a:p>
      </dgm:t>
    </dgm:pt>
    <dgm:pt modelId="{526ED274-F7C6-4623-83BE-E82914FA9EEF}" type="pres">
      <dgm:prSet presAssocID="{4CC13613-0E12-4D22-AE70-BD1A677B8028}" presName="node" presStyleLbl="node1" presStyleIdx="3" presStyleCnt="6" custScaleX="10587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509989F-2B35-4655-BD88-D205EF157960}" type="pres">
      <dgm:prSet presAssocID="{4CC13613-0E12-4D22-AE70-BD1A677B8028}" presName="dummy" presStyleCnt="0"/>
      <dgm:spPr/>
    </dgm:pt>
    <dgm:pt modelId="{7C1339C5-7FEE-4701-A054-744FD2DCF2F2}" type="pres">
      <dgm:prSet presAssocID="{E177B9BF-3BFF-41AF-A56E-A43EAFF5450C}" presName="sibTrans" presStyleLbl="sibTrans2D1" presStyleIdx="3" presStyleCnt="6"/>
      <dgm:spPr/>
      <dgm:t>
        <a:bodyPr/>
        <a:lstStyle/>
        <a:p>
          <a:endParaRPr lang="en-US"/>
        </a:p>
      </dgm:t>
    </dgm:pt>
    <dgm:pt modelId="{65900CD6-9463-476E-86E3-9970B7236F84}" type="pres">
      <dgm:prSet presAssocID="{1150D49A-E63A-4AA2-85BA-BCCBD95A533F}" presName="node" presStyleLbl="node1" presStyleIdx="4" presStyleCnt="6" custScaleX="10358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75C5151-4F1B-43C3-B504-62BE0CD604F6}" type="pres">
      <dgm:prSet presAssocID="{1150D49A-E63A-4AA2-85BA-BCCBD95A533F}" presName="dummy" presStyleCnt="0"/>
      <dgm:spPr/>
    </dgm:pt>
    <dgm:pt modelId="{B5674FB5-6C1E-4EA0-8530-FBC2AED6409F}" type="pres">
      <dgm:prSet presAssocID="{BF206BBE-C0E1-4C4F-91D9-E2A419E0D2C5}" presName="sibTrans" presStyleLbl="sibTrans2D1" presStyleIdx="4" presStyleCnt="6"/>
      <dgm:spPr/>
      <dgm:t>
        <a:bodyPr/>
        <a:lstStyle/>
        <a:p>
          <a:endParaRPr lang="en-US"/>
        </a:p>
      </dgm:t>
    </dgm:pt>
    <dgm:pt modelId="{7F2471E9-1F96-42F1-B62A-150F231F783D}" type="pres">
      <dgm:prSet presAssocID="{131A9457-806A-4BDD-A1C9-B0C05DDA5A8B}" presName="node" presStyleLbl="node1" presStyleIdx="5" presStyleCnt="6" custScaleX="10548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F016A01-9D67-45FF-9EC7-3D50527A6A14}" type="pres">
      <dgm:prSet presAssocID="{131A9457-806A-4BDD-A1C9-B0C05DDA5A8B}" presName="dummy" presStyleCnt="0"/>
      <dgm:spPr/>
    </dgm:pt>
    <dgm:pt modelId="{CBA0F585-CCF1-49B3-837C-2586931E0B88}" type="pres">
      <dgm:prSet presAssocID="{78BA7027-E1BD-4F48-B4D3-68199305DD14}" presName="sibTrans" presStyleLbl="sibTrans2D1" presStyleIdx="5" presStyleCnt="6"/>
      <dgm:spPr/>
      <dgm:t>
        <a:bodyPr/>
        <a:lstStyle/>
        <a:p>
          <a:endParaRPr lang="en-US"/>
        </a:p>
      </dgm:t>
    </dgm:pt>
  </dgm:ptLst>
  <dgm:cxnLst>
    <dgm:cxn modelId="{75311FB1-FC17-46C5-9051-D6754886DD1B}" type="presOf" srcId="{E8EB41EA-209C-4EA2-A3DC-F6B12D8A8C21}" destId="{4B483F9D-C27D-415F-9AE3-499E30DBBA1C}" srcOrd="0" destOrd="0" presId="urn:microsoft.com/office/officeart/2005/8/layout/radial6"/>
    <dgm:cxn modelId="{629E0185-E9AC-480C-8B49-D8428002199B}" type="presOf" srcId="{C38049E2-7404-4DB4-9B6F-6A1F04FEC6D0}" destId="{F31BFCD8-6201-48C7-B258-2B5A400124B5}" srcOrd="0" destOrd="0" presId="urn:microsoft.com/office/officeart/2005/8/layout/radial6"/>
    <dgm:cxn modelId="{3FDD258F-FAA0-41B1-8DAA-E2D02D99866C}" srcId="{68032F5C-9009-4A0E-9530-37464E1CA27C}" destId="{1150D49A-E63A-4AA2-85BA-BCCBD95A533F}" srcOrd="4" destOrd="0" parTransId="{28DB2ED6-878F-4AE6-B718-C072E3758061}" sibTransId="{BF206BBE-C0E1-4C4F-91D9-E2A419E0D2C5}"/>
    <dgm:cxn modelId="{8A28E26A-4F3C-41DE-B1DA-6AE15D0AD6DC}" srcId="{68032F5C-9009-4A0E-9530-37464E1CA27C}" destId="{4CC13613-0E12-4D22-AE70-BD1A677B8028}" srcOrd="3" destOrd="0" parTransId="{15C7E3B7-48CC-42F1-9388-309F1DCDBC9F}" sibTransId="{E177B9BF-3BFF-41AF-A56E-A43EAFF5450C}"/>
    <dgm:cxn modelId="{31F1C6CB-07A9-4B92-A93C-DAEB45DDD264}" type="presOf" srcId="{131A9457-806A-4BDD-A1C9-B0C05DDA5A8B}" destId="{7F2471E9-1F96-42F1-B62A-150F231F783D}" srcOrd="0" destOrd="0" presId="urn:microsoft.com/office/officeart/2005/8/layout/radial6"/>
    <dgm:cxn modelId="{6913F36C-19D1-4002-B8B9-9EA9F8647CFD}" type="presOf" srcId="{BF206BBE-C0E1-4C4F-91D9-E2A419E0D2C5}" destId="{B5674FB5-6C1E-4EA0-8530-FBC2AED6409F}" srcOrd="0" destOrd="0" presId="urn:microsoft.com/office/officeart/2005/8/layout/radial6"/>
    <dgm:cxn modelId="{0964818A-5DCB-43A5-A6A4-5A2A00A2F9A1}" srcId="{68032F5C-9009-4A0E-9530-37464E1CA27C}" destId="{C38049E2-7404-4DB4-9B6F-6A1F04FEC6D0}" srcOrd="1" destOrd="0" parTransId="{A177D785-4876-42BB-A6EE-A0E1030B2F2B}" sibTransId="{4A11D6B0-E5D8-47B7-8559-47B135B11182}"/>
    <dgm:cxn modelId="{4EAC33F3-217A-4C45-86CF-9AE16C6AEA8E}" type="presOf" srcId="{156C9E5B-8FA7-4380-8E86-336C56408259}" destId="{3CDC0002-3F06-4B04-8A5E-C4307C5A5EBD}" srcOrd="0" destOrd="0" presId="urn:microsoft.com/office/officeart/2005/8/layout/radial6"/>
    <dgm:cxn modelId="{FCCB59D4-5AFA-4F41-8890-5FE68969FC21}" type="presOf" srcId="{4A11D6B0-E5D8-47B7-8559-47B135B11182}" destId="{764DFC54-4354-480F-8363-05FAF9AFBE71}" srcOrd="0" destOrd="0" presId="urn:microsoft.com/office/officeart/2005/8/layout/radial6"/>
    <dgm:cxn modelId="{E7E0F1FF-856D-404F-9D75-BC6E6A2D7CF4}" srcId="{68032F5C-9009-4A0E-9530-37464E1CA27C}" destId="{43EFD1D9-C9C9-4C7B-A423-1691B0BA8F1E}" srcOrd="0" destOrd="0" parTransId="{98276D66-0AD4-432E-AF83-6CB8EE46F435}" sibTransId="{156C9E5B-8FA7-4380-8E86-336C56408259}"/>
    <dgm:cxn modelId="{19BDC3D6-5D76-4FF1-9124-EA7129E4A7CD}" type="presOf" srcId="{43EFD1D9-C9C9-4C7B-A423-1691B0BA8F1E}" destId="{DEAD5027-6FC5-4544-80CD-DA16DA3DF5EE}" srcOrd="0" destOrd="0" presId="urn:microsoft.com/office/officeart/2005/8/layout/radial6"/>
    <dgm:cxn modelId="{EE27DA60-9541-4FE0-9975-456A25565AC8}" srcId="{E8EB41EA-209C-4EA2-A3DC-F6B12D8A8C21}" destId="{68032F5C-9009-4A0E-9530-37464E1CA27C}" srcOrd="0" destOrd="0" parTransId="{0509319F-2BF0-468A-B39D-B3033962D2E0}" sibTransId="{216C3135-613F-429A-AA80-664E717568DA}"/>
    <dgm:cxn modelId="{C119E8C0-9818-4C41-9A56-A9FD3DCF48A6}" type="presOf" srcId="{78BA7027-E1BD-4F48-B4D3-68199305DD14}" destId="{CBA0F585-CCF1-49B3-837C-2586931E0B88}" srcOrd="0" destOrd="0" presId="urn:microsoft.com/office/officeart/2005/8/layout/radial6"/>
    <dgm:cxn modelId="{6443A765-A4D5-4CB8-A7DC-F95175D928B4}" srcId="{68032F5C-9009-4A0E-9530-37464E1CA27C}" destId="{32C3B0F8-72AE-4532-BCAF-ECF5836835A5}" srcOrd="2" destOrd="0" parTransId="{3E0FB65F-69A5-4B96-AFDC-92540F46EB0A}" sibTransId="{14473B88-3DE5-47DC-B350-D2AE70B014D0}"/>
    <dgm:cxn modelId="{35E23573-F989-4802-9ABB-C7D7EDA5DBB3}" type="presOf" srcId="{E177B9BF-3BFF-41AF-A56E-A43EAFF5450C}" destId="{7C1339C5-7FEE-4701-A054-744FD2DCF2F2}" srcOrd="0" destOrd="0" presId="urn:microsoft.com/office/officeart/2005/8/layout/radial6"/>
    <dgm:cxn modelId="{46C9A42F-764F-4A1E-998F-75EB6C896BB4}" srcId="{68032F5C-9009-4A0E-9530-37464E1CA27C}" destId="{131A9457-806A-4BDD-A1C9-B0C05DDA5A8B}" srcOrd="5" destOrd="0" parTransId="{81DDD1C2-71C4-4616-849A-264E531C1649}" sibTransId="{78BA7027-E1BD-4F48-B4D3-68199305DD14}"/>
    <dgm:cxn modelId="{7769D79B-7E03-42D8-B6E4-BB0671CC6469}" type="presOf" srcId="{4CC13613-0E12-4D22-AE70-BD1A677B8028}" destId="{526ED274-F7C6-4623-83BE-E82914FA9EEF}" srcOrd="0" destOrd="0" presId="urn:microsoft.com/office/officeart/2005/8/layout/radial6"/>
    <dgm:cxn modelId="{318193AD-3E9A-4901-8994-4EF6CB736EF5}" type="presOf" srcId="{68032F5C-9009-4A0E-9530-37464E1CA27C}" destId="{898B3B8F-31E0-45F7-BC45-572E1EAB9AFC}" srcOrd="0" destOrd="0" presId="urn:microsoft.com/office/officeart/2005/8/layout/radial6"/>
    <dgm:cxn modelId="{AEC287C8-AE26-493C-826D-3349F5FC3A53}" type="presOf" srcId="{14473B88-3DE5-47DC-B350-D2AE70B014D0}" destId="{F0A3C132-6B5C-4591-8833-C46D9F22A473}" srcOrd="0" destOrd="0" presId="urn:microsoft.com/office/officeart/2005/8/layout/radial6"/>
    <dgm:cxn modelId="{FBEC520D-41D4-4FDC-9A8C-30C26B2627E2}" type="presOf" srcId="{1150D49A-E63A-4AA2-85BA-BCCBD95A533F}" destId="{65900CD6-9463-476E-86E3-9970B7236F84}" srcOrd="0" destOrd="0" presId="urn:microsoft.com/office/officeart/2005/8/layout/radial6"/>
    <dgm:cxn modelId="{313B77EF-E367-46A4-952C-2627FCCDBBF7}" type="presOf" srcId="{32C3B0F8-72AE-4532-BCAF-ECF5836835A5}" destId="{4697D3BA-550B-487A-B9E8-2FE315453D39}" srcOrd="0" destOrd="0" presId="urn:microsoft.com/office/officeart/2005/8/layout/radial6"/>
    <dgm:cxn modelId="{677104F5-6962-4BF0-837C-9B89B10A2950}" type="presParOf" srcId="{4B483F9D-C27D-415F-9AE3-499E30DBBA1C}" destId="{898B3B8F-31E0-45F7-BC45-572E1EAB9AFC}" srcOrd="0" destOrd="0" presId="urn:microsoft.com/office/officeart/2005/8/layout/radial6"/>
    <dgm:cxn modelId="{277CC60F-5CD2-45A0-978B-6186F29893A0}" type="presParOf" srcId="{4B483F9D-C27D-415F-9AE3-499E30DBBA1C}" destId="{DEAD5027-6FC5-4544-80CD-DA16DA3DF5EE}" srcOrd="1" destOrd="0" presId="urn:microsoft.com/office/officeart/2005/8/layout/radial6"/>
    <dgm:cxn modelId="{232CDF56-9D0C-494F-B151-68A79DEE6DD0}" type="presParOf" srcId="{4B483F9D-C27D-415F-9AE3-499E30DBBA1C}" destId="{0838E86C-83C0-47D1-A7FB-D2B87DC8B0BB}" srcOrd="2" destOrd="0" presId="urn:microsoft.com/office/officeart/2005/8/layout/radial6"/>
    <dgm:cxn modelId="{22D451A5-BE38-40BE-ACCF-725FC12B396F}" type="presParOf" srcId="{4B483F9D-C27D-415F-9AE3-499E30DBBA1C}" destId="{3CDC0002-3F06-4B04-8A5E-C4307C5A5EBD}" srcOrd="3" destOrd="0" presId="urn:microsoft.com/office/officeart/2005/8/layout/radial6"/>
    <dgm:cxn modelId="{7A2B072F-BFC5-41FE-8DEB-2DEFE2C1687C}" type="presParOf" srcId="{4B483F9D-C27D-415F-9AE3-499E30DBBA1C}" destId="{F31BFCD8-6201-48C7-B258-2B5A400124B5}" srcOrd="4" destOrd="0" presId="urn:microsoft.com/office/officeart/2005/8/layout/radial6"/>
    <dgm:cxn modelId="{A8A245D9-C396-4695-B92C-721308669736}" type="presParOf" srcId="{4B483F9D-C27D-415F-9AE3-499E30DBBA1C}" destId="{D92663AA-F82A-4A4C-8037-6339A4C8F5ED}" srcOrd="5" destOrd="0" presId="urn:microsoft.com/office/officeart/2005/8/layout/radial6"/>
    <dgm:cxn modelId="{C60145EF-CA85-48C0-B87F-88910A5C598F}" type="presParOf" srcId="{4B483F9D-C27D-415F-9AE3-499E30DBBA1C}" destId="{764DFC54-4354-480F-8363-05FAF9AFBE71}" srcOrd="6" destOrd="0" presId="urn:microsoft.com/office/officeart/2005/8/layout/radial6"/>
    <dgm:cxn modelId="{20FB0F46-ADFC-4398-8FEC-F36A541A7522}" type="presParOf" srcId="{4B483F9D-C27D-415F-9AE3-499E30DBBA1C}" destId="{4697D3BA-550B-487A-B9E8-2FE315453D39}" srcOrd="7" destOrd="0" presId="urn:microsoft.com/office/officeart/2005/8/layout/radial6"/>
    <dgm:cxn modelId="{45AB8DB4-2EE9-4718-BDD9-B86FD3F66B9C}" type="presParOf" srcId="{4B483F9D-C27D-415F-9AE3-499E30DBBA1C}" destId="{0B1DBEA3-F917-40B8-9B87-520F63989307}" srcOrd="8" destOrd="0" presId="urn:microsoft.com/office/officeart/2005/8/layout/radial6"/>
    <dgm:cxn modelId="{74259726-7AB6-4BFA-8044-AD3ACC4961AF}" type="presParOf" srcId="{4B483F9D-C27D-415F-9AE3-499E30DBBA1C}" destId="{F0A3C132-6B5C-4591-8833-C46D9F22A473}" srcOrd="9" destOrd="0" presId="urn:microsoft.com/office/officeart/2005/8/layout/radial6"/>
    <dgm:cxn modelId="{CC2F927F-EE78-4761-B65A-38C26719067F}" type="presParOf" srcId="{4B483F9D-C27D-415F-9AE3-499E30DBBA1C}" destId="{526ED274-F7C6-4623-83BE-E82914FA9EEF}" srcOrd="10" destOrd="0" presId="urn:microsoft.com/office/officeart/2005/8/layout/radial6"/>
    <dgm:cxn modelId="{AF28A5D6-A842-40CC-8621-0D1A479DF4C1}" type="presParOf" srcId="{4B483F9D-C27D-415F-9AE3-499E30DBBA1C}" destId="{5509989F-2B35-4655-BD88-D205EF157960}" srcOrd="11" destOrd="0" presId="urn:microsoft.com/office/officeart/2005/8/layout/radial6"/>
    <dgm:cxn modelId="{32F13D66-9C02-4D59-9459-875494B61A6A}" type="presParOf" srcId="{4B483F9D-C27D-415F-9AE3-499E30DBBA1C}" destId="{7C1339C5-7FEE-4701-A054-744FD2DCF2F2}" srcOrd="12" destOrd="0" presId="urn:microsoft.com/office/officeart/2005/8/layout/radial6"/>
    <dgm:cxn modelId="{111600CE-4B94-48A4-9F5F-209D87398B5C}" type="presParOf" srcId="{4B483F9D-C27D-415F-9AE3-499E30DBBA1C}" destId="{65900CD6-9463-476E-86E3-9970B7236F84}" srcOrd="13" destOrd="0" presId="urn:microsoft.com/office/officeart/2005/8/layout/radial6"/>
    <dgm:cxn modelId="{266CC4F7-3653-4823-B803-020BBC45AD27}" type="presParOf" srcId="{4B483F9D-C27D-415F-9AE3-499E30DBBA1C}" destId="{175C5151-4F1B-43C3-B504-62BE0CD604F6}" srcOrd="14" destOrd="0" presId="urn:microsoft.com/office/officeart/2005/8/layout/radial6"/>
    <dgm:cxn modelId="{01000196-E7F3-4AF0-B4B6-9B0E5FD5CE17}" type="presParOf" srcId="{4B483F9D-C27D-415F-9AE3-499E30DBBA1C}" destId="{B5674FB5-6C1E-4EA0-8530-FBC2AED6409F}" srcOrd="15" destOrd="0" presId="urn:microsoft.com/office/officeart/2005/8/layout/radial6"/>
    <dgm:cxn modelId="{EAEB3392-791E-462D-B3A9-8EC92AB8EE59}" type="presParOf" srcId="{4B483F9D-C27D-415F-9AE3-499E30DBBA1C}" destId="{7F2471E9-1F96-42F1-B62A-150F231F783D}" srcOrd="16" destOrd="0" presId="urn:microsoft.com/office/officeart/2005/8/layout/radial6"/>
    <dgm:cxn modelId="{AA0D3602-B4A2-436F-8610-84809215F819}" type="presParOf" srcId="{4B483F9D-C27D-415F-9AE3-499E30DBBA1C}" destId="{8F016A01-9D67-45FF-9EC7-3D50527A6A14}" srcOrd="17" destOrd="0" presId="urn:microsoft.com/office/officeart/2005/8/layout/radial6"/>
    <dgm:cxn modelId="{AEE3F4EB-9651-4744-9BF5-ABA19B86B29F}" type="presParOf" srcId="{4B483F9D-C27D-415F-9AE3-499E30DBBA1C}" destId="{CBA0F585-CCF1-49B3-837C-2586931E0B88}" srcOrd="18" destOrd="0" presId="urn:microsoft.com/office/officeart/2005/8/layout/radial6"/>
  </dgm:cxnLst>
  <dgm:bg/>
  <dgm:whole/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27E2B30-C4EE-45BB-A099-6DC5676CAA62}" type="doc">
      <dgm:prSet loTypeId="urn:microsoft.com/office/officeart/2005/8/layout/gear1" loCatId="process" qsTypeId="urn:microsoft.com/office/officeart/2005/8/quickstyle/simple1" qsCatId="simple" csTypeId="urn:microsoft.com/office/officeart/2005/8/colors/accent1_2" csCatId="accent1" phldr="1"/>
      <dgm:spPr/>
    </dgm:pt>
    <dgm:pt modelId="{72FF7BBC-CFB0-44B4-9BE7-003DDCE7665C}">
      <dgm:prSet phldrT="[Text]" custT="1"/>
      <dgm:spPr/>
      <dgm:t>
        <a:bodyPr/>
        <a:lstStyle/>
        <a:p>
          <a:r>
            <a:rPr lang="en-US" sz="1600" dirty="0" smtClean="0"/>
            <a:t>Import  technology developed outside the country</a:t>
          </a:r>
          <a:endParaRPr lang="en-US" sz="1600" dirty="0"/>
        </a:p>
      </dgm:t>
    </dgm:pt>
    <dgm:pt modelId="{D27EB3D6-6B22-4766-9BFD-38BAE0FB455A}" type="parTrans" cxnId="{942AE05B-ECE5-4F8F-9393-3551B281FE41}">
      <dgm:prSet/>
      <dgm:spPr/>
      <dgm:t>
        <a:bodyPr/>
        <a:lstStyle/>
        <a:p>
          <a:endParaRPr lang="en-US"/>
        </a:p>
      </dgm:t>
    </dgm:pt>
    <dgm:pt modelId="{91C336CF-B6F9-4C31-897C-6C89B55B6FA2}" type="sibTrans" cxnId="{942AE05B-ECE5-4F8F-9393-3551B281FE41}">
      <dgm:prSet/>
      <dgm:spPr/>
      <dgm:t>
        <a:bodyPr/>
        <a:lstStyle/>
        <a:p>
          <a:endParaRPr lang="en-US"/>
        </a:p>
      </dgm:t>
    </dgm:pt>
    <dgm:pt modelId="{FBA80F35-AD4D-4152-B166-084E25DF1844}">
      <dgm:prSet phldrT="[Text]" custT="1"/>
      <dgm:spPr/>
      <dgm:t>
        <a:bodyPr/>
        <a:lstStyle/>
        <a:p>
          <a:r>
            <a:rPr lang="en-US" sz="1200" dirty="0" smtClean="0"/>
            <a:t>Applied R&amp;D </a:t>
          </a:r>
          <a:r>
            <a:rPr lang="en-US" sz="1200" dirty="0" smtClean="0"/>
            <a:t>to adapt </a:t>
          </a:r>
          <a:r>
            <a:rPr lang="en-US" sz="1200" dirty="0" smtClean="0"/>
            <a:t> technology</a:t>
          </a:r>
          <a:endParaRPr lang="en-US" sz="1200" dirty="0"/>
        </a:p>
      </dgm:t>
    </dgm:pt>
    <dgm:pt modelId="{55E037E0-940F-497B-BC01-7F56AE23FC0A}" type="parTrans" cxnId="{C4D90AD0-F006-4079-90FE-7AF7DFF06293}">
      <dgm:prSet/>
      <dgm:spPr/>
      <dgm:t>
        <a:bodyPr/>
        <a:lstStyle/>
        <a:p>
          <a:endParaRPr lang="en-US"/>
        </a:p>
      </dgm:t>
    </dgm:pt>
    <dgm:pt modelId="{6B50D102-CEBB-4D64-885B-ACED35879571}" type="sibTrans" cxnId="{C4D90AD0-F006-4079-90FE-7AF7DFF06293}">
      <dgm:prSet/>
      <dgm:spPr/>
      <dgm:t>
        <a:bodyPr/>
        <a:lstStyle/>
        <a:p>
          <a:endParaRPr lang="en-US"/>
        </a:p>
      </dgm:t>
    </dgm:pt>
    <dgm:pt modelId="{25E5F4D0-DED7-475B-9D3A-8A90F2C1D155}">
      <dgm:prSet phldrT="[Text]"/>
      <dgm:spPr/>
      <dgm:t>
        <a:bodyPr/>
        <a:lstStyle/>
        <a:p>
          <a:r>
            <a:rPr lang="en-US" dirty="0" smtClean="0"/>
            <a:t>Spin off </a:t>
          </a:r>
          <a:r>
            <a:rPr lang="en-US" dirty="0" smtClean="0"/>
            <a:t>technology</a:t>
          </a:r>
          <a:endParaRPr lang="en-US" dirty="0"/>
        </a:p>
      </dgm:t>
    </dgm:pt>
    <dgm:pt modelId="{E543A5BC-6151-43BD-8BA7-C059DEEF4EF4}" type="parTrans" cxnId="{D3CEF893-717D-496E-BBF3-DD3D6B5C37CE}">
      <dgm:prSet/>
      <dgm:spPr/>
      <dgm:t>
        <a:bodyPr/>
        <a:lstStyle/>
        <a:p>
          <a:endParaRPr lang="en-US"/>
        </a:p>
      </dgm:t>
    </dgm:pt>
    <dgm:pt modelId="{18CD6365-CA44-472C-956D-2386A58A1C51}" type="sibTrans" cxnId="{D3CEF893-717D-496E-BBF3-DD3D6B5C37CE}">
      <dgm:prSet/>
      <dgm:spPr/>
      <dgm:t>
        <a:bodyPr/>
        <a:lstStyle/>
        <a:p>
          <a:endParaRPr lang="en-US"/>
        </a:p>
      </dgm:t>
    </dgm:pt>
    <dgm:pt modelId="{BF8BD150-6D8F-40E5-BCD8-DA8E431A0BEC}" type="pres">
      <dgm:prSet presAssocID="{827E2B30-C4EE-45BB-A099-6DC5676CAA62}" presName="composite" presStyleCnt="0">
        <dgm:presLayoutVars>
          <dgm:chMax val="3"/>
          <dgm:animLvl val="lvl"/>
          <dgm:resizeHandles val="exact"/>
        </dgm:presLayoutVars>
      </dgm:prSet>
      <dgm:spPr/>
    </dgm:pt>
    <dgm:pt modelId="{F2DB5127-B16D-4EA3-B01D-9B33AE4CB8A2}" type="pres">
      <dgm:prSet presAssocID="{72FF7BBC-CFB0-44B4-9BE7-003DDCE7665C}" presName="gear1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2F00544-80E6-4948-A781-4F1EB1DD3222}" type="pres">
      <dgm:prSet presAssocID="{72FF7BBC-CFB0-44B4-9BE7-003DDCE7665C}" presName="gear1srcNode" presStyleLbl="node1" presStyleIdx="0" presStyleCnt="3"/>
      <dgm:spPr/>
      <dgm:t>
        <a:bodyPr/>
        <a:lstStyle/>
        <a:p>
          <a:endParaRPr lang="en-US"/>
        </a:p>
      </dgm:t>
    </dgm:pt>
    <dgm:pt modelId="{EF30B8D7-8E3B-4F15-8771-ABDB5774E71B}" type="pres">
      <dgm:prSet presAssocID="{72FF7BBC-CFB0-44B4-9BE7-003DDCE7665C}" presName="gear1dstNode" presStyleLbl="node1" presStyleIdx="0" presStyleCnt="3"/>
      <dgm:spPr/>
      <dgm:t>
        <a:bodyPr/>
        <a:lstStyle/>
        <a:p>
          <a:endParaRPr lang="en-US"/>
        </a:p>
      </dgm:t>
    </dgm:pt>
    <dgm:pt modelId="{F1ED63BA-7C0A-4D90-B09C-B97A4C4962E7}" type="pres">
      <dgm:prSet presAssocID="{FBA80F35-AD4D-4152-B166-084E25DF1844}" presName="gear2" presStyleLbl="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6C7FE21-458E-4970-BF1C-C1A728FC4019}" type="pres">
      <dgm:prSet presAssocID="{FBA80F35-AD4D-4152-B166-084E25DF1844}" presName="gear2srcNode" presStyleLbl="node1" presStyleIdx="1" presStyleCnt="3"/>
      <dgm:spPr/>
      <dgm:t>
        <a:bodyPr/>
        <a:lstStyle/>
        <a:p>
          <a:endParaRPr lang="en-US"/>
        </a:p>
      </dgm:t>
    </dgm:pt>
    <dgm:pt modelId="{25FED466-31E1-4CAD-993A-C5A1EDE216A3}" type="pres">
      <dgm:prSet presAssocID="{FBA80F35-AD4D-4152-B166-084E25DF1844}" presName="gear2dstNode" presStyleLbl="node1" presStyleIdx="1" presStyleCnt="3"/>
      <dgm:spPr/>
      <dgm:t>
        <a:bodyPr/>
        <a:lstStyle/>
        <a:p>
          <a:endParaRPr lang="en-US"/>
        </a:p>
      </dgm:t>
    </dgm:pt>
    <dgm:pt modelId="{D32D4CC7-6C97-4B8E-B371-BE59ADCAC03B}" type="pres">
      <dgm:prSet presAssocID="{25E5F4D0-DED7-475B-9D3A-8A90F2C1D155}" presName="gear3" presStyleLbl="node1" presStyleIdx="2" presStyleCnt="3"/>
      <dgm:spPr/>
      <dgm:t>
        <a:bodyPr/>
        <a:lstStyle/>
        <a:p>
          <a:endParaRPr lang="en-US"/>
        </a:p>
      </dgm:t>
    </dgm:pt>
    <dgm:pt modelId="{E75B40D0-33EC-4710-8452-075B2C216283}" type="pres">
      <dgm:prSet presAssocID="{25E5F4D0-DED7-475B-9D3A-8A90F2C1D155}" presName="gear3tx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40E5EB3-A006-4FF2-B560-08C6147002E4}" type="pres">
      <dgm:prSet presAssocID="{25E5F4D0-DED7-475B-9D3A-8A90F2C1D155}" presName="gear3srcNode" presStyleLbl="node1" presStyleIdx="2" presStyleCnt="3"/>
      <dgm:spPr/>
      <dgm:t>
        <a:bodyPr/>
        <a:lstStyle/>
        <a:p>
          <a:endParaRPr lang="en-US"/>
        </a:p>
      </dgm:t>
    </dgm:pt>
    <dgm:pt modelId="{E85D50EF-7379-4671-BA2C-330D07507600}" type="pres">
      <dgm:prSet presAssocID="{25E5F4D0-DED7-475B-9D3A-8A90F2C1D155}" presName="gear3dstNode" presStyleLbl="node1" presStyleIdx="2" presStyleCnt="3"/>
      <dgm:spPr/>
      <dgm:t>
        <a:bodyPr/>
        <a:lstStyle/>
        <a:p>
          <a:endParaRPr lang="en-US"/>
        </a:p>
      </dgm:t>
    </dgm:pt>
    <dgm:pt modelId="{6B77E168-28C1-4202-BECF-96AB2D8031EF}" type="pres">
      <dgm:prSet presAssocID="{91C336CF-B6F9-4C31-897C-6C89B55B6FA2}" presName="connector1" presStyleLbl="sibTrans2D1" presStyleIdx="0" presStyleCnt="3"/>
      <dgm:spPr/>
      <dgm:t>
        <a:bodyPr/>
        <a:lstStyle/>
        <a:p>
          <a:endParaRPr lang="en-US"/>
        </a:p>
      </dgm:t>
    </dgm:pt>
    <dgm:pt modelId="{BD2C954B-C07D-4E67-B74B-8EE41AA96A12}" type="pres">
      <dgm:prSet presAssocID="{6B50D102-CEBB-4D64-885B-ACED35879571}" presName="connector2" presStyleLbl="sibTrans2D1" presStyleIdx="1" presStyleCnt="3"/>
      <dgm:spPr/>
      <dgm:t>
        <a:bodyPr/>
        <a:lstStyle/>
        <a:p>
          <a:endParaRPr lang="en-US"/>
        </a:p>
      </dgm:t>
    </dgm:pt>
    <dgm:pt modelId="{397FAC17-AF6B-4F6D-A475-8156B1600CB1}" type="pres">
      <dgm:prSet presAssocID="{18CD6365-CA44-472C-956D-2386A58A1C51}" presName="connector3" presStyleLbl="sibTrans2D1" presStyleIdx="2" presStyleCnt="3"/>
      <dgm:spPr/>
      <dgm:t>
        <a:bodyPr/>
        <a:lstStyle/>
        <a:p>
          <a:endParaRPr lang="en-US"/>
        </a:p>
      </dgm:t>
    </dgm:pt>
  </dgm:ptLst>
  <dgm:cxnLst>
    <dgm:cxn modelId="{4A1B4B7B-8866-40D4-930E-16FB05CD23D5}" type="presOf" srcId="{25E5F4D0-DED7-475B-9D3A-8A90F2C1D155}" destId="{D32D4CC7-6C97-4B8E-B371-BE59ADCAC03B}" srcOrd="0" destOrd="0" presId="urn:microsoft.com/office/officeart/2005/8/layout/gear1"/>
    <dgm:cxn modelId="{942AE05B-ECE5-4F8F-9393-3551B281FE41}" srcId="{827E2B30-C4EE-45BB-A099-6DC5676CAA62}" destId="{72FF7BBC-CFB0-44B4-9BE7-003DDCE7665C}" srcOrd="0" destOrd="0" parTransId="{D27EB3D6-6B22-4766-9BFD-38BAE0FB455A}" sibTransId="{91C336CF-B6F9-4C31-897C-6C89B55B6FA2}"/>
    <dgm:cxn modelId="{433CAC19-005B-4EEC-B3DA-C6B3283D4115}" type="presOf" srcId="{91C336CF-B6F9-4C31-897C-6C89B55B6FA2}" destId="{6B77E168-28C1-4202-BECF-96AB2D8031EF}" srcOrd="0" destOrd="0" presId="urn:microsoft.com/office/officeart/2005/8/layout/gear1"/>
    <dgm:cxn modelId="{D7A7F80E-3027-4C71-9E83-AD9B8153D45E}" type="presOf" srcId="{FBA80F35-AD4D-4152-B166-084E25DF1844}" destId="{25FED466-31E1-4CAD-993A-C5A1EDE216A3}" srcOrd="2" destOrd="0" presId="urn:microsoft.com/office/officeart/2005/8/layout/gear1"/>
    <dgm:cxn modelId="{E5968510-32A0-4797-BAEA-5D708CCD8CA4}" type="presOf" srcId="{72FF7BBC-CFB0-44B4-9BE7-003DDCE7665C}" destId="{EF30B8D7-8E3B-4F15-8771-ABDB5774E71B}" srcOrd="2" destOrd="0" presId="urn:microsoft.com/office/officeart/2005/8/layout/gear1"/>
    <dgm:cxn modelId="{7735AF6F-9D77-47CC-8AA5-BFBD102B9E0B}" type="presOf" srcId="{25E5F4D0-DED7-475B-9D3A-8A90F2C1D155}" destId="{E85D50EF-7379-4671-BA2C-330D07507600}" srcOrd="3" destOrd="0" presId="urn:microsoft.com/office/officeart/2005/8/layout/gear1"/>
    <dgm:cxn modelId="{A1597FD7-422E-4271-95D1-AF6CCAE306D8}" type="presOf" srcId="{25E5F4D0-DED7-475B-9D3A-8A90F2C1D155}" destId="{E75B40D0-33EC-4710-8452-075B2C216283}" srcOrd="1" destOrd="0" presId="urn:microsoft.com/office/officeart/2005/8/layout/gear1"/>
    <dgm:cxn modelId="{2ECF7D9E-E65E-4E8D-B723-29369244B553}" type="presOf" srcId="{72FF7BBC-CFB0-44B4-9BE7-003DDCE7665C}" destId="{F2DB5127-B16D-4EA3-B01D-9B33AE4CB8A2}" srcOrd="0" destOrd="0" presId="urn:microsoft.com/office/officeart/2005/8/layout/gear1"/>
    <dgm:cxn modelId="{547E8A14-8B12-4053-9FC4-75BCC2A12D20}" type="presOf" srcId="{18CD6365-CA44-472C-956D-2386A58A1C51}" destId="{397FAC17-AF6B-4F6D-A475-8156B1600CB1}" srcOrd="0" destOrd="0" presId="urn:microsoft.com/office/officeart/2005/8/layout/gear1"/>
    <dgm:cxn modelId="{C4D90AD0-F006-4079-90FE-7AF7DFF06293}" srcId="{827E2B30-C4EE-45BB-A099-6DC5676CAA62}" destId="{FBA80F35-AD4D-4152-B166-084E25DF1844}" srcOrd="1" destOrd="0" parTransId="{55E037E0-940F-497B-BC01-7F56AE23FC0A}" sibTransId="{6B50D102-CEBB-4D64-885B-ACED35879571}"/>
    <dgm:cxn modelId="{6102356C-876A-4EF1-A35A-7D999870BDE3}" type="presOf" srcId="{25E5F4D0-DED7-475B-9D3A-8A90F2C1D155}" destId="{640E5EB3-A006-4FF2-B560-08C6147002E4}" srcOrd="2" destOrd="0" presId="urn:microsoft.com/office/officeart/2005/8/layout/gear1"/>
    <dgm:cxn modelId="{72D690EF-ACA1-486D-A31A-987D96BD287E}" type="presOf" srcId="{827E2B30-C4EE-45BB-A099-6DC5676CAA62}" destId="{BF8BD150-6D8F-40E5-BCD8-DA8E431A0BEC}" srcOrd="0" destOrd="0" presId="urn:microsoft.com/office/officeart/2005/8/layout/gear1"/>
    <dgm:cxn modelId="{8E35ABD6-7E63-4F18-B764-660E6B3482F5}" type="presOf" srcId="{FBA80F35-AD4D-4152-B166-084E25DF1844}" destId="{F1ED63BA-7C0A-4D90-B09C-B97A4C4962E7}" srcOrd="0" destOrd="0" presId="urn:microsoft.com/office/officeart/2005/8/layout/gear1"/>
    <dgm:cxn modelId="{036B8439-8A93-4EB0-AE8C-68F0673C05CB}" type="presOf" srcId="{FBA80F35-AD4D-4152-B166-084E25DF1844}" destId="{A6C7FE21-458E-4970-BF1C-C1A728FC4019}" srcOrd="1" destOrd="0" presId="urn:microsoft.com/office/officeart/2005/8/layout/gear1"/>
    <dgm:cxn modelId="{6462A111-4EA6-4BC3-8529-8E94C6F64D8D}" type="presOf" srcId="{72FF7BBC-CFB0-44B4-9BE7-003DDCE7665C}" destId="{D2F00544-80E6-4948-A781-4F1EB1DD3222}" srcOrd="1" destOrd="0" presId="urn:microsoft.com/office/officeart/2005/8/layout/gear1"/>
    <dgm:cxn modelId="{10C73A55-B91F-499A-A40D-E0DB0ECD255B}" type="presOf" srcId="{6B50D102-CEBB-4D64-885B-ACED35879571}" destId="{BD2C954B-C07D-4E67-B74B-8EE41AA96A12}" srcOrd="0" destOrd="0" presId="urn:microsoft.com/office/officeart/2005/8/layout/gear1"/>
    <dgm:cxn modelId="{D3CEF893-717D-496E-BBF3-DD3D6B5C37CE}" srcId="{827E2B30-C4EE-45BB-A099-6DC5676CAA62}" destId="{25E5F4D0-DED7-475B-9D3A-8A90F2C1D155}" srcOrd="2" destOrd="0" parTransId="{E543A5BC-6151-43BD-8BA7-C059DEEF4EF4}" sibTransId="{18CD6365-CA44-472C-956D-2386A58A1C51}"/>
    <dgm:cxn modelId="{E803EE02-99C8-461F-91D6-40BD42B19A71}" type="presParOf" srcId="{BF8BD150-6D8F-40E5-BCD8-DA8E431A0BEC}" destId="{F2DB5127-B16D-4EA3-B01D-9B33AE4CB8A2}" srcOrd="0" destOrd="0" presId="urn:microsoft.com/office/officeart/2005/8/layout/gear1"/>
    <dgm:cxn modelId="{D840BB2E-7DA5-4629-90BE-9D98997A8928}" type="presParOf" srcId="{BF8BD150-6D8F-40E5-BCD8-DA8E431A0BEC}" destId="{D2F00544-80E6-4948-A781-4F1EB1DD3222}" srcOrd="1" destOrd="0" presId="urn:microsoft.com/office/officeart/2005/8/layout/gear1"/>
    <dgm:cxn modelId="{F7AF440D-858E-4325-8B7D-2B45BC990DEC}" type="presParOf" srcId="{BF8BD150-6D8F-40E5-BCD8-DA8E431A0BEC}" destId="{EF30B8D7-8E3B-4F15-8771-ABDB5774E71B}" srcOrd="2" destOrd="0" presId="urn:microsoft.com/office/officeart/2005/8/layout/gear1"/>
    <dgm:cxn modelId="{7D1396D2-173D-4153-9610-65E10F8EF114}" type="presParOf" srcId="{BF8BD150-6D8F-40E5-BCD8-DA8E431A0BEC}" destId="{F1ED63BA-7C0A-4D90-B09C-B97A4C4962E7}" srcOrd="3" destOrd="0" presId="urn:microsoft.com/office/officeart/2005/8/layout/gear1"/>
    <dgm:cxn modelId="{26FF2D8A-31CE-454A-A252-9CF097282A4D}" type="presParOf" srcId="{BF8BD150-6D8F-40E5-BCD8-DA8E431A0BEC}" destId="{A6C7FE21-458E-4970-BF1C-C1A728FC4019}" srcOrd="4" destOrd="0" presId="urn:microsoft.com/office/officeart/2005/8/layout/gear1"/>
    <dgm:cxn modelId="{6453DE0A-2D27-43D1-A01E-35B04EA60B03}" type="presParOf" srcId="{BF8BD150-6D8F-40E5-BCD8-DA8E431A0BEC}" destId="{25FED466-31E1-4CAD-993A-C5A1EDE216A3}" srcOrd="5" destOrd="0" presId="urn:microsoft.com/office/officeart/2005/8/layout/gear1"/>
    <dgm:cxn modelId="{1ADD8A4C-6D00-428D-ABB1-D573B4FADD0A}" type="presParOf" srcId="{BF8BD150-6D8F-40E5-BCD8-DA8E431A0BEC}" destId="{D32D4CC7-6C97-4B8E-B371-BE59ADCAC03B}" srcOrd="6" destOrd="0" presId="urn:microsoft.com/office/officeart/2005/8/layout/gear1"/>
    <dgm:cxn modelId="{B71C49FC-018D-40AD-83E4-F53CAC275D86}" type="presParOf" srcId="{BF8BD150-6D8F-40E5-BCD8-DA8E431A0BEC}" destId="{E75B40D0-33EC-4710-8452-075B2C216283}" srcOrd="7" destOrd="0" presId="urn:microsoft.com/office/officeart/2005/8/layout/gear1"/>
    <dgm:cxn modelId="{47E501FF-FA07-427D-BBF7-12A25964B455}" type="presParOf" srcId="{BF8BD150-6D8F-40E5-BCD8-DA8E431A0BEC}" destId="{640E5EB3-A006-4FF2-B560-08C6147002E4}" srcOrd="8" destOrd="0" presId="urn:microsoft.com/office/officeart/2005/8/layout/gear1"/>
    <dgm:cxn modelId="{1697179F-7C09-40A3-AFFD-323DCDA85739}" type="presParOf" srcId="{BF8BD150-6D8F-40E5-BCD8-DA8E431A0BEC}" destId="{E85D50EF-7379-4671-BA2C-330D07507600}" srcOrd="9" destOrd="0" presId="urn:microsoft.com/office/officeart/2005/8/layout/gear1"/>
    <dgm:cxn modelId="{F53347F7-4541-4A8A-8728-E8CD43B84A88}" type="presParOf" srcId="{BF8BD150-6D8F-40E5-BCD8-DA8E431A0BEC}" destId="{6B77E168-28C1-4202-BECF-96AB2D8031EF}" srcOrd="10" destOrd="0" presId="urn:microsoft.com/office/officeart/2005/8/layout/gear1"/>
    <dgm:cxn modelId="{F7488412-5AD0-4603-B5CE-D5F275C2A6E9}" type="presParOf" srcId="{BF8BD150-6D8F-40E5-BCD8-DA8E431A0BEC}" destId="{BD2C954B-C07D-4E67-B74B-8EE41AA96A12}" srcOrd="11" destOrd="0" presId="urn:microsoft.com/office/officeart/2005/8/layout/gear1"/>
    <dgm:cxn modelId="{B79ED26B-D31B-4F97-8208-52FF32BA0930}" type="presParOf" srcId="{BF8BD150-6D8F-40E5-BCD8-DA8E431A0BEC}" destId="{397FAC17-AF6B-4F6D-A475-8156B1600CB1}" srcOrd="12" destOrd="0" presId="urn:microsoft.com/office/officeart/2005/8/layout/gear1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6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connRout" val="curve"/>
                    <dgm:param type="begPts" val="ctr"/>
                    <dgm:param type="endPts" val="ctr"/>
                    <dgm:param type="begSty" val="noArr"/>
                    <dgm:param type="endSty" val="noArr"/>
                    <dgm:param type="dstNode" val="node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connRout" val="longCurve"/>
                    <dgm:param type="begPts" val="bCtr"/>
                    <dgm:param type="endPts" val="tCtr"/>
                    <dgm:param type="begSty" val="noArr"/>
                    <dgm:param type="endSty" val="noArr"/>
                    <dgm:param type="srcNode" val="dummyConnPt"/>
                    <dgm:param type="dstNode" val="dummyConnPt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gear1">
  <dgm:title val=""/>
  <dgm:desc val=""/>
  <dgm:catLst>
    <dgm:cat type="relationship" pri="3000"/>
    <dgm:cat type="process" pri="28000"/>
    <dgm:cat type="cycle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 useDef="1">
    <dgm:dataModel>
      <dgm:ptLst/>
      <dgm:bg/>
      <dgm:whole/>
    </dgm:dataModel>
  </dgm:clrData>
  <dgm:layoutNode name="composite">
    <dgm:varLst>
      <dgm:chMax val="3"/>
      <dgm:animLvl val="lvl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lte" val="1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05"/>
          <dgm:constr type="t" for="ch" forName="gear1" refType="w" fact="0.05"/>
          <dgm:constr type="w" for="ch" forName="gear1srcNode" val="1"/>
          <dgm:constr type="h" for="ch" forName="gear1srcNode" val="1"/>
          <dgm:constr type="l" for="ch" forName="gear1srcNode" refType="w" fact="0.32"/>
          <dgm:constr type="t" for="ch" forName="gear1srcNode"/>
          <dgm:constr type="w" for="ch" forName="gear1dstNode" val="1"/>
          <dgm:constr type="h" for="ch" forName="gear1dstNode" val="1"/>
          <dgm:constr type="r" for="ch" forName="gear1dstNode" refType="w" fact="0.58"/>
          <dgm:constr type="t" for="ch" forName="gear1dstNode" refType="h" fact="0.5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/>
          <dgm:constr type="b" for="ch" forName="gear1ch" refType="h" fact="0.6"/>
        </dgm:constrLst>
      </dgm:if>
      <dgm:if name="Name2" axis="ch" ptType="node" func="cnt" op="equ" val="2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2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2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7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w" fact="0.8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1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0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3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 refType="w" fact="0.34"/>
          <dgm:constr type="t" for="ch" forName="gear2ch" refType="w" fact="0.04"/>
        </dgm:constrLst>
      </dgm:if>
      <dgm:else name="Name3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4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4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95"/>
          <dgm:constr type="diam" for="des" forName="connector1" refType="w" refFor="ch" refForName="gear1" op="equ" fact="1.15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h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3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2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5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/>
          <dgm:constr type="t" for="ch" forName="gear2ch" refType="w" fact="0.58"/>
          <dgm:constr type="w" for="ch" forName="gear3" refType="w" fact="0.48"/>
          <dgm:constr type="h" for="ch" forName="gear3" refType="w" fact="0.48"/>
          <dgm:constr type="l" for="ch" forName="gear3" refType="w" fact="0.31"/>
          <dgm:constr type="t" for="ch" forName="gear3"/>
          <dgm:constr type="w" for="ch" forName="gear3tx" refType="w" fact="0.22"/>
          <dgm:constr type="h" for="ch" forName="gear3tx" refType="w" fact="0.22"/>
          <dgm:constr type="ctrX" for="ch" forName="gear3tx" refType="ctrX" refFor="ch" refForName="gear3"/>
          <dgm:constr type="ctrY" for="ch" forName="gear3tx" refType="ctrY" refFor="ch" refForName="gear3"/>
          <dgm:constr type="w" for="ch" forName="gear3srcNode" val="1"/>
          <dgm:constr type="h" for="ch" forName="gear3srcNode" val="1"/>
          <dgm:constr type="l" for="ch" forName="gear3srcNode" refType="w" fact="0.3"/>
          <dgm:constr type="t" for="ch" forName="gear3srcNode" refType="w" fact="0.25"/>
          <dgm:constr type="w" for="ch" forName="gear3dstNode" val="1"/>
          <dgm:constr type="h" for="ch" forName="gear3dstNode" val="1"/>
          <dgm:constr type="l" for="ch" forName="gear3dstNode" refType="w" fact="0.38"/>
          <dgm:constr type="t" for="ch" forName="gear3dstNode" refType="h" fact="0.05"/>
          <dgm:constr type="diam" for="des" forName="connector3" refType="w" refFor="ch" refForName="gear3" op="equ"/>
          <dgm:constr type="h" for="des" forName="connector3" refType="w" refFor="ch" refForName="gear1" op="equ" fact="0.1"/>
          <dgm:constr type="w" for="ch" forName="gear3ch" refType="w" fact="0.35"/>
          <dgm:constr type="h" for="ch" forName="gear3ch" refType="w" refFor="ch" refForName="gear3ch" fact="0.6"/>
          <dgm:constr type="l" for="ch" forName="gear3ch" refType="w" fact="0.65"/>
          <dgm:constr type="t" for="ch" forName="gear3ch" refType="h" fact="0.13"/>
        </dgm:constrLst>
      </dgm:else>
    </dgm:choose>
    <dgm:ruleLst/>
    <dgm:forEach name="Name4" axis="ch" ptType="node" cnt="1">
      <dgm:layoutNode name="gear1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9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1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1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5">
        <dgm:if name="Name6" axis="ch" ptType="node" func="cnt" op="gte" val="1">
          <dgm:layoutNode name="gear1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7"/>
      </dgm:choose>
    </dgm:forEach>
    <dgm:forEach name="Name8" axis="ch" ptType="node" st="2" cnt="1">
      <dgm:layoutNode name="gear2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6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2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2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9">
        <dgm:if name="Name10" axis="ch" ptType="node" func="cnt" op="gte" val="1">
          <dgm:layoutNode name="gear2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1"/>
      </dgm:choose>
    </dgm:forEach>
    <dgm:forEach name="Name12" axis="ch" ptType="node" st="3" cnt="1">
      <dgm:layoutNode name="gear3" styleLbl="node1">
        <dgm:alg type="sp"/>
        <dgm:shape xmlns:r="http://schemas.openxmlformats.org/officeDocument/2006/relationships" rot="-15" type="gear6" r:blip="">
          <dgm:adjLst/>
        </dgm:shape>
        <dgm:presOf axis="self"/>
        <dgm:constrLst/>
        <dgm:ruleLst/>
      </dgm:layoutNode>
      <dgm:layoutNode name="gear3tx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3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3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13">
        <dgm:if name="Name14" axis="ch" ptType="node" func="cnt" op="gte" val="1">
          <dgm:layoutNode name="gear3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5"/>
      </dgm:choose>
    </dgm:forEach>
    <dgm:forEach name="Name16" axis="ch" ptType="sibTrans" hideLastTrans="0" cnt="1">
      <dgm:layoutNode name="connector1" styleLbl="sibTrans2D1">
        <dgm:alg type="conn">
          <dgm:param type="connRout" val="curve"/>
          <dgm:param type="srcNode" val="gear1srcNode"/>
          <dgm:param type="dstNode" val="gear1dstNode"/>
          <dgm:param type="begPts" val="midR"/>
          <dgm:param type="endPts" val="tCtr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7" axis="ch" ptType="sibTrans" hideLastTrans="0" st="2" cnt="1">
      <dgm:layoutNode name="connector2" styleLbl="sibTrans2D1">
        <dgm:alg type="conn">
          <dgm:param type="connRout" val="curve"/>
          <dgm:param type="srcNode" val="gear2srcNode"/>
          <dgm:param type="dstNode" val="gear2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8" axis="ch" ptType="sibTrans" hideLastTrans="0" st="3" cnt="1">
      <dgm:layoutNode name="connector3" styleLbl="sibTrans2D1">
        <dgm:alg type="conn">
          <dgm:param type="connRout" val="curve"/>
          <dgm:param type="srcNode" val="gear3srcNode"/>
          <dgm:param type="dstNode" val="gear3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E58E52-4671-4970-BFD9-3F085382C55C}" type="datetimeFigureOut">
              <a:rPr lang="en-US" smtClean="0"/>
              <a:t>11/6/2009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7D019-3323-4F63-9652-03A72F68F00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E58E52-4671-4970-BFD9-3F085382C55C}" type="datetimeFigureOut">
              <a:rPr lang="en-US" smtClean="0"/>
              <a:t>11/6/2009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7D019-3323-4F63-9652-03A72F68F00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E58E52-4671-4970-BFD9-3F085382C55C}" type="datetimeFigureOut">
              <a:rPr lang="en-US" smtClean="0"/>
              <a:t>11/6/2009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7D019-3323-4F63-9652-03A72F68F00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E58E52-4671-4970-BFD9-3F085382C55C}" type="datetimeFigureOut">
              <a:rPr lang="en-US" smtClean="0"/>
              <a:t>11/6/2009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7D019-3323-4F63-9652-03A72F68F00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E58E52-4671-4970-BFD9-3F085382C55C}" type="datetimeFigureOut">
              <a:rPr lang="en-US" smtClean="0"/>
              <a:t>11/6/2009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7D019-3323-4F63-9652-03A72F68F00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E58E52-4671-4970-BFD9-3F085382C55C}" type="datetimeFigureOut">
              <a:rPr lang="en-US" smtClean="0"/>
              <a:t>11/6/2009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7D019-3323-4F63-9652-03A72F68F00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E58E52-4671-4970-BFD9-3F085382C55C}" type="datetimeFigureOut">
              <a:rPr lang="en-US" smtClean="0"/>
              <a:t>11/6/2009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7D019-3323-4F63-9652-03A72F68F00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E58E52-4671-4970-BFD9-3F085382C55C}" type="datetimeFigureOut">
              <a:rPr lang="en-US" smtClean="0"/>
              <a:t>11/6/2009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7D019-3323-4F63-9652-03A72F68F00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E58E52-4671-4970-BFD9-3F085382C55C}" type="datetimeFigureOut">
              <a:rPr lang="en-US" smtClean="0"/>
              <a:t>11/6/2009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7D019-3323-4F63-9652-03A72F68F00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E58E52-4671-4970-BFD9-3F085382C55C}" type="datetimeFigureOut">
              <a:rPr lang="en-US" smtClean="0"/>
              <a:t>11/6/2009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7D019-3323-4F63-9652-03A72F68F00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E58E52-4671-4970-BFD9-3F085382C55C}" type="datetimeFigureOut">
              <a:rPr lang="en-US" smtClean="0"/>
              <a:t>11/6/2009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7D019-3323-4F63-9652-03A72F68F00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E58E52-4671-4970-BFD9-3F085382C55C}" type="datetimeFigureOut">
              <a:rPr lang="en-US" smtClean="0"/>
              <a:t>11/6/2009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17D019-3323-4F63-9652-03A72F68F004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worldbank.org/sti" TargetMode="External"/><Relationship Id="rId2" Type="http://schemas.openxmlformats.org/officeDocument/2006/relationships/hyperlink" Target="mailto:awatkins@worldbank.org" TargetMode="Externa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43000"/>
            <a:ext cx="7772400" cy="2362200"/>
          </a:xfrm>
        </p:spPr>
        <p:txBody>
          <a:bodyPr>
            <a:normAutofit/>
          </a:bodyPr>
          <a:lstStyle/>
          <a:p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World Bank STI Capacity Building Programs:</a:t>
            </a:r>
            <a:b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IP As A Crosscutting Issue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Alfred Watkins</a:t>
            </a:r>
          </a:p>
          <a:p>
            <a:r>
              <a:rPr lang="en-US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S&amp;T Program Coordinator</a:t>
            </a:r>
          </a:p>
          <a:p>
            <a:r>
              <a:rPr lang="en-US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Geneva</a:t>
            </a:r>
          </a:p>
          <a:p>
            <a:r>
              <a:rPr lang="en-US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November 6, 2009</a:t>
            </a:r>
            <a:endParaRPr lang="en-US" b="1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C00000"/>
                </a:solidFill>
              </a:rPr>
              <a:t>Crosscutting is frequently a synonym for orphan!!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Trade </a:t>
            </a:r>
            <a:r>
              <a:rPr lang="en-US" dirty="0" err="1" smtClean="0"/>
              <a:t>vs</a:t>
            </a:r>
            <a:r>
              <a:rPr lang="en-US" dirty="0" smtClean="0"/>
              <a:t> S&amp;T</a:t>
            </a:r>
          </a:p>
          <a:p>
            <a:r>
              <a:rPr lang="en-US" dirty="0" smtClean="0"/>
              <a:t>TRIPS</a:t>
            </a:r>
          </a:p>
          <a:p>
            <a:r>
              <a:rPr lang="en-US" dirty="0" smtClean="0"/>
              <a:t>Local R&amp;D links</a:t>
            </a:r>
          </a:p>
          <a:p>
            <a:r>
              <a:rPr lang="en-US" dirty="0" smtClean="0"/>
              <a:t>Geographic identity, trademarks, industrial design, plant varieties, local patent offices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274638"/>
            <a:ext cx="7924800" cy="1477962"/>
          </a:xfrm>
        </p:spPr>
        <p:txBody>
          <a:bodyPr>
            <a:normAutofit/>
          </a:bodyPr>
          <a:lstStyle/>
          <a:p>
            <a:r>
              <a:rPr lang="en-US" sz="2800" dirty="0" smtClean="0"/>
              <a:t>STI Capacity Building Impact: </a:t>
            </a:r>
            <a:br>
              <a:rPr lang="en-US" sz="2800" dirty="0" smtClean="0"/>
            </a:br>
            <a:r>
              <a:rPr lang="en-US" sz="2800" dirty="0" smtClean="0"/>
              <a:t>Six Key Dimensions</a:t>
            </a:r>
            <a:endParaRPr lang="en-US" sz="28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381000" y="1600200"/>
          <a:ext cx="8305800" cy="5029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E882ED-259F-4A2A-9AD2-8EE8D56F4B25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Technology Transfer</a:t>
            </a:r>
            <a:endParaRPr lang="en-US" b="1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/>
              <a:t> </a:t>
            </a:r>
          </a:p>
          <a:p>
            <a:pPr>
              <a:buNone/>
            </a:pPr>
            <a:r>
              <a:rPr lang="en-US" b="1" dirty="0"/>
              <a:t> </a:t>
            </a:r>
            <a:endParaRPr lang="en-US" dirty="0"/>
          </a:p>
          <a:p>
            <a:pPr>
              <a:buNone/>
            </a:pPr>
            <a:r>
              <a:rPr lang="en-US" b="1" dirty="0"/>
              <a:t> </a:t>
            </a:r>
            <a:endParaRPr lang="en-US" dirty="0"/>
          </a:p>
          <a:p>
            <a:endParaRPr lang="en-US" dirty="0"/>
          </a:p>
        </p:txBody>
      </p:sp>
      <p:graphicFrame>
        <p:nvGraphicFramePr>
          <p:cNvPr id="5" name="Diagram 4"/>
          <p:cNvGraphicFramePr/>
          <p:nvPr/>
        </p:nvGraphicFramePr>
        <p:xfrm>
          <a:off x="1524000" y="13970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Global Forum on STI Capacity Building Partnerships for Sustainable Development</a:t>
            </a:r>
            <a:endParaRPr lang="en-US" sz="36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525963"/>
          </a:xfrm>
        </p:spPr>
        <p:txBody>
          <a:bodyPr>
            <a:normAutofit fontScale="92500" lnSpcReduction="20000"/>
          </a:bodyPr>
          <a:lstStyle/>
          <a:p>
            <a:pPr lvl="0"/>
            <a:r>
              <a:rPr lang="en-US" dirty="0"/>
              <a:t>Pro-Poor Innovation for Social and Economic Development Priorities</a:t>
            </a:r>
          </a:p>
          <a:p>
            <a:pPr lvl="0"/>
            <a:r>
              <a:rPr lang="en-US" dirty="0"/>
              <a:t>Fostering Technology Transfer and Entrepreneurship: Converting STI Capacity into Business Opportunities </a:t>
            </a:r>
          </a:p>
          <a:p>
            <a:pPr lvl="0"/>
            <a:r>
              <a:rPr lang="en-US" dirty="0"/>
              <a:t>Training the Next Generation of Knowledge Workers for the Global and Local Knowledge Economy</a:t>
            </a:r>
          </a:p>
          <a:p>
            <a:pPr lvl="0"/>
            <a:r>
              <a:rPr lang="en-US" dirty="0"/>
              <a:t>New Mechanisms for Financing and Implementing STI Partnership </a:t>
            </a:r>
            <a:r>
              <a:rPr lang="en-US" dirty="0" smtClean="0"/>
              <a:t>Initiatives</a:t>
            </a:r>
          </a:p>
          <a:p>
            <a:pPr lvl="0"/>
            <a:r>
              <a:rPr lang="en-US" dirty="0" smtClean="0"/>
              <a:t>Policy roundtable </a:t>
            </a:r>
          </a:p>
          <a:p>
            <a:pPr lvl="0"/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762000" y="2590800"/>
            <a:ext cx="7772400" cy="3505200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>Alfred Watkins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3600" dirty="0" smtClean="0"/>
              <a:t>world bank science and technology program coordinator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>
                <a:hlinkClick r:id="rId2"/>
              </a:rPr>
              <a:t>awatkins@worldbank.org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>
                <a:hlinkClick r:id="rId3"/>
              </a:rPr>
              <a:t>www.worldbank.org/sti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>
          <a:xfrm>
            <a:off x="533400" y="228600"/>
            <a:ext cx="7772400" cy="1500187"/>
          </a:xfrm>
        </p:spPr>
        <p:txBody>
          <a:bodyPr>
            <a:normAutofit/>
          </a:bodyPr>
          <a:lstStyle/>
          <a:p>
            <a:pPr algn="ctr"/>
            <a:r>
              <a:rPr lang="en-US" sz="4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THANK YOU</a:t>
            </a:r>
            <a:endParaRPr lang="en-US" sz="44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119</TotalTime>
  <Words>151</Words>
  <Application>Microsoft Office PowerPoint</Application>
  <PresentationFormat>On-screen Show (4:3)</PresentationFormat>
  <Paragraphs>36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World Bank STI Capacity Building Programs: IP As A Crosscutting Issue</vt:lpstr>
      <vt:lpstr>Crosscutting is frequently a synonym for orphan!!</vt:lpstr>
      <vt:lpstr>STI Capacity Building Impact:  Six Key Dimensions</vt:lpstr>
      <vt:lpstr>Technology Transfer</vt:lpstr>
      <vt:lpstr>Global Forum on STI Capacity Building Partnerships for Sustainable Development</vt:lpstr>
      <vt:lpstr>Alfred Watkins  world bank science and technology program coordinator  awatkins@worldbank.org www.worldbank.org/sti </vt:lpstr>
    </vt:vector>
  </TitlesOfParts>
  <Company>The World Bank Group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World Bank STI Capacity Building Programs: IP As A Crosscutting Issue</dc:title>
  <dc:creator>wb19346</dc:creator>
  <cp:lastModifiedBy>wb19346</cp:lastModifiedBy>
  <cp:revision>1</cp:revision>
  <dcterms:created xsi:type="dcterms:W3CDTF">2009-11-06T05:51:28Z</dcterms:created>
  <dcterms:modified xsi:type="dcterms:W3CDTF">2009-11-06T07:51:14Z</dcterms:modified>
</cp:coreProperties>
</file>