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
        <a:srgbClr val="000000"/>
      </a:buClr>
      <a:buSzTx/>
      <a:buFontTx/>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Georgia"/>
      </a:defRPr>
    </a:lvl1pPr>
    <a:lvl2pPr marL="0" marR="0" indent="342900" algn="l" defTabSz="914400" rtl="0" fontAlgn="auto" latinLnBrk="0" hangingPunct="0">
      <a:lnSpc>
        <a:spcPct val="100000"/>
      </a:lnSpc>
      <a:spcBef>
        <a:spcPts val="0"/>
      </a:spcBef>
      <a:spcAft>
        <a:spcPts val="0"/>
      </a:spcAft>
      <a:buClr>
        <a:srgbClr val="000000"/>
      </a:buClr>
      <a:buSzTx/>
      <a:buFontTx/>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Georgia"/>
      </a:defRPr>
    </a:lvl2pPr>
    <a:lvl3pPr marL="0" marR="0" indent="685800" algn="l" defTabSz="914400" rtl="0" fontAlgn="auto" latinLnBrk="0" hangingPunct="0">
      <a:lnSpc>
        <a:spcPct val="100000"/>
      </a:lnSpc>
      <a:spcBef>
        <a:spcPts val="0"/>
      </a:spcBef>
      <a:spcAft>
        <a:spcPts val="0"/>
      </a:spcAft>
      <a:buClr>
        <a:srgbClr val="000000"/>
      </a:buClr>
      <a:buSzTx/>
      <a:buFontTx/>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Georgia"/>
      </a:defRPr>
    </a:lvl3pPr>
    <a:lvl4pPr marL="0" marR="0" indent="1028700" algn="l" defTabSz="914400" rtl="0" fontAlgn="auto" latinLnBrk="0" hangingPunct="0">
      <a:lnSpc>
        <a:spcPct val="100000"/>
      </a:lnSpc>
      <a:spcBef>
        <a:spcPts val="0"/>
      </a:spcBef>
      <a:spcAft>
        <a:spcPts val="0"/>
      </a:spcAft>
      <a:buClr>
        <a:srgbClr val="000000"/>
      </a:buClr>
      <a:buSzTx/>
      <a:buFontTx/>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Georgia"/>
      </a:defRPr>
    </a:lvl4pPr>
    <a:lvl5pPr marL="0" marR="0" indent="1371600" algn="l" defTabSz="914400" rtl="0" fontAlgn="auto" latinLnBrk="0" hangingPunct="0">
      <a:lnSpc>
        <a:spcPct val="100000"/>
      </a:lnSpc>
      <a:spcBef>
        <a:spcPts val="0"/>
      </a:spcBef>
      <a:spcAft>
        <a:spcPts val="0"/>
      </a:spcAft>
      <a:buClr>
        <a:srgbClr val="000000"/>
      </a:buClr>
      <a:buSzTx/>
      <a:buFontTx/>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Georgia"/>
      </a:defRPr>
    </a:lvl5pPr>
    <a:lvl6pPr marL="0" marR="0" indent="1714500" algn="l" defTabSz="914400" rtl="0" fontAlgn="auto" latinLnBrk="0" hangingPunct="0">
      <a:lnSpc>
        <a:spcPct val="100000"/>
      </a:lnSpc>
      <a:spcBef>
        <a:spcPts val="0"/>
      </a:spcBef>
      <a:spcAft>
        <a:spcPts val="0"/>
      </a:spcAft>
      <a:buClr>
        <a:srgbClr val="000000"/>
      </a:buClr>
      <a:buSzTx/>
      <a:buFontTx/>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Georgia"/>
      </a:defRPr>
    </a:lvl6pPr>
    <a:lvl7pPr marL="0" marR="0" indent="2057400" algn="l" defTabSz="914400" rtl="0" fontAlgn="auto" latinLnBrk="0" hangingPunct="0">
      <a:lnSpc>
        <a:spcPct val="100000"/>
      </a:lnSpc>
      <a:spcBef>
        <a:spcPts val="0"/>
      </a:spcBef>
      <a:spcAft>
        <a:spcPts val="0"/>
      </a:spcAft>
      <a:buClr>
        <a:srgbClr val="000000"/>
      </a:buClr>
      <a:buSzTx/>
      <a:buFontTx/>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Georgia"/>
      </a:defRPr>
    </a:lvl7pPr>
    <a:lvl8pPr marL="0" marR="0" indent="2400300" algn="l" defTabSz="914400" rtl="0" fontAlgn="auto" latinLnBrk="0" hangingPunct="0">
      <a:lnSpc>
        <a:spcPct val="100000"/>
      </a:lnSpc>
      <a:spcBef>
        <a:spcPts val="0"/>
      </a:spcBef>
      <a:spcAft>
        <a:spcPts val="0"/>
      </a:spcAft>
      <a:buClr>
        <a:srgbClr val="000000"/>
      </a:buClr>
      <a:buSzTx/>
      <a:buFontTx/>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Georgia"/>
      </a:defRPr>
    </a:lvl8pPr>
    <a:lvl9pPr marL="0" marR="0" indent="2743200" algn="l" defTabSz="914400" rtl="0" fontAlgn="auto" latinLnBrk="0" hangingPunct="0">
      <a:lnSpc>
        <a:spcPct val="100000"/>
      </a:lnSpc>
      <a:spcBef>
        <a:spcPts val="0"/>
      </a:spcBef>
      <a:spcAft>
        <a:spcPts val="0"/>
      </a:spcAft>
      <a:buClr>
        <a:srgbClr val="000000"/>
      </a:buClr>
      <a:buSzTx/>
      <a:buFontTx/>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E5E1"/>
          </a:solidFill>
        </a:fill>
      </a:tcStyle>
    </a:wholeTbl>
    <a:band2H>
      <a:tcTxStyle b="def" i="def"/>
      <a:tcStyle>
        <a:tcBdr/>
        <a:fill>
          <a:solidFill>
            <a:srgbClr val="FCF3F1"/>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795B"/>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795B"/>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795B"/>
          </a:solid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4" name="Shape 124"/>
          <p:cNvSpPr/>
          <p:nvPr>
            <p:ph type="sldImg"/>
          </p:nvPr>
        </p:nvSpPr>
        <p:spPr>
          <a:xfrm>
            <a:off x="1143000" y="685800"/>
            <a:ext cx="4572000" cy="3429000"/>
          </a:xfrm>
          <a:prstGeom prst="rect">
            <a:avLst/>
          </a:prstGeom>
        </p:spPr>
        <p:txBody>
          <a:bodyPr/>
          <a:lstStyle/>
          <a:p>
            <a:pPr/>
          </a:p>
        </p:txBody>
      </p:sp>
      <p:sp>
        <p:nvSpPr>
          <p:cNvPr id="125" name="Shape 1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uFill>
          <a:solidFill>
            <a:srgbClr val="000000"/>
          </a:solidFill>
        </a:uFill>
        <a:latin typeface="+mn-lt"/>
        <a:ea typeface="+mn-ea"/>
        <a:cs typeface="+mn-cs"/>
        <a:sym typeface="Georgia"/>
      </a:defRPr>
    </a:lvl1pPr>
    <a:lvl2pPr latinLnBrk="0">
      <a:defRPr sz="1200">
        <a:uFill>
          <a:solidFill>
            <a:srgbClr val="000000"/>
          </a:solidFill>
        </a:uFill>
        <a:latin typeface="+mn-lt"/>
        <a:ea typeface="+mn-ea"/>
        <a:cs typeface="+mn-cs"/>
        <a:sym typeface="Georgia"/>
      </a:defRPr>
    </a:lvl2pPr>
    <a:lvl3pPr latinLnBrk="0">
      <a:defRPr sz="1200">
        <a:uFill>
          <a:solidFill>
            <a:srgbClr val="000000"/>
          </a:solidFill>
        </a:uFill>
        <a:latin typeface="+mn-lt"/>
        <a:ea typeface="+mn-ea"/>
        <a:cs typeface="+mn-cs"/>
        <a:sym typeface="Georgia"/>
      </a:defRPr>
    </a:lvl3pPr>
    <a:lvl4pPr latinLnBrk="0">
      <a:defRPr sz="1200">
        <a:uFill>
          <a:solidFill>
            <a:srgbClr val="000000"/>
          </a:solidFill>
        </a:uFill>
        <a:latin typeface="+mn-lt"/>
        <a:ea typeface="+mn-ea"/>
        <a:cs typeface="+mn-cs"/>
        <a:sym typeface="Georgia"/>
      </a:defRPr>
    </a:lvl4pPr>
    <a:lvl5pPr latinLnBrk="0">
      <a:defRPr sz="1200">
        <a:uFill>
          <a:solidFill>
            <a:srgbClr val="000000"/>
          </a:solidFill>
        </a:uFill>
        <a:latin typeface="+mn-lt"/>
        <a:ea typeface="+mn-ea"/>
        <a:cs typeface="+mn-cs"/>
        <a:sym typeface="Georgia"/>
      </a:defRPr>
    </a:lvl5pPr>
    <a:lvl6pPr latinLnBrk="0">
      <a:defRPr sz="1200">
        <a:uFill>
          <a:solidFill>
            <a:srgbClr val="000000"/>
          </a:solidFill>
        </a:uFill>
        <a:latin typeface="+mn-lt"/>
        <a:ea typeface="+mn-ea"/>
        <a:cs typeface="+mn-cs"/>
        <a:sym typeface="Georgia"/>
      </a:defRPr>
    </a:lvl6pPr>
    <a:lvl7pPr latinLnBrk="0">
      <a:defRPr sz="1200">
        <a:uFill>
          <a:solidFill>
            <a:srgbClr val="000000"/>
          </a:solidFill>
        </a:uFill>
        <a:latin typeface="+mn-lt"/>
        <a:ea typeface="+mn-ea"/>
        <a:cs typeface="+mn-cs"/>
        <a:sym typeface="Georgia"/>
      </a:defRPr>
    </a:lvl7pPr>
    <a:lvl8pPr latinLnBrk="0">
      <a:defRPr sz="1200">
        <a:uFill>
          <a:solidFill>
            <a:srgbClr val="000000"/>
          </a:solidFill>
        </a:uFill>
        <a:latin typeface="+mn-lt"/>
        <a:ea typeface="+mn-ea"/>
        <a:cs typeface="+mn-cs"/>
        <a:sym typeface="Georgia"/>
      </a:defRPr>
    </a:lvl8pPr>
    <a:lvl9pPr latinLnBrk="0">
      <a:defRPr sz="1200">
        <a:uFill>
          <a:solidFill>
            <a:srgbClr val="000000"/>
          </a:solidFill>
        </a:uFill>
        <a:latin typeface="+mn-lt"/>
        <a:ea typeface="+mn-ea"/>
        <a:cs typeface="+mn-cs"/>
        <a:sym typeface="Georgia"/>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Default - Title Slide">
    <p:spTree>
      <p:nvGrpSpPr>
        <p:cNvPr id="1" name=""/>
        <p:cNvGrpSpPr/>
        <p:nvPr/>
      </p:nvGrpSpPr>
      <p:grpSpPr>
        <a:xfrm>
          <a:off x="0" y="0"/>
          <a:ext cx="0" cy="0"/>
          <a:chOff x="0" y="0"/>
          <a:chExt cx="0" cy="0"/>
        </a:xfrm>
      </p:grpSpPr>
      <p:sp>
        <p:nvSpPr>
          <p:cNvPr id="19"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0" name="Text"/>
          <p:cNvSpPr/>
          <p:nvPr/>
        </p:nvSpPr>
        <p:spPr>
          <a:xfrm>
            <a:off x="8991600" y="3047"/>
            <a:ext cx="165100" cy="6858001"/>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1"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2" name="Text"/>
          <p:cNvSpPr/>
          <p:nvPr/>
        </p:nvSpPr>
        <p:spPr>
          <a:xfrm>
            <a:off x="0" y="0"/>
            <a:ext cx="9156700" cy="25146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3" name="Text"/>
          <p:cNvSpPr/>
          <p:nvPr/>
        </p:nvSpPr>
        <p:spPr>
          <a:xfrm>
            <a:off x="146303" y="6391655"/>
            <a:ext cx="8845806"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4" name="Line"/>
          <p:cNvSpPr/>
          <p:nvPr/>
        </p:nvSpPr>
        <p:spPr>
          <a:xfrm>
            <a:off x="155447" y="2420111"/>
            <a:ext cx="8833106" cy="1"/>
          </a:xfrm>
          <a:prstGeom prst="line">
            <a:avLst/>
          </a:prstGeom>
          <a:ln w="11430">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25" name="Text"/>
          <p:cNvSpPr/>
          <p:nvPr/>
        </p:nvSpPr>
        <p:spPr>
          <a:xfrm>
            <a:off x="152400" y="152400"/>
            <a:ext cx="8845805" cy="6547105"/>
          </a:xfrm>
          <a:prstGeom prst="rect">
            <a:avLst/>
          </a:prstGeom>
          <a:ln>
            <a:solidFill>
              <a:srgbClr val="8DA8A9"/>
            </a:solidFill>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6" name="Circle"/>
          <p:cNvSpPr/>
          <p:nvPr/>
        </p:nvSpPr>
        <p:spPr>
          <a:xfrm>
            <a:off x="4267200" y="2115311"/>
            <a:ext cx="609600" cy="609602"/>
          </a:xfrm>
          <a:prstGeom prst="ellipse">
            <a:avLst/>
          </a:prstGeom>
          <a:solidFill>
            <a:srgbClr val="FFFFFF"/>
          </a:solidFill>
          <a:ln w="15875" cap="rnd"/>
        </p:spPr>
        <p:txBody>
          <a:bodyPr lIns="0" tIns="0" rIns="0" bIns="0"/>
          <a:lstStyle/>
          <a:p>
            <a:pPr>
              <a:buClrTx/>
            </a:pPr>
          </a:p>
        </p:txBody>
      </p:sp>
      <p:sp>
        <p:nvSpPr>
          <p:cNvPr id="27" name="Circle"/>
          <p:cNvSpPr/>
          <p:nvPr/>
        </p:nvSpPr>
        <p:spPr>
          <a:xfrm>
            <a:off x="4361688" y="2209800"/>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28" name="Title Text"/>
          <p:cNvSpPr txBox="1"/>
          <p:nvPr>
            <p:ph type="title"/>
          </p:nvPr>
        </p:nvSpPr>
        <p:spPr>
          <a:xfrm>
            <a:off x="685800" y="381000"/>
            <a:ext cx="7772400" cy="1752600"/>
          </a:xfrm>
          <a:prstGeom prst="rect">
            <a:avLst/>
          </a:prstGeom>
        </p:spPr>
        <p:txBody>
          <a:bodyPr/>
          <a:lstStyle>
            <a:lvl1pPr>
              <a:defRPr sz="4200">
                <a:solidFill>
                  <a:srgbClr val="DB795B"/>
                </a:solidFill>
                <a:uFill>
                  <a:solidFill>
                    <a:srgbClr val="DB795B"/>
                  </a:solidFill>
                </a:uFill>
              </a:defRPr>
            </a:lvl1pPr>
          </a:lstStyle>
          <a:p>
            <a:pPr/>
            <a:r>
              <a:t>Title Text</a:t>
            </a:r>
          </a:p>
        </p:txBody>
      </p:sp>
      <p:sp>
        <p:nvSpPr>
          <p:cNvPr id="29" name="Body Level One…"/>
          <p:cNvSpPr txBox="1"/>
          <p:nvPr>
            <p:ph type="body" sz="quarter" idx="1"/>
          </p:nvPr>
        </p:nvSpPr>
        <p:spPr>
          <a:xfrm>
            <a:off x="1371600" y="2819400"/>
            <a:ext cx="6400800" cy="1752600"/>
          </a:xfrm>
          <a:prstGeom prst="rect">
            <a:avLst/>
          </a:prstGeom>
        </p:spPr>
        <p:txBody>
          <a:bodyPr/>
          <a:lstStyle>
            <a:lvl1pPr marL="0" indent="0" algn="ctr">
              <a:spcBef>
                <a:spcPts val="300"/>
              </a:spcBef>
              <a:buSzTx/>
              <a:buNone/>
              <a:defRPr b="1" cap="all" spc="250" sz="1600">
                <a:solidFill>
                  <a:srgbClr val="777F98"/>
                </a:solidFill>
                <a:uFill>
                  <a:solidFill>
                    <a:srgbClr val="777F98"/>
                  </a:solidFill>
                </a:uFill>
              </a:defRPr>
            </a:lvl1pPr>
            <a:lvl2pPr marL="457200" indent="0" algn="ctr">
              <a:buSzTx/>
              <a:buNone/>
            </a:lvl2pPr>
            <a:lvl3pPr marL="914400" indent="0" algn="ctr">
              <a:buSzTx/>
              <a:buNone/>
            </a:lvl3pPr>
            <a:lvl4pPr marL="1371600" indent="0" algn="ctr">
              <a:buSzTx/>
              <a:buNone/>
            </a:lvl4pPr>
            <a:lvl5pPr marL="1828800" indent="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xfrm>
            <a:off x="4421534" y="2323275"/>
            <a:ext cx="300932"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p>
            <a:pPr/>
            <a:r>
              <a:t>Title Text</a:t>
            </a:r>
          </a:p>
        </p:txBody>
      </p:sp>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6" name="Title Text"/>
          <p:cNvSpPr txBox="1"/>
          <p:nvPr>
            <p:ph type="title"/>
          </p:nvPr>
        </p:nvSpPr>
        <p:spPr>
          <a:xfrm>
            <a:off x="685800" y="1844675"/>
            <a:ext cx="7772400" cy="2041525"/>
          </a:xfrm>
          <a:prstGeom prst="rect">
            <a:avLst/>
          </a:prstGeom>
          <a:ln>
            <a:miter lim="400000"/>
          </a:ln>
        </p:spPr>
        <p:txBody>
          <a:bodyPr anchor="ctr"/>
          <a:lstStyle>
            <a:lvl1pPr>
              <a:defRPr sz="4400">
                <a:solidFill>
                  <a:srgbClr val="FFFFFF"/>
                </a:solidFill>
                <a:effectLst>
                  <a:outerShdw sx="100000" sy="100000" kx="0" ky="0" algn="b" rotWithShape="0" blurRad="12700" dist="25400" dir="2700000">
                    <a:srgbClr val="000000"/>
                  </a:outerShdw>
                </a:effectLst>
                <a:uFill>
                  <a:solidFill>
                    <a:srgbClr val="FFFFFF"/>
                  </a:solidFill>
                </a:uFill>
                <a:latin typeface="ArialUnicodeMS"/>
                <a:ea typeface="ArialUnicodeMS"/>
                <a:cs typeface="ArialUnicodeMS"/>
                <a:sym typeface="ArialUnicodeMS"/>
              </a:defRPr>
            </a:lvl1pPr>
          </a:lstStyle>
          <a:p>
            <a:pPr/>
            <a:r>
              <a:t>Title Text</a:t>
            </a:r>
          </a:p>
        </p:txBody>
      </p:sp>
      <p:sp>
        <p:nvSpPr>
          <p:cNvPr id="47" name="Body Level One…"/>
          <p:cNvSpPr txBox="1"/>
          <p:nvPr>
            <p:ph type="body" sz="half" idx="1"/>
          </p:nvPr>
        </p:nvSpPr>
        <p:spPr>
          <a:xfrm>
            <a:off x="1371600" y="3886200"/>
            <a:ext cx="6400800" cy="2971800"/>
          </a:xfrm>
          <a:prstGeom prst="rect">
            <a:avLst/>
          </a:prstGeom>
          <a:ln>
            <a:miter lim="400000"/>
          </a:ln>
        </p:spPr>
        <p:txBody>
          <a:bodyPr/>
          <a:lstStyle>
            <a:lvl1pPr marL="0" indent="0" algn="ctr">
              <a:spcBef>
                <a:spcPts val="800"/>
              </a:spcBef>
              <a:buClrTx/>
              <a:buSzTx/>
              <a:buNone/>
              <a:defRPr sz="3200">
                <a:solidFill>
                  <a:srgbClr val="999999"/>
                </a:solidFill>
                <a:uFill>
                  <a:solidFill>
                    <a:srgbClr val="999999"/>
                  </a:solidFill>
                </a:uFill>
                <a:latin typeface="ArialUnicodeMS"/>
                <a:ea typeface="ArialUnicodeMS"/>
                <a:cs typeface="ArialUnicodeMS"/>
                <a:sym typeface="ArialUnicodeMS"/>
              </a:defRPr>
            </a:lvl1pPr>
            <a:lvl2pPr marL="419100" indent="0" algn="ctr">
              <a:spcBef>
                <a:spcPts val="700"/>
              </a:spcBef>
              <a:buClrTx/>
              <a:buSzTx/>
              <a:buNone/>
              <a:defRPr sz="2800">
                <a:solidFill>
                  <a:srgbClr val="999999"/>
                </a:solidFill>
                <a:uFill>
                  <a:solidFill>
                    <a:srgbClr val="999999"/>
                  </a:solidFill>
                </a:uFill>
                <a:latin typeface="ArialUnicodeMS"/>
                <a:ea typeface="ArialUnicodeMS"/>
                <a:cs typeface="ArialUnicodeMS"/>
                <a:sym typeface="ArialUnicodeMS"/>
              </a:defRPr>
            </a:lvl2pPr>
            <a:lvl3pPr marL="876300" indent="0" algn="ctr">
              <a:spcBef>
                <a:spcPts val="600"/>
              </a:spcBef>
              <a:buClrTx/>
              <a:buSzTx/>
              <a:buNone/>
              <a:defRPr sz="2400">
                <a:solidFill>
                  <a:srgbClr val="999999"/>
                </a:solidFill>
                <a:uFill>
                  <a:solidFill>
                    <a:srgbClr val="999999"/>
                  </a:solidFill>
                </a:uFill>
                <a:latin typeface="ArialUnicodeMS"/>
                <a:ea typeface="ArialUnicodeMS"/>
                <a:cs typeface="ArialUnicodeMS"/>
                <a:sym typeface="ArialUnicodeMS"/>
              </a:defRPr>
            </a:lvl3pPr>
            <a:lvl4pPr marL="1333500" indent="0" algn="ctr">
              <a:spcBef>
                <a:spcPts val="500"/>
              </a:spcBef>
              <a:buClrTx/>
              <a:buSzTx/>
              <a:buNone/>
              <a:defRPr>
                <a:solidFill>
                  <a:srgbClr val="999999"/>
                </a:solidFill>
                <a:uFill>
                  <a:solidFill>
                    <a:srgbClr val="999999"/>
                  </a:solidFill>
                </a:uFill>
                <a:latin typeface="ArialUnicodeMS"/>
                <a:ea typeface="ArialUnicodeMS"/>
                <a:cs typeface="ArialUnicodeMS"/>
                <a:sym typeface="ArialUnicodeMS"/>
              </a:defRPr>
            </a:lvl4pPr>
            <a:lvl5pPr marL="1790700" indent="0" algn="ctr">
              <a:spcBef>
                <a:spcPts val="500"/>
              </a:spcBef>
              <a:buClrTx/>
              <a:buSzTx/>
              <a:buNone/>
              <a:defRPr sz="2000">
                <a:solidFill>
                  <a:srgbClr val="999999"/>
                </a:solidFill>
                <a:uFill>
                  <a:solidFill>
                    <a:srgbClr val="999999"/>
                  </a:solidFill>
                </a:uFill>
                <a:latin typeface="ArialUnicodeMS"/>
                <a:ea typeface="ArialUnicodeMS"/>
                <a:cs typeface="ArialUnicodeMS"/>
                <a:sym typeface="ArialUnicodeMS"/>
              </a:defRPr>
            </a:lvl5pPr>
          </a:lstStyle>
          <a:p>
            <a:pPr/>
            <a:r>
              <a:t>Body Level One</a:t>
            </a:r>
          </a:p>
          <a:p>
            <a:pPr lvl="1"/>
            <a:r>
              <a:t>Body Level Two</a:t>
            </a:r>
          </a:p>
          <a:p>
            <a:pPr lvl="2"/>
            <a:r>
              <a:t>Body Level Three</a:t>
            </a:r>
          </a:p>
          <a:p>
            <a:pPr lvl="3"/>
            <a:r>
              <a:t>Body Level Four</a:t>
            </a:r>
          </a:p>
          <a:p>
            <a:pPr lvl="4"/>
            <a:r>
              <a:t>Body Level Five</a:t>
            </a:r>
          </a:p>
        </p:txBody>
      </p:sp>
      <p:sp>
        <p:nvSpPr>
          <p:cNvPr id="48" name="Slide Number"/>
          <p:cNvSpPr txBox="1"/>
          <p:nvPr>
            <p:ph type="sldNum" sz="quarter" idx="2"/>
          </p:nvPr>
        </p:nvSpPr>
        <p:spPr>
          <a:xfrm>
            <a:off x="8417532" y="6405562"/>
            <a:ext cx="281361" cy="292101"/>
          </a:xfrm>
          <a:prstGeom prst="rect">
            <a:avLst/>
          </a:prstGeom>
          <a:ln>
            <a:miter lim="400000"/>
          </a:ln>
        </p:spPr>
        <p:txBody>
          <a:bodyPr lIns="50800" tIns="50800" rIns="50800" bIns="50800" anchor="ctr"/>
          <a:lstStyle>
            <a:lvl1pPr defTabSz="584200">
              <a:defRPr sz="1200">
                <a:solidFill>
                  <a:srgbClr val="999999"/>
                </a:solidFill>
                <a:uFill>
                  <a:solidFill>
                    <a:srgbClr val="999999"/>
                  </a:solidFill>
                </a:uFill>
                <a:latin typeface="ArialUnicodeMS"/>
                <a:ea typeface="ArialUnicodeMS"/>
                <a:cs typeface="ArialUnicodeMS"/>
                <a:sym typeface="ArialUnicode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spTree>
      <p:nvGrpSpPr>
        <p:cNvPr id="1" name=""/>
        <p:cNvGrpSpPr/>
        <p:nvPr/>
      </p:nvGrpSpPr>
      <p:grpSpPr>
        <a:xfrm>
          <a:off x="0" y="0"/>
          <a:ext cx="0" cy="0"/>
          <a:chOff x="0" y="0"/>
          <a:chExt cx="0" cy="0"/>
        </a:xfrm>
      </p:grpSpPr>
      <p:sp>
        <p:nvSpPr>
          <p:cNvPr id="55"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6"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7"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8"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9"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60"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61"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62" name="Title Text"/>
          <p:cNvSpPr txBox="1"/>
          <p:nvPr>
            <p:ph type="title"/>
          </p:nvPr>
        </p:nvSpPr>
        <p:spPr>
          <a:prstGeom prst="rect">
            <a:avLst/>
          </a:prstGeom>
        </p:spPr>
        <p:txBody>
          <a:bodyPr/>
          <a:lstStyle/>
          <a:p>
            <a:pPr/>
            <a:r>
              <a:t>Title Text</a:t>
            </a:r>
          </a:p>
        </p:txBody>
      </p:sp>
      <p:sp>
        <p:nvSpPr>
          <p:cNvPr id="6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solidFill>
          <a:srgbClr val="C5D1D7"/>
        </a:solidFill>
      </p:bgPr>
    </p:bg>
    <p:spTree>
      <p:nvGrpSpPr>
        <p:cNvPr id="1" name=""/>
        <p:cNvGrpSpPr/>
        <p:nvPr/>
      </p:nvGrpSpPr>
      <p:grpSpPr>
        <a:xfrm>
          <a:off x="0" y="0"/>
          <a:ext cx="0" cy="0"/>
          <a:chOff x="0" y="0"/>
          <a:chExt cx="0" cy="0"/>
        </a:xfrm>
      </p:grpSpPr>
      <p:sp>
        <p:nvSpPr>
          <p:cNvPr id="71" name="Rectangle 16"/>
          <p:cNvSpPr/>
          <p:nvPr/>
        </p:nvSpPr>
        <p:spPr>
          <a:xfrm>
            <a:off x="0" y="6705600"/>
            <a:ext cx="9144000" cy="152400"/>
          </a:xfrm>
          <a:prstGeom prst="rect">
            <a:avLst/>
          </a:prstGeom>
          <a:solidFill>
            <a:srgbClr val="FFFFFF"/>
          </a:solidFill>
          <a:ln w="12700">
            <a:miter lim="400000"/>
          </a:ln>
        </p:spPr>
        <p:txBody>
          <a:bodyPr lIns="45719" rIns="45719" anchor="ctr"/>
          <a:lstStyle/>
          <a:p>
            <a:pPr>
              <a:buClrTx/>
              <a:defRPr>
                <a:uFillTx/>
              </a:defRPr>
            </a:pPr>
          </a:p>
        </p:txBody>
      </p:sp>
      <p:sp>
        <p:nvSpPr>
          <p:cNvPr id="72" name="Rectangle 15"/>
          <p:cNvSpPr/>
          <p:nvPr/>
        </p:nvSpPr>
        <p:spPr>
          <a:xfrm>
            <a:off x="0" y="-1"/>
            <a:ext cx="9144000" cy="1393373"/>
          </a:xfrm>
          <a:prstGeom prst="rect">
            <a:avLst/>
          </a:prstGeom>
          <a:solidFill>
            <a:srgbClr val="FFFFFF"/>
          </a:solidFill>
          <a:ln w="12700">
            <a:miter lim="400000"/>
          </a:ln>
        </p:spPr>
        <p:txBody>
          <a:bodyPr lIns="45719" rIns="45719" anchor="ctr"/>
          <a:lstStyle/>
          <a:p>
            <a:pPr>
              <a:buClrTx/>
              <a:defRPr>
                <a:uFillTx/>
              </a:defRPr>
            </a:pPr>
          </a:p>
        </p:txBody>
      </p:sp>
      <p:sp>
        <p:nvSpPr>
          <p:cNvPr id="73" name="Rectangle 17"/>
          <p:cNvSpPr/>
          <p:nvPr/>
        </p:nvSpPr>
        <p:spPr>
          <a:xfrm>
            <a:off x="0" y="0"/>
            <a:ext cx="152400" cy="6858000"/>
          </a:xfrm>
          <a:prstGeom prst="rect">
            <a:avLst/>
          </a:prstGeom>
          <a:solidFill>
            <a:srgbClr val="FFFFFF"/>
          </a:solidFill>
          <a:ln w="12700">
            <a:miter lim="400000"/>
          </a:ln>
        </p:spPr>
        <p:txBody>
          <a:bodyPr lIns="45719" rIns="45719" anchor="ctr"/>
          <a:lstStyle/>
          <a:p>
            <a:pPr>
              <a:buClrTx/>
              <a:defRPr>
                <a:uFillTx/>
              </a:defRPr>
            </a:pPr>
          </a:p>
        </p:txBody>
      </p:sp>
      <p:sp>
        <p:nvSpPr>
          <p:cNvPr id="74" name="Rectangle 18"/>
          <p:cNvSpPr/>
          <p:nvPr/>
        </p:nvSpPr>
        <p:spPr>
          <a:xfrm>
            <a:off x="8991600" y="0"/>
            <a:ext cx="152400" cy="6858000"/>
          </a:xfrm>
          <a:prstGeom prst="rect">
            <a:avLst/>
          </a:prstGeom>
          <a:solidFill>
            <a:srgbClr val="FFFFFF"/>
          </a:solidFill>
          <a:ln w="12700">
            <a:miter lim="400000"/>
          </a:ln>
        </p:spPr>
        <p:txBody>
          <a:bodyPr lIns="45719" rIns="45719" anchor="ctr"/>
          <a:lstStyle/>
          <a:p>
            <a:pPr>
              <a:buClrTx/>
              <a:defRPr>
                <a:uFillTx/>
              </a:defRPr>
            </a:pPr>
          </a:p>
        </p:txBody>
      </p:sp>
      <p:sp>
        <p:nvSpPr>
          <p:cNvPr id="75" name="Rectangle 8"/>
          <p:cNvSpPr/>
          <p:nvPr/>
        </p:nvSpPr>
        <p:spPr>
          <a:xfrm>
            <a:off x="149351" y="6388384"/>
            <a:ext cx="8833106" cy="309564"/>
          </a:xfrm>
          <a:prstGeom prst="rect">
            <a:avLst/>
          </a:prstGeom>
          <a:solidFill>
            <a:srgbClr val="8CADAE"/>
          </a:solidFill>
          <a:ln w="12700">
            <a:miter lim="400000"/>
          </a:ln>
        </p:spPr>
        <p:txBody>
          <a:bodyPr lIns="45719" rIns="45719" anchor="ctr"/>
          <a:lstStyle/>
          <a:p>
            <a:pPr>
              <a:buClrTx/>
              <a:defRPr>
                <a:uFillTx/>
              </a:defRPr>
            </a:pPr>
          </a:p>
        </p:txBody>
      </p:sp>
      <p:sp>
        <p:nvSpPr>
          <p:cNvPr id="76" name="Rectangle 7"/>
          <p:cNvSpPr/>
          <p:nvPr/>
        </p:nvSpPr>
        <p:spPr>
          <a:xfrm>
            <a:off x="152399" y="155447"/>
            <a:ext cx="8833106" cy="6547106"/>
          </a:xfrm>
          <a:prstGeom prst="rect">
            <a:avLst/>
          </a:prstGeom>
          <a:ln>
            <a:solidFill>
              <a:srgbClr val="7B9899"/>
            </a:solidFill>
            <a:miter/>
          </a:ln>
        </p:spPr>
        <p:txBody>
          <a:bodyPr lIns="45719" rIns="45719" anchor="ctr"/>
          <a:lstStyle/>
          <a:p>
            <a:pPr>
              <a:buClrTx/>
              <a:defRPr>
                <a:uFillTx/>
              </a:defRPr>
            </a:pPr>
          </a:p>
        </p:txBody>
      </p:sp>
      <p:sp>
        <p:nvSpPr>
          <p:cNvPr id="77" name="Straight Connector 9"/>
          <p:cNvSpPr/>
          <p:nvPr/>
        </p:nvSpPr>
        <p:spPr>
          <a:xfrm>
            <a:off x="152399" y="1276742"/>
            <a:ext cx="8833106" cy="1"/>
          </a:xfrm>
          <a:prstGeom prst="line">
            <a:avLst/>
          </a:prstGeom>
          <a:ln>
            <a:solidFill>
              <a:srgbClr val="7B9899"/>
            </a:solidFill>
            <a:prstDash val="sysDash"/>
          </a:ln>
        </p:spPr>
        <p:txBody>
          <a:bodyPr lIns="45719" rIns="45719"/>
          <a:lstStyle/>
          <a:p>
            <a:pPr>
              <a:buClrTx/>
              <a:defRPr>
                <a:uFillTx/>
              </a:defRPr>
            </a:pPr>
          </a:p>
        </p:txBody>
      </p:sp>
      <p:sp>
        <p:nvSpPr>
          <p:cNvPr id="78" name="Oval 11"/>
          <p:cNvSpPr/>
          <p:nvPr/>
        </p:nvSpPr>
        <p:spPr>
          <a:xfrm>
            <a:off x="4267200" y="956036"/>
            <a:ext cx="609600" cy="609601"/>
          </a:xfrm>
          <a:prstGeom prst="ellipse">
            <a:avLst/>
          </a:prstGeom>
          <a:solidFill>
            <a:srgbClr val="FFFFFF"/>
          </a:solidFill>
          <a:ln w="12700">
            <a:miter lim="400000"/>
          </a:ln>
        </p:spPr>
        <p:txBody>
          <a:bodyPr lIns="45719" rIns="45719" anchor="ctr"/>
          <a:lstStyle/>
          <a:p>
            <a:pPr algn="ctr">
              <a:buClrTx/>
              <a:defRPr>
                <a:solidFill>
                  <a:srgbClr val="FFFFFF"/>
                </a:solidFill>
                <a:uFillTx/>
              </a:defRPr>
            </a:pPr>
          </a:p>
        </p:txBody>
      </p:sp>
      <p:sp>
        <p:nvSpPr>
          <p:cNvPr id="79" name="Oval 14"/>
          <p:cNvSpPr/>
          <p:nvPr/>
        </p:nvSpPr>
        <p:spPr>
          <a:xfrm>
            <a:off x="4361688" y="1050523"/>
            <a:ext cx="420625" cy="420625"/>
          </a:xfrm>
          <a:prstGeom prst="ellipse">
            <a:avLst/>
          </a:prstGeom>
          <a:solidFill>
            <a:srgbClr val="FFFFFF"/>
          </a:solidFill>
          <a:ln w="50800" cap="rnd">
            <a:solidFill>
              <a:srgbClr val="7B9899"/>
            </a:solidFill>
          </a:ln>
        </p:spPr>
        <p:txBody>
          <a:bodyPr lIns="45719" rIns="45719" anchor="ctr"/>
          <a:lstStyle/>
          <a:p>
            <a:pPr algn="ctr">
              <a:buClrTx/>
              <a:defRPr>
                <a:solidFill>
                  <a:srgbClr val="FFFFFF"/>
                </a:solidFill>
                <a:uFillTx/>
              </a:defRPr>
            </a:pPr>
          </a:p>
        </p:txBody>
      </p:sp>
      <p:sp>
        <p:nvSpPr>
          <p:cNvPr id="80" name="Title Text"/>
          <p:cNvSpPr txBox="1"/>
          <p:nvPr>
            <p:ph type="title"/>
          </p:nvPr>
        </p:nvSpPr>
        <p:spPr>
          <a:xfrm>
            <a:off x="301752" y="228600"/>
            <a:ext cx="8534401" cy="758952"/>
          </a:xfrm>
          <a:prstGeom prst="rect">
            <a:avLst/>
          </a:prstGeom>
          <a:ln>
            <a:miter lim="400000"/>
          </a:ln>
        </p:spPr>
        <p:txBody>
          <a:bodyPr lIns="45719" tIns="45719" rIns="45719" bIns="45719">
            <a:normAutofit fontScale="100000" lnSpcReduction="0"/>
          </a:bodyPr>
          <a:lstStyle>
            <a:lvl1pPr>
              <a:defRPr>
                <a:solidFill>
                  <a:srgbClr val="7B9899"/>
                </a:solidFill>
                <a:uFillTx/>
              </a:defRPr>
            </a:lvl1pPr>
          </a:lstStyle>
          <a:p>
            <a:pPr/>
            <a:r>
              <a:t>Title Text</a:t>
            </a:r>
          </a:p>
        </p:txBody>
      </p:sp>
      <p:sp>
        <p:nvSpPr>
          <p:cNvPr id="81" name="Body Level One…"/>
          <p:cNvSpPr txBox="1"/>
          <p:nvPr>
            <p:ph type="body" idx="1"/>
          </p:nvPr>
        </p:nvSpPr>
        <p:spPr>
          <a:xfrm>
            <a:off x="301752" y="1527047"/>
            <a:ext cx="8503920" cy="4572001"/>
          </a:xfrm>
          <a:prstGeom prst="rect">
            <a:avLst/>
          </a:prstGeom>
          <a:ln>
            <a:miter lim="400000"/>
          </a:ln>
        </p:spPr>
        <p:txBody>
          <a:bodyPr lIns="45719" tIns="45719" rIns="45719" bIns="45719">
            <a:normAutofit fontScale="100000" lnSpcReduction="0"/>
          </a:bodyPr>
          <a:lstStyle>
            <a:lvl1pPr>
              <a:buClr>
                <a:srgbClr val="D16349"/>
              </a:buClr>
              <a:buChar char="●"/>
              <a:defRPr>
                <a:uFillTx/>
              </a:defRPr>
            </a:lvl1pPr>
            <a:lvl2pPr marL="610985" indent="-336665">
              <a:spcBef>
                <a:spcPts val="600"/>
              </a:spcBef>
              <a:buClr>
                <a:srgbClr val="D16349"/>
              </a:buClr>
              <a:buChar char="○"/>
              <a:defRPr sz="2700">
                <a:solidFill>
                  <a:srgbClr val="000000"/>
                </a:solidFill>
                <a:uFillTx/>
              </a:defRPr>
            </a:lvl2pPr>
            <a:lvl3pPr marL="902970" indent="-308610">
              <a:spcBef>
                <a:spcPts val="600"/>
              </a:spcBef>
              <a:buClr>
                <a:srgbClr val="D16349"/>
              </a:buClr>
              <a:defRPr sz="2700">
                <a:uFillTx/>
              </a:defRPr>
            </a:lvl3pPr>
            <a:lvl4pPr marL="1177289" indent="-308609">
              <a:spcBef>
                <a:spcPts val="600"/>
              </a:spcBef>
              <a:buClr>
                <a:srgbClr val="D16349"/>
              </a:buClr>
              <a:buChar char="○"/>
              <a:defRPr sz="2700">
                <a:solidFill>
                  <a:srgbClr val="000000"/>
                </a:solidFill>
                <a:uFillTx/>
              </a:defRPr>
            </a:lvl4pPr>
            <a:lvl5pPr marL="1485900" indent="-342900">
              <a:spcBef>
                <a:spcPts val="600"/>
              </a:spcBef>
              <a:buClr>
                <a:srgbClr val="D16349"/>
              </a:buClr>
              <a:defRPr sz="2700">
                <a:uFillTx/>
              </a:defRPr>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xfrm>
            <a:off x="4432202" y="1080664"/>
            <a:ext cx="316172" cy="332741"/>
          </a:xfrm>
          <a:prstGeom prst="rect">
            <a:avLst/>
          </a:prstGeom>
          <a:ln>
            <a:miter lim="400000"/>
          </a:ln>
        </p:spPr>
        <p:txBody>
          <a:bodyPr lIns="45719" tIns="45719" rIns="45719" bIns="45719" anchor="ctr">
            <a:normAutofit fontScale="100000" lnSpcReduction="0"/>
          </a:bodyPr>
          <a:lstStyle>
            <a:lvl1pPr>
              <a:defRPr>
                <a:solidFill>
                  <a:srgbClr val="7B9899"/>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spTree>
      <p:nvGrpSpPr>
        <p:cNvPr id="1" name=""/>
        <p:cNvGrpSpPr/>
        <p:nvPr/>
      </p:nvGrpSpPr>
      <p:grpSpPr>
        <a:xfrm>
          <a:off x="0" y="0"/>
          <a:ext cx="0" cy="0"/>
          <a:chOff x="0" y="0"/>
          <a:chExt cx="0" cy="0"/>
        </a:xfrm>
      </p:grpSpPr>
      <p:sp>
        <p:nvSpPr>
          <p:cNvPr id="89"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90"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91"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92"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93"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94" name="Text"/>
          <p:cNvSpPr/>
          <p:nvPr/>
        </p:nvSpPr>
        <p:spPr>
          <a:xfrm>
            <a:off x="152400" y="155447"/>
            <a:ext cx="8845805" cy="6547106"/>
          </a:xfrm>
          <a:prstGeom prst="rect">
            <a:avLst/>
          </a:prstGeom>
          <a:ln>
            <a:solidFill>
              <a:srgbClr val="8DA8A9"/>
            </a:solidFill>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95"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96"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97"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98" name="Title Text"/>
          <p:cNvSpPr txBox="1"/>
          <p:nvPr>
            <p:ph type="title"/>
          </p:nvPr>
        </p:nvSpPr>
        <p:spPr>
          <a:prstGeom prst="rect">
            <a:avLst/>
          </a:prstGeom>
        </p:spPr>
        <p:txBody>
          <a:bodyPr/>
          <a:lstStyle/>
          <a:p>
            <a:pPr/>
            <a:r>
              <a:t>Title Text</a:t>
            </a:r>
          </a:p>
        </p:txBody>
      </p:sp>
      <p:sp>
        <p:nvSpPr>
          <p:cNvPr id="9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solidFill>
          <a:srgbClr val="FFFFFF"/>
        </a:solidFill>
      </p:bgPr>
    </p:bg>
    <p:spTree>
      <p:nvGrpSpPr>
        <p:cNvPr id="1" name=""/>
        <p:cNvGrpSpPr/>
        <p:nvPr/>
      </p:nvGrpSpPr>
      <p:grpSpPr>
        <a:xfrm>
          <a:off x="0" y="0"/>
          <a:ext cx="0" cy="0"/>
          <a:chOff x="0" y="0"/>
          <a:chExt cx="0" cy="0"/>
        </a:xfrm>
      </p:grpSpPr>
      <p:sp>
        <p:nvSpPr>
          <p:cNvPr id="107" name="Title Text"/>
          <p:cNvSpPr txBox="1"/>
          <p:nvPr>
            <p:ph type="title"/>
          </p:nvPr>
        </p:nvSpPr>
        <p:spPr>
          <a:xfrm>
            <a:off x="669726" y="178593"/>
            <a:ext cx="7804548" cy="1518048"/>
          </a:xfrm>
          <a:prstGeom prst="rect">
            <a:avLst/>
          </a:prstGeom>
          <a:ln>
            <a:miter lim="400000"/>
          </a:ln>
        </p:spPr>
        <p:txBody>
          <a:bodyPr lIns="35718" tIns="35718" rIns="35718" bIns="35718" anchor="ctr">
            <a:normAutofit fontScale="100000" lnSpcReduction="0"/>
          </a:bodyPr>
          <a:lstStyle>
            <a:lvl1pPr defTabSz="410765">
              <a:defRPr sz="5600">
                <a:solidFill>
                  <a:srgbClr val="000000"/>
                </a:solidFill>
                <a:uFillTx/>
                <a:latin typeface="Times New Roman"/>
                <a:ea typeface="Times New Roman"/>
                <a:cs typeface="Times New Roman"/>
                <a:sym typeface="Times New Roman"/>
              </a:defRPr>
            </a:lvl1pPr>
          </a:lstStyle>
          <a:p>
            <a:pPr/>
            <a:r>
              <a:t>Title Text</a:t>
            </a:r>
          </a:p>
        </p:txBody>
      </p:sp>
      <p:sp>
        <p:nvSpPr>
          <p:cNvPr id="108" name="Body Level One…"/>
          <p:cNvSpPr txBox="1"/>
          <p:nvPr>
            <p:ph type="body" idx="1"/>
          </p:nvPr>
        </p:nvSpPr>
        <p:spPr>
          <a:xfrm>
            <a:off x="669726" y="1821656"/>
            <a:ext cx="7804548" cy="4420196"/>
          </a:xfrm>
          <a:prstGeom prst="rect">
            <a:avLst/>
          </a:prstGeom>
          <a:ln>
            <a:miter lim="400000"/>
          </a:ln>
        </p:spPr>
        <p:txBody>
          <a:bodyPr lIns="35718" tIns="35718" rIns="35718" bIns="35718" anchor="ctr">
            <a:normAutofit fontScale="100000" lnSpcReduction="0"/>
          </a:bodyPr>
          <a:lstStyle>
            <a:lvl1pPr marL="142875" indent="-142875" defTabSz="410765">
              <a:spcBef>
                <a:spcPts val="2300"/>
              </a:spcBef>
              <a:buClrTx/>
              <a:buSzPct val="145000"/>
              <a:buChar char="•"/>
              <a:defRPr sz="1800">
                <a:uFillTx/>
                <a:latin typeface="Times New Roman"/>
                <a:ea typeface="Times New Roman"/>
                <a:cs typeface="Times New Roman"/>
                <a:sym typeface="Times New Roman"/>
              </a:defRPr>
            </a:lvl1pPr>
            <a:lvl2pPr marL="592666" indent="-148166" defTabSz="410765">
              <a:spcBef>
                <a:spcPts val="2300"/>
              </a:spcBef>
              <a:buClrTx/>
              <a:buSzPct val="145000"/>
              <a:buChar char="•"/>
              <a:defRPr sz="1600">
                <a:solidFill>
                  <a:srgbClr val="000000"/>
                </a:solidFill>
                <a:uFillTx/>
                <a:latin typeface="Times New Roman"/>
                <a:ea typeface="Times New Roman"/>
                <a:cs typeface="Times New Roman"/>
                <a:sym typeface="Times New Roman"/>
              </a:defRPr>
            </a:lvl2pPr>
            <a:lvl3pPr marL="1037166" indent="-148166" defTabSz="410765">
              <a:spcBef>
                <a:spcPts val="2300"/>
              </a:spcBef>
              <a:buClrTx/>
              <a:buSzPct val="145000"/>
              <a:buChar char="•"/>
              <a:defRPr sz="1600">
                <a:uFillTx/>
                <a:latin typeface="Times New Roman"/>
                <a:ea typeface="Times New Roman"/>
                <a:cs typeface="Times New Roman"/>
                <a:sym typeface="Times New Roman"/>
              </a:defRPr>
            </a:lvl3pPr>
            <a:lvl4pPr marL="1555750" indent="-222250" defTabSz="410765">
              <a:spcBef>
                <a:spcPts val="2300"/>
              </a:spcBef>
              <a:buClrTx/>
              <a:buSzPct val="145000"/>
              <a:buChar char="•"/>
              <a:defRPr sz="1600">
                <a:solidFill>
                  <a:srgbClr val="000000"/>
                </a:solidFill>
                <a:uFillTx/>
                <a:latin typeface="Times New Roman"/>
                <a:ea typeface="Times New Roman"/>
                <a:cs typeface="Times New Roman"/>
                <a:sym typeface="Times New Roman"/>
              </a:defRPr>
            </a:lvl4pPr>
            <a:lvl5pPr marL="2000250" indent="-222250" defTabSz="410765">
              <a:spcBef>
                <a:spcPts val="2300"/>
              </a:spcBef>
              <a:buClrTx/>
              <a:buSzPct val="145000"/>
              <a:defRPr sz="1600">
                <a:uFillTx/>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4449876" y="6536531"/>
            <a:ext cx="239485" cy="232486"/>
          </a:xfrm>
          <a:prstGeom prst="rect">
            <a:avLst/>
          </a:prstGeom>
          <a:ln>
            <a:miter lim="400000"/>
          </a:ln>
        </p:spPr>
        <p:txBody>
          <a:bodyPr lIns="35718" tIns="35718" rIns="35718" bIns="35718" anchor="t"/>
          <a:lstStyle>
            <a:lvl1pPr defTabSz="410765">
              <a:defRPr sz="1100">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solidFill>
          <a:srgbClr val="FFFFFF"/>
        </a:solidFill>
      </p:bgPr>
    </p:bg>
    <p:spTree>
      <p:nvGrpSpPr>
        <p:cNvPr id="1" name=""/>
        <p:cNvGrpSpPr/>
        <p:nvPr/>
      </p:nvGrpSpPr>
      <p:grpSpPr>
        <a:xfrm>
          <a:off x="0" y="0"/>
          <a:ext cx="0" cy="0"/>
          <a:chOff x="0" y="0"/>
          <a:chExt cx="0" cy="0"/>
        </a:xfrm>
      </p:grpSpPr>
      <p:sp>
        <p:nvSpPr>
          <p:cNvPr id="116" name="Title Text"/>
          <p:cNvSpPr txBox="1"/>
          <p:nvPr>
            <p:ph type="title"/>
          </p:nvPr>
        </p:nvSpPr>
        <p:spPr>
          <a:xfrm>
            <a:off x="457200" y="274638"/>
            <a:ext cx="8229600" cy="1143001"/>
          </a:xfrm>
          <a:prstGeom prst="rect">
            <a:avLst/>
          </a:prstGeom>
          <a:ln>
            <a:miter lim="400000"/>
          </a:ln>
        </p:spPr>
        <p:txBody>
          <a:bodyPr lIns="45719" tIns="45719" rIns="45719" bIns="45719" anchor="ctr">
            <a:normAutofit fontScale="100000" lnSpcReduction="0"/>
          </a:bodyPr>
          <a:lstStyle>
            <a:lvl1pPr defTabSz="457200">
              <a:defRPr sz="4400">
                <a:solidFill>
                  <a:srgbClr val="000000"/>
                </a:solidFill>
                <a:uFillTx/>
                <a:latin typeface="Calibri"/>
                <a:ea typeface="Calibri"/>
                <a:cs typeface="Calibri"/>
                <a:sym typeface="Calibri"/>
              </a:defRPr>
            </a:lvl1pPr>
          </a:lstStyle>
          <a:p>
            <a:pPr/>
            <a:r>
              <a:t>Title Text</a:t>
            </a:r>
          </a:p>
        </p:txBody>
      </p:sp>
      <p:sp>
        <p:nvSpPr>
          <p:cNvPr id="117" name="Body Level One…"/>
          <p:cNvSpPr txBox="1"/>
          <p:nvPr>
            <p:ph type="body" idx="1"/>
          </p:nvPr>
        </p:nvSpPr>
        <p:spPr>
          <a:xfrm>
            <a:off x="457200" y="1600200"/>
            <a:ext cx="8229600" cy="4525963"/>
          </a:xfrm>
          <a:prstGeom prst="rect">
            <a:avLst/>
          </a:prstGeom>
          <a:ln>
            <a:miter lim="400000"/>
          </a:ln>
        </p:spPr>
        <p:txBody>
          <a:bodyPr lIns="45719" tIns="45719" rIns="45719" bIns="45719">
            <a:normAutofit fontScale="100000" lnSpcReduction="0"/>
          </a:bodyPr>
          <a:lstStyle>
            <a:lvl1pPr marL="342900" indent="-342900" defTabSz="457200">
              <a:spcBef>
                <a:spcPts val="700"/>
              </a:spcBef>
              <a:buClrTx/>
              <a:buSzPct val="100000"/>
              <a:buFont typeface="Arial"/>
              <a:buChar char="•"/>
              <a:defRPr sz="3200">
                <a:uFillTx/>
                <a:latin typeface="Calibri"/>
                <a:ea typeface="Calibri"/>
                <a:cs typeface="Calibri"/>
                <a:sym typeface="Calibri"/>
              </a:defRPr>
            </a:lvl1pPr>
            <a:lvl2pPr marL="783771" indent="-326571" defTabSz="457200">
              <a:spcBef>
                <a:spcPts val="700"/>
              </a:spcBef>
              <a:buClrTx/>
              <a:buSzPct val="100000"/>
              <a:buFont typeface="Arial"/>
              <a:buChar char="–"/>
              <a:defRPr sz="3200">
                <a:solidFill>
                  <a:srgbClr val="000000"/>
                </a:solidFill>
                <a:uFillTx/>
                <a:latin typeface="Calibri"/>
                <a:ea typeface="Calibri"/>
                <a:cs typeface="Calibri"/>
                <a:sym typeface="Calibri"/>
              </a:defRPr>
            </a:lvl2pPr>
            <a:lvl3pPr marL="1219200" indent="-304800" defTabSz="457200">
              <a:spcBef>
                <a:spcPts val="700"/>
              </a:spcBef>
              <a:buClrTx/>
              <a:buSzPct val="100000"/>
              <a:buFont typeface="Arial"/>
              <a:buChar char="•"/>
              <a:defRPr sz="3200">
                <a:uFillTx/>
                <a:latin typeface="Calibri"/>
                <a:ea typeface="Calibri"/>
                <a:cs typeface="Calibri"/>
                <a:sym typeface="Calibri"/>
              </a:defRPr>
            </a:lvl3pPr>
            <a:lvl4pPr marL="1737360" indent="-365760" defTabSz="457200">
              <a:spcBef>
                <a:spcPts val="700"/>
              </a:spcBef>
              <a:buClrTx/>
              <a:buSzPct val="100000"/>
              <a:buFont typeface="Arial"/>
              <a:buChar char="–"/>
              <a:defRPr sz="3200">
                <a:solidFill>
                  <a:srgbClr val="000000"/>
                </a:solidFill>
                <a:uFillTx/>
                <a:latin typeface="Calibri"/>
                <a:ea typeface="Calibri"/>
                <a:cs typeface="Calibri"/>
                <a:sym typeface="Calibri"/>
              </a:defRPr>
            </a:lvl4pPr>
            <a:lvl5pPr marL="2194560" indent="-365760" defTabSz="457200">
              <a:spcBef>
                <a:spcPts val="700"/>
              </a:spcBef>
              <a:buClrTx/>
              <a:buFont typeface="Arial"/>
              <a:buChar char="»"/>
              <a:defRPr sz="3200">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8422818" y="6404292"/>
            <a:ext cx="263983" cy="269241"/>
          </a:xfrm>
          <a:prstGeom prst="rect">
            <a:avLst/>
          </a:prstGeom>
          <a:ln>
            <a:miter lim="400000"/>
          </a:ln>
        </p:spPr>
        <p:txBody>
          <a:bodyPr lIns="45719" tIns="45719" rIns="45719" bIns="45719" anchor="ctr"/>
          <a:lstStyle>
            <a:lvl1pPr algn="r" defTabSz="457200">
              <a:defRPr sz="12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CFDADF"/>
        </a:solidFill>
      </p:bgPr>
    </p:bg>
    <p:spTree>
      <p:nvGrpSpPr>
        <p:cNvPr id="1" name=""/>
        <p:cNvGrpSpPr/>
        <p:nvPr/>
      </p:nvGrpSpPr>
      <p:grpSpPr>
        <a:xfrm>
          <a:off x="0" y="0"/>
          <a:ext cx="0" cy="0"/>
          <a:chOff x="0" y="0"/>
          <a:chExt cx="0" cy="0"/>
        </a:xfrm>
      </p:grpSpPr>
      <p:sp>
        <p:nvSpPr>
          <p:cNvPr id="2"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6"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7"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8"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9"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10" name="Title Text"/>
          <p:cNvSpPr txBox="1"/>
          <p:nvPr>
            <p:ph type="title"/>
          </p:nvPr>
        </p:nvSpPr>
        <p:spPr>
          <a:xfrm>
            <a:off x="301752" y="228599"/>
            <a:ext cx="8534401" cy="758953"/>
          </a:xfrm>
          <a:prstGeom prst="rect">
            <a:avLst/>
          </a:prstGeom>
          <a:ln w="12700"/>
          <a:extLst>
            <a:ext uri="{C572A759-6A51-4108-AA02-DFA0A04FC94B}">
              <ma14:wrappingTextBoxFlag xmlns:ma14="http://schemas.microsoft.com/office/mac/drawingml/2011/main" val="1"/>
            </a:ext>
          </a:extLst>
        </p:spPr>
        <p:txBody>
          <a:bodyPr lIns="38100" tIns="38100" rIns="38100" bIns="38100" anchor="b"/>
          <a:lstStyle/>
          <a:p>
            <a:pPr/>
            <a:r>
              <a:t>Title Text</a:t>
            </a:r>
          </a:p>
        </p:txBody>
      </p:sp>
      <p:sp>
        <p:nvSpPr>
          <p:cNvPr id="11" name="Body Level One…"/>
          <p:cNvSpPr txBox="1"/>
          <p:nvPr>
            <p:ph type="body" idx="1"/>
          </p:nvPr>
        </p:nvSpPr>
        <p:spPr>
          <a:xfrm>
            <a:off x="301752" y="1527047"/>
            <a:ext cx="8503920" cy="4572001"/>
          </a:xfrm>
          <a:prstGeom prst="rect">
            <a:avLst/>
          </a:prstGeom>
          <a:ln w="12700"/>
          <a:extLst>
            <a:ext uri="{C572A759-6A51-4108-AA02-DFA0A04FC94B}">
              <ma14:wrappingTextBoxFlag xmlns:ma14="http://schemas.microsoft.com/office/mac/drawingml/2011/main" val="1"/>
            </a:ext>
          </a:extLst>
        </p:spPr>
        <p:txBody>
          <a:bodyPr lIns="38100" tIns="38100" rIns="38100" bIns="38100"/>
          <a:lstStyle>
            <a:lvl2pPr marL="548640" indent="-274320">
              <a:spcBef>
                <a:spcPts val="500"/>
              </a:spcBef>
              <a:buClr>
                <a:srgbClr val="D6BF00"/>
              </a:buClr>
              <a:buSzPct val="70000"/>
              <a:buChar char=""/>
              <a:defRPr sz="2200">
                <a:solidFill>
                  <a:srgbClr val="777F98"/>
                </a:solidFill>
                <a:uFill>
                  <a:solidFill>
                    <a:srgbClr val="777F98"/>
                  </a:solidFill>
                </a:uFill>
              </a:defRPr>
            </a:lvl2pPr>
            <a:lvl3pPr marL="822960" indent="-228600">
              <a:spcBef>
                <a:spcPts val="400"/>
              </a:spcBef>
              <a:buClr>
                <a:srgbClr val="9DBBBC"/>
              </a:buClr>
              <a:buSzPct val="75000"/>
              <a:buChar char=""/>
              <a:defRPr sz="2000"/>
            </a:lvl3pPr>
            <a:lvl4pPr marL="1097280" indent="-228600">
              <a:spcBef>
                <a:spcPts val="400"/>
              </a:spcBef>
              <a:buClr>
                <a:srgbClr val="9E8E83"/>
              </a:buClr>
              <a:buSzPct val="70000"/>
              <a:buChar char=""/>
              <a:defRPr sz="2000">
                <a:solidFill>
                  <a:srgbClr val="777F98"/>
                </a:solidFill>
                <a:uFill>
                  <a:solidFill>
                    <a:srgbClr val="777F98"/>
                  </a:solidFill>
                </a:uFill>
              </a:defRPr>
            </a:lvl4pPr>
            <a:lvl5pPr marL="1371600" indent="-228600">
              <a:spcBef>
                <a:spcPts val="400"/>
              </a:spcBef>
              <a:buClr>
                <a:srgbClr val="9FBC9E"/>
              </a:buClr>
              <a:buSzPct val="100000"/>
              <a:buChar char="•"/>
              <a:defRPr sz="1800"/>
            </a:lvl5pPr>
          </a:lstStyle>
          <a:p>
            <a:pPr/>
            <a:r>
              <a:t>Body Level One</a:t>
            </a:r>
          </a:p>
          <a:p>
            <a:pPr lvl="1"/>
            <a:r>
              <a:t>Body Level Two</a:t>
            </a:r>
          </a:p>
          <a:p>
            <a:pPr lvl="2"/>
            <a:r>
              <a:t>Body Level Three</a:t>
            </a:r>
          </a:p>
          <a:p>
            <a:pPr lvl="3"/>
            <a:r>
              <a:t>Body Level Four</a:t>
            </a:r>
          </a:p>
          <a:p>
            <a:pPr lvl="4"/>
            <a:r>
              <a:t>Body Level Five</a:t>
            </a:r>
          </a:p>
        </p:txBody>
      </p:sp>
      <p:sp>
        <p:nvSpPr>
          <p:cNvPr id="12" name="Slide Number"/>
          <p:cNvSpPr txBox="1"/>
          <p:nvPr>
            <p:ph type="sldNum" sz="quarter" idx="2"/>
          </p:nvPr>
        </p:nvSpPr>
        <p:spPr>
          <a:xfrm>
            <a:off x="4439822" y="1150197"/>
            <a:ext cx="300932" cy="317501"/>
          </a:xfrm>
          <a:prstGeom prst="rect">
            <a:avLst/>
          </a:prstGeom>
          <a:ln w="12700"/>
        </p:spPr>
        <p:txBody>
          <a:bodyPr wrap="none" lIns="38100" tIns="38100" rIns="38100" bIns="38100" anchor="b">
            <a:spAutoFit/>
          </a:bodyPr>
          <a:lstStyle>
            <a:lvl1pPr algn="ctr">
              <a:buClrTx/>
              <a:defRPr sz="1600">
                <a:solidFill>
                  <a:srgbClr val="8DA8A9"/>
                </a:solidFill>
                <a:uFill>
                  <a:solidFill>
                    <a:srgbClr val="8DA8A9"/>
                  </a:solidFill>
                </a:u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xmlns:p14="http://schemas.microsoft.com/office/powerpoint/2010/main" spd="med" advClick="1"/>
  <p:txStyles>
    <p:titleStyle>
      <a:lvl1pPr marL="0" marR="0" indent="0" algn="ctr" defTabSz="914400" latinLnBrk="0">
        <a:lnSpc>
          <a:spcPct val="100000"/>
        </a:lnSpc>
        <a:spcBef>
          <a:spcPts val="0"/>
        </a:spcBef>
        <a:spcAft>
          <a:spcPts val="0"/>
        </a:spcAft>
        <a:buClrTx/>
        <a:buSzTx/>
        <a:buFontTx/>
        <a:buNone/>
        <a:tabLst/>
        <a:defRPr b="0" baseline="0" cap="none" i="0" spc="0" strike="noStrike" sz="3300" u="none">
          <a:solidFill>
            <a:srgbClr val="8DA8A9"/>
          </a:solidFill>
          <a:uFill>
            <a:solidFill>
              <a:srgbClr val="8DA8A9"/>
            </a:solidFill>
          </a:uFill>
          <a:latin typeface="+mn-lt"/>
          <a:ea typeface="+mn-ea"/>
          <a:cs typeface="+mn-cs"/>
          <a:sym typeface="Georgia"/>
        </a:defRPr>
      </a:lvl1pPr>
      <a:lvl2pPr marL="0" marR="0" indent="0" algn="ctr" defTabSz="914400" latinLnBrk="0">
        <a:lnSpc>
          <a:spcPct val="100000"/>
        </a:lnSpc>
        <a:spcBef>
          <a:spcPts val="0"/>
        </a:spcBef>
        <a:spcAft>
          <a:spcPts val="0"/>
        </a:spcAft>
        <a:buClrTx/>
        <a:buSzTx/>
        <a:buFontTx/>
        <a:buNone/>
        <a:tabLst/>
        <a:defRPr b="0" baseline="0" cap="none" i="0" spc="0" strike="noStrike" sz="3300" u="none">
          <a:solidFill>
            <a:srgbClr val="8DA8A9"/>
          </a:solidFill>
          <a:uFill>
            <a:solidFill>
              <a:srgbClr val="8DA8A9"/>
            </a:solidFill>
          </a:uFill>
          <a:latin typeface="+mn-lt"/>
          <a:ea typeface="+mn-ea"/>
          <a:cs typeface="+mn-cs"/>
          <a:sym typeface="Georgia"/>
        </a:defRPr>
      </a:lvl2pPr>
      <a:lvl3pPr marL="0" marR="0" indent="0" algn="ctr" defTabSz="914400" latinLnBrk="0">
        <a:lnSpc>
          <a:spcPct val="100000"/>
        </a:lnSpc>
        <a:spcBef>
          <a:spcPts val="0"/>
        </a:spcBef>
        <a:spcAft>
          <a:spcPts val="0"/>
        </a:spcAft>
        <a:buClrTx/>
        <a:buSzTx/>
        <a:buFontTx/>
        <a:buNone/>
        <a:tabLst/>
        <a:defRPr b="0" baseline="0" cap="none" i="0" spc="0" strike="noStrike" sz="3300" u="none">
          <a:solidFill>
            <a:srgbClr val="8DA8A9"/>
          </a:solidFill>
          <a:uFill>
            <a:solidFill>
              <a:srgbClr val="8DA8A9"/>
            </a:solidFill>
          </a:uFill>
          <a:latin typeface="+mn-lt"/>
          <a:ea typeface="+mn-ea"/>
          <a:cs typeface="+mn-cs"/>
          <a:sym typeface="Georgia"/>
        </a:defRPr>
      </a:lvl3pPr>
      <a:lvl4pPr marL="0" marR="0" indent="0" algn="ctr" defTabSz="914400" latinLnBrk="0">
        <a:lnSpc>
          <a:spcPct val="100000"/>
        </a:lnSpc>
        <a:spcBef>
          <a:spcPts val="0"/>
        </a:spcBef>
        <a:spcAft>
          <a:spcPts val="0"/>
        </a:spcAft>
        <a:buClrTx/>
        <a:buSzTx/>
        <a:buFontTx/>
        <a:buNone/>
        <a:tabLst/>
        <a:defRPr b="0" baseline="0" cap="none" i="0" spc="0" strike="noStrike" sz="3300" u="none">
          <a:solidFill>
            <a:srgbClr val="8DA8A9"/>
          </a:solidFill>
          <a:uFill>
            <a:solidFill>
              <a:srgbClr val="8DA8A9"/>
            </a:solidFill>
          </a:uFill>
          <a:latin typeface="+mn-lt"/>
          <a:ea typeface="+mn-ea"/>
          <a:cs typeface="+mn-cs"/>
          <a:sym typeface="Georgia"/>
        </a:defRPr>
      </a:lvl4pPr>
      <a:lvl5pPr marL="0" marR="0" indent="0" algn="ctr" defTabSz="914400" latinLnBrk="0">
        <a:lnSpc>
          <a:spcPct val="100000"/>
        </a:lnSpc>
        <a:spcBef>
          <a:spcPts val="0"/>
        </a:spcBef>
        <a:spcAft>
          <a:spcPts val="0"/>
        </a:spcAft>
        <a:buClrTx/>
        <a:buSzTx/>
        <a:buFontTx/>
        <a:buNone/>
        <a:tabLst/>
        <a:defRPr b="0" baseline="0" cap="none" i="0" spc="0" strike="noStrike" sz="3300" u="none">
          <a:solidFill>
            <a:srgbClr val="8DA8A9"/>
          </a:solidFill>
          <a:uFill>
            <a:solidFill>
              <a:srgbClr val="8DA8A9"/>
            </a:solidFill>
          </a:uFill>
          <a:latin typeface="+mn-lt"/>
          <a:ea typeface="+mn-ea"/>
          <a:cs typeface="+mn-cs"/>
          <a:sym typeface="Georgia"/>
        </a:defRPr>
      </a:lvl5pPr>
      <a:lvl6pPr marL="0" marR="0" indent="0" algn="ctr" defTabSz="914400" latinLnBrk="0">
        <a:lnSpc>
          <a:spcPct val="100000"/>
        </a:lnSpc>
        <a:spcBef>
          <a:spcPts val="0"/>
        </a:spcBef>
        <a:spcAft>
          <a:spcPts val="0"/>
        </a:spcAft>
        <a:buClrTx/>
        <a:buSzTx/>
        <a:buFontTx/>
        <a:buNone/>
        <a:tabLst/>
        <a:defRPr b="0" baseline="0" cap="none" i="0" spc="0" strike="noStrike" sz="3300" u="none">
          <a:solidFill>
            <a:srgbClr val="8DA8A9"/>
          </a:solidFill>
          <a:uFill>
            <a:solidFill>
              <a:srgbClr val="8DA8A9"/>
            </a:solidFill>
          </a:uFill>
          <a:latin typeface="+mn-lt"/>
          <a:ea typeface="+mn-ea"/>
          <a:cs typeface="+mn-cs"/>
          <a:sym typeface="Georgia"/>
        </a:defRPr>
      </a:lvl6pPr>
      <a:lvl7pPr marL="0" marR="0" indent="0" algn="ctr" defTabSz="914400" latinLnBrk="0">
        <a:lnSpc>
          <a:spcPct val="100000"/>
        </a:lnSpc>
        <a:spcBef>
          <a:spcPts val="0"/>
        </a:spcBef>
        <a:spcAft>
          <a:spcPts val="0"/>
        </a:spcAft>
        <a:buClrTx/>
        <a:buSzTx/>
        <a:buFontTx/>
        <a:buNone/>
        <a:tabLst/>
        <a:defRPr b="0" baseline="0" cap="none" i="0" spc="0" strike="noStrike" sz="3300" u="none">
          <a:solidFill>
            <a:srgbClr val="8DA8A9"/>
          </a:solidFill>
          <a:uFill>
            <a:solidFill>
              <a:srgbClr val="8DA8A9"/>
            </a:solidFill>
          </a:uFill>
          <a:latin typeface="+mn-lt"/>
          <a:ea typeface="+mn-ea"/>
          <a:cs typeface="+mn-cs"/>
          <a:sym typeface="Georgia"/>
        </a:defRPr>
      </a:lvl7pPr>
      <a:lvl8pPr marL="0" marR="0" indent="0" algn="ctr" defTabSz="914400" latinLnBrk="0">
        <a:lnSpc>
          <a:spcPct val="100000"/>
        </a:lnSpc>
        <a:spcBef>
          <a:spcPts val="0"/>
        </a:spcBef>
        <a:spcAft>
          <a:spcPts val="0"/>
        </a:spcAft>
        <a:buClrTx/>
        <a:buSzTx/>
        <a:buFontTx/>
        <a:buNone/>
        <a:tabLst/>
        <a:defRPr b="0" baseline="0" cap="none" i="0" spc="0" strike="noStrike" sz="3300" u="none">
          <a:solidFill>
            <a:srgbClr val="8DA8A9"/>
          </a:solidFill>
          <a:uFill>
            <a:solidFill>
              <a:srgbClr val="8DA8A9"/>
            </a:solidFill>
          </a:uFill>
          <a:latin typeface="+mn-lt"/>
          <a:ea typeface="+mn-ea"/>
          <a:cs typeface="+mn-cs"/>
          <a:sym typeface="Georgia"/>
        </a:defRPr>
      </a:lvl8pPr>
      <a:lvl9pPr marL="0" marR="0" indent="0" algn="ctr" defTabSz="914400" latinLnBrk="0">
        <a:lnSpc>
          <a:spcPct val="100000"/>
        </a:lnSpc>
        <a:spcBef>
          <a:spcPts val="0"/>
        </a:spcBef>
        <a:spcAft>
          <a:spcPts val="0"/>
        </a:spcAft>
        <a:buClrTx/>
        <a:buSzTx/>
        <a:buFontTx/>
        <a:buNone/>
        <a:tabLst/>
        <a:defRPr b="0" baseline="0" cap="none" i="0" spc="0" strike="noStrike" sz="3300" u="none">
          <a:solidFill>
            <a:srgbClr val="8DA8A9"/>
          </a:solidFill>
          <a:uFill>
            <a:solidFill>
              <a:srgbClr val="8DA8A9"/>
            </a:solidFill>
          </a:uFill>
          <a:latin typeface="+mn-lt"/>
          <a:ea typeface="+mn-ea"/>
          <a:cs typeface="+mn-cs"/>
          <a:sym typeface="Georgia"/>
        </a:defRPr>
      </a:lvl9pPr>
    </p:titleStyle>
    <p:bodyStyle>
      <a:lvl1pPr marL="274320" marR="0" indent="-274320" algn="l" defTabSz="914400" rtl="0" latinLnBrk="0">
        <a:lnSpc>
          <a:spcPct val="100000"/>
        </a:lnSpc>
        <a:spcBef>
          <a:spcPts val="600"/>
        </a:spcBef>
        <a:spcAft>
          <a:spcPts val="0"/>
        </a:spcAft>
        <a:buClr>
          <a:srgbClr val="DB795B"/>
        </a:buClr>
        <a:buSzPct val="85000"/>
        <a:buFontTx/>
        <a:buChar char=""/>
        <a:tabLst/>
        <a:defRPr b="0" baseline="0" cap="none" i="0" spc="0" strike="noStrike" sz="2700" u="none">
          <a:solidFill>
            <a:srgbClr val="000000"/>
          </a:solidFill>
          <a:uFill>
            <a:solidFill>
              <a:srgbClr val="000000"/>
            </a:solidFill>
          </a:uFill>
          <a:latin typeface="+mn-lt"/>
          <a:ea typeface="+mn-ea"/>
          <a:cs typeface="+mn-cs"/>
          <a:sym typeface="Georgia"/>
        </a:defRPr>
      </a:lvl1pPr>
      <a:lvl2pPr marL="610985" marR="0" indent="-336665" algn="l" defTabSz="914400" rtl="0" latinLnBrk="0">
        <a:lnSpc>
          <a:spcPct val="100000"/>
        </a:lnSpc>
        <a:spcBef>
          <a:spcPts val="600"/>
        </a:spcBef>
        <a:spcAft>
          <a:spcPts val="0"/>
        </a:spcAft>
        <a:buClr>
          <a:srgbClr val="DB795B"/>
        </a:buClr>
        <a:buSzPct val="85000"/>
        <a:buFontTx/>
        <a:buChar char=""/>
        <a:tabLst/>
        <a:defRPr b="0" baseline="0" cap="none" i="0" spc="0" strike="noStrike" sz="2700" u="none">
          <a:solidFill>
            <a:srgbClr val="000000"/>
          </a:solidFill>
          <a:uFill>
            <a:solidFill>
              <a:srgbClr val="000000"/>
            </a:solidFill>
          </a:uFill>
          <a:latin typeface="+mn-lt"/>
          <a:ea typeface="+mn-ea"/>
          <a:cs typeface="+mn-cs"/>
          <a:sym typeface="Georgia"/>
        </a:defRPr>
      </a:lvl2pPr>
      <a:lvl3pPr marL="902969" marR="0" indent="-308609" algn="l" defTabSz="914400" rtl="0" latinLnBrk="0">
        <a:lnSpc>
          <a:spcPct val="100000"/>
        </a:lnSpc>
        <a:spcBef>
          <a:spcPts val="600"/>
        </a:spcBef>
        <a:spcAft>
          <a:spcPts val="0"/>
        </a:spcAft>
        <a:buClr>
          <a:srgbClr val="DB795B"/>
        </a:buClr>
        <a:buSzPct val="85000"/>
        <a:buFontTx/>
        <a:buChar char=""/>
        <a:tabLst/>
        <a:defRPr b="0" baseline="0" cap="none" i="0" spc="0" strike="noStrike" sz="2700" u="none">
          <a:solidFill>
            <a:srgbClr val="000000"/>
          </a:solidFill>
          <a:uFill>
            <a:solidFill>
              <a:srgbClr val="000000"/>
            </a:solidFill>
          </a:uFill>
          <a:latin typeface="+mn-lt"/>
          <a:ea typeface="+mn-ea"/>
          <a:cs typeface="+mn-cs"/>
          <a:sym typeface="Georgia"/>
        </a:defRPr>
      </a:lvl3pPr>
      <a:lvl4pPr marL="1177289" marR="0" indent="-308609" algn="l" defTabSz="914400" rtl="0" latinLnBrk="0">
        <a:lnSpc>
          <a:spcPct val="100000"/>
        </a:lnSpc>
        <a:spcBef>
          <a:spcPts val="600"/>
        </a:spcBef>
        <a:spcAft>
          <a:spcPts val="0"/>
        </a:spcAft>
        <a:buClr>
          <a:srgbClr val="DB795B"/>
        </a:buClr>
        <a:buSzPct val="85000"/>
        <a:buFontTx/>
        <a:buChar char=""/>
        <a:tabLst/>
        <a:defRPr b="0" baseline="0" cap="none" i="0" spc="0" strike="noStrike" sz="2700" u="none">
          <a:solidFill>
            <a:srgbClr val="000000"/>
          </a:solidFill>
          <a:uFill>
            <a:solidFill>
              <a:srgbClr val="000000"/>
            </a:solidFill>
          </a:uFill>
          <a:latin typeface="+mn-lt"/>
          <a:ea typeface="+mn-ea"/>
          <a:cs typeface="+mn-cs"/>
          <a:sym typeface="Georgia"/>
        </a:defRPr>
      </a:lvl4pPr>
      <a:lvl5pPr marL="1485900" marR="0" indent="-342900" algn="l" defTabSz="914400" rtl="0" latinLnBrk="0">
        <a:lnSpc>
          <a:spcPct val="100000"/>
        </a:lnSpc>
        <a:spcBef>
          <a:spcPts val="600"/>
        </a:spcBef>
        <a:spcAft>
          <a:spcPts val="0"/>
        </a:spcAft>
        <a:buClr>
          <a:srgbClr val="DB795B"/>
        </a:buClr>
        <a:buSzPct val="85000"/>
        <a:buFontTx/>
        <a:buChar char=""/>
        <a:tabLst/>
        <a:defRPr b="0" baseline="0" cap="none" i="0" spc="0" strike="noStrike" sz="2700" u="none">
          <a:solidFill>
            <a:srgbClr val="000000"/>
          </a:solidFill>
          <a:uFill>
            <a:solidFill>
              <a:srgbClr val="000000"/>
            </a:solidFill>
          </a:uFill>
          <a:latin typeface="+mn-lt"/>
          <a:ea typeface="+mn-ea"/>
          <a:cs typeface="+mn-cs"/>
          <a:sym typeface="Georgia"/>
        </a:defRPr>
      </a:lvl5pPr>
      <a:lvl6pPr marL="3308350" marR="0" indent="-857250" algn="l" defTabSz="914400" rtl="0" latinLnBrk="0">
        <a:lnSpc>
          <a:spcPct val="100000"/>
        </a:lnSpc>
        <a:spcBef>
          <a:spcPts val="600"/>
        </a:spcBef>
        <a:spcAft>
          <a:spcPts val="0"/>
        </a:spcAft>
        <a:buClr>
          <a:srgbClr val="DB795B"/>
        </a:buClr>
        <a:buSzPct val="85000"/>
        <a:buFontTx/>
        <a:buChar char=""/>
        <a:tabLst/>
        <a:defRPr b="0" baseline="0" cap="none" i="0" spc="0" strike="noStrike" sz="2700" u="none">
          <a:solidFill>
            <a:srgbClr val="000000"/>
          </a:solidFill>
          <a:uFill>
            <a:solidFill>
              <a:srgbClr val="000000"/>
            </a:solidFill>
          </a:uFill>
          <a:latin typeface="+mn-lt"/>
          <a:ea typeface="+mn-ea"/>
          <a:cs typeface="+mn-cs"/>
          <a:sym typeface="Georgia"/>
        </a:defRPr>
      </a:lvl6pPr>
      <a:lvl7pPr marL="3663950" marR="0" indent="-857250" algn="l" defTabSz="914400" rtl="0" latinLnBrk="0">
        <a:lnSpc>
          <a:spcPct val="100000"/>
        </a:lnSpc>
        <a:spcBef>
          <a:spcPts val="600"/>
        </a:spcBef>
        <a:spcAft>
          <a:spcPts val="0"/>
        </a:spcAft>
        <a:buClr>
          <a:srgbClr val="DB795B"/>
        </a:buClr>
        <a:buSzPct val="85000"/>
        <a:buFontTx/>
        <a:buChar char=""/>
        <a:tabLst/>
        <a:defRPr b="0" baseline="0" cap="none" i="0" spc="0" strike="noStrike" sz="2700" u="none">
          <a:solidFill>
            <a:srgbClr val="000000"/>
          </a:solidFill>
          <a:uFill>
            <a:solidFill>
              <a:srgbClr val="000000"/>
            </a:solidFill>
          </a:uFill>
          <a:latin typeface="+mn-lt"/>
          <a:ea typeface="+mn-ea"/>
          <a:cs typeface="+mn-cs"/>
          <a:sym typeface="Georgia"/>
        </a:defRPr>
      </a:lvl7pPr>
      <a:lvl8pPr marL="4019550" marR="0" indent="-857250" algn="l" defTabSz="914400" rtl="0" latinLnBrk="0">
        <a:lnSpc>
          <a:spcPct val="100000"/>
        </a:lnSpc>
        <a:spcBef>
          <a:spcPts val="600"/>
        </a:spcBef>
        <a:spcAft>
          <a:spcPts val="0"/>
        </a:spcAft>
        <a:buClr>
          <a:srgbClr val="DB795B"/>
        </a:buClr>
        <a:buSzPct val="85000"/>
        <a:buFontTx/>
        <a:buChar char=""/>
        <a:tabLst/>
        <a:defRPr b="0" baseline="0" cap="none" i="0" spc="0" strike="noStrike" sz="2700" u="none">
          <a:solidFill>
            <a:srgbClr val="000000"/>
          </a:solidFill>
          <a:uFill>
            <a:solidFill>
              <a:srgbClr val="000000"/>
            </a:solidFill>
          </a:uFill>
          <a:latin typeface="+mn-lt"/>
          <a:ea typeface="+mn-ea"/>
          <a:cs typeface="+mn-cs"/>
          <a:sym typeface="Georgia"/>
        </a:defRPr>
      </a:lvl8pPr>
      <a:lvl9pPr marL="4375150" marR="0" indent="-857250" algn="l" defTabSz="914400" rtl="0" latinLnBrk="0">
        <a:lnSpc>
          <a:spcPct val="100000"/>
        </a:lnSpc>
        <a:spcBef>
          <a:spcPts val="600"/>
        </a:spcBef>
        <a:spcAft>
          <a:spcPts val="0"/>
        </a:spcAft>
        <a:buClr>
          <a:srgbClr val="DB795B"/>
        </a:buClr>
        <a:buSzPct val="85000"/>
        <a:buFontTx/>
        <a:buChar char=""/>
        <a:tabLst/>
        <a:defRPr b="0" baseline="0" cap="none" i="0" spc="0" strike="noStrike" sz="2700" u="none">
          <a:solidFill>
            <a:srgbClr val="000000"/>
          </a:solidFill>
          <a:uFill>
            <a:solidFill>
              <a:srgbClr val="000000"/>
            </a:solidFill>
          </a:uFill>
          <a:latin typeface="+mn-lt"/>
          <a:ea typeface="+mn-ea"/>
          <a:cs typeface="+mn-cs"/>
          <a:sym typeface="Georgia"/>
        </a:defRPr>
      </a:lvl9pPr>
    </p:bodyStyle>
    <p:otherStyle>
      <a:lvl1pPr marL="0" marR="0" indent="0" algn="ctr" defTabSz="914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8DA8A9"/>
            </a:solidFill>
          </a:uFill>
          <a:latin typeface="+mn-lt"/>
          <a:ea typeface="+mn-ea"/>
          <a:cs typeface="+mn-cs"/>
          <a:sym typeface="Georgia"/>
        </a:defRPr>
      </a:lvl1pPr>
      <a:lvl2pPr marL="0" marR="0" indent="0" algn="ctr" defTabSz="914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8DA8A9"/>
            </a:solidFill>
          </a:uFill>
          <a:latin typeface="+mn-lt"/>
          <a:ea typeface="+mn-ea"/>
          <a:cs typeface="+mn-cs"/>
          <a:sym typeface="Georgia"/>
        </a:defRPr>
      </a:lvl2pPr>
      <a:lvl3pPr marL="0" marR="0" indent="0" algn="ctr" defTabSz="914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8DA8A9"/>
            </a:solidFill>
          </a:uFill>
          <a:latin typeface="+mn-lt"/>
          <a:ea typeface="+mn-ea"/>
          <a:cs typeface="+mn-cs"/>
          <a:sym typeface="Georgia"/>
        </a:defRPr>
      </a:lvl3pPr>
      <a:lvl4pPr marL="0" marR="0" indent="0" algn="ctr" defTabSz="914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8DA8A9"/>
            </a:solidFill>
          </a:uFill>
          <a:latin typeface="+mn-lt"/>
          <a:ea typeface="+mn-ea"/>
          <a:cs typeface="+mn-cs"/>
          <a:sym typeface="Georgia"/>
        </a:defRPr>
      </a:lvl4pPr>
      <a:lvl5pPr marL="0" marR="0" indent="0" algn="ctr" defTabSz="914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8DA8A9"/>
            </a:solidFill>
          </a:uFill>
          <a:latin typeface="+mn-lt"/>
          <a:ea typeface="+mn-ea"/>
          <a:cs typeface="+mn-cs"/>
          <a:sym typeface="Georgia"/>
        </a:defRPr>
      </a:lvl5pPr>
      <a:lvl6pPr marL="0" marR="0" indent="0" algn="ctr" defTabSz="914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8DA8A9"/>
            </a:solidFill>
          </a:uFill>
          <a:latin typeface="+mn-lt"/>
          <a:ea typeface="+mn-ea"/>
          <a:cs typeface="+mn-cs"/>
          <a:sym typeface="Georgia"/>
        </a:defRPr>
      </a:lvl6pPr>
      <a:lvl7pPr marL="0" marR="0" indent="0" algn="ctr" defTabSz="914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8DA8A9"/>
            </a:solidFill>
          </a:uFill>
          <a:latin typeface="+mn-lt"/>
          <a:ea typeface="+mn-ea"/>
          <a:cs typeface="+mn-cs"/>
          <a:sym typeface="Georgia"/>
        </a:defRPr>
      </a:lvl7pPr>
      <a:lvl8pPr marL="0" marR="0" indent="0" algn="ctr" defTabSz="914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8DA8A9"/>
            </a:solidFill>
          </a:uFill>
          <a:latin typeface="+mn-lt"/>
          <a:ea typeface="+mn-ea"/>
          <a:cs typeface="+mn-cs"/>
          <a:sym typeface="Georgia"/>
        </a:defRPr>
      </a:lvl8pPr>
      <a:lvl9pPr marL="0" marR="0" indent="0" algn="ctr" defTabSz="914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8DA8A9"/>
            </a:solidFill>
          </a:uFill>
          <a:latin typeface="+mn-lt"/>
          <a:ea typeface="+mn-ea"/>
          <a:cs typeface="+mn-cs"/>
          <a:sym typeface="Georgi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scribd.com/document/389959215/20181002-First-Amended-Complaint-Alexander-vs-Take-Two-2K-WWE-Visual-Concepts-Yukes" TargetMode="External"/><Relationship Id="rId3" Type="http://schemas.openxmlformats.org/officeDocument/2006/relationships/image" Target="../media/image14.jpeg"/><Relationship Id="rId4" Type="http://schemas.openxmlformats.org/officeDocument/2006/relationships/image" Target="../media/image15.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ourthousenews.com/wp-content/uploads/2017/12/James-Hayden.pdf" TargetMode="External"/><Relationship Id="rId3" Type="http://schemas.openxmlformats.org/officeDocument/2006/relationships/image" Target="../media/image16.jpeg"/><Relationship Id="rId4" Type="http://schemas.openxmlformats.org/officeDocument/2006/relationships/image" Target="../media/image1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wipo.int/publications/en/details.jsp?id=3233" TargetMode="External"/><Relationship Id="rId3" Type="http://schemas.openxmlformats.org/officeDocument/2006/relationships/hyperlink" Target="mailto:david.greenspan@yahoo.com"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Title"/>
          <p:cNvSpPr txBox="1"/>
          <p:nvPr>
            <p:ph type="title"/>
          </p:nvPr>
        </p:nvSpPr>
        <p:spPr>
          <a:prstGeom prst="rect">
            <a:avLst/>
          </a:prstGeom>
        </p:spPr>
        <p:txBody>
          <a:bodyPr/>
          <a:lstStyle/>
          <a:p>
            <a:pPr/>
          </a:p>
        </p:txBody>
      </p:sp>
      <p:sp>
        <p:nvSpPr>
          <p:cNvPr id="128" name="Body"/>
          <p:cNvSpPr txBox="1"/>
          <p:nvPr>
            <p:ph type="body" idx="1"/>
          </p:nvPr>
        </p:nvSpPr>
        <p:spPr>
          <a:prstGeom prst="rect">
            <a:avLst/>
          </a:prstGeom>
        </p:spPr>
        <p:txBody>
          <a:bodyPr/>
          <a:lstStyle/>
          <a:p>
            <a:pPr/>
          </a:p>
        </p:txBody>
      </p:sp>
      <p:pic>
        <p:nvPicPr>
          <p:cNvPr id="129" name="IMG_8540 2.jpg" descr="IMG_8540 2.jpg"/>
          <p:cNvPicPr>
            <a:picLocks noChangeAspect="1"/>
          </p:cNvPicPr>
          <p:nvPr/>
        </p:nvPicPr>
        <p:blipFill>
          <a:blip r:embed="rId2">
            <a:extLst/>
          </a:blip>
          <a:stretch>
            <a:fillRect/>
          </a:stretch>
        </p:blipFill>
        <p:spPr>
          <a:xfrm>
            <a:off x="-279400" y="25400"/>
            <a:ext cx="9144000" cy="53848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31"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32"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33"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34"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35" name="Text"/>
          <p:cNvSpPr/>
          <p:nvPr/>
        </p:nvSpPr>
        <p:spPr>
          <a:xfrm>
            <a:off x="152400" y="155447"/>
            <a:ext cx="8845805" cy="6547106"/>
          </a:xfrm>
          <a:prstGeom prst="rect">
            <a:avLst/>
          </a:prstGeom>
          <a:ln>
            <a:solidFill>
              <a:srgbClr val="8DA8A9"/>
            </a:solidFill>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36"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237"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238"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239" name="EXCEPTIONS (U.S. EXAMPLE)"/>
          <p:cNvSpPr txBox="1"/>
          <p:nvPr>
            <p:ph type="title"/>
          </p:nvPr>
        </p:nvSpPr>
        <p:spPr>
          <a:prstGeom prst="rect">
            <a:avLst/>
          </a:prstGeom>
        </p:spPr>
        <p:txBody>
          <a:bodyPr/>
          <a:lstStyle/>
          <a:p>
            <a:pPr/>
            <a:r>
              <a:t>EXCEPTIONS (U.S. EXAMPLE)</a:t>
            </a:r>
          </a:p>
        </p:txBody>
      </p:sp>
      <p:sp>
        <p:nvSpPr>
          <p:cNvPr id="240" name="Exceptions vary depending on a particular legal system…"/>
          <p:cNvSpPr txBox="1"/>
          <p:nvPr>
            <p:ph type="body" idx="1"/>
          </p:nvPr>
        </p:nvSpPr>
        <p:spPr>
          <a:prstGeom prst="rect">
            <a:avLst/>
          </a:prstGeom>
        </p:spPr>
        <p:txBody>
          <a:bodyPr/>
          <a:lstStyle/>
          <a:p>
            <a:pPr lvl="2" marL="228599" indent="-228599">
              <a:buClr>
                <a:srgbClr val="030404"/>
              </a:buClr>
              <a:buChar char="•"/>
              <a:defRPr cap="all" sz="1600">
                <a:latin typeface="Times New Roman"/>
                <a:ea typeface="Times New Roman"/>
                <a:cs typeface="Times New Roman"/>
                <a:sym typeface="Times New Roman"/>
              </a:defRPr>
            </a:pPr>
            <a:r>
              <a:t>Exceptions vary depending on a particular legal system</a:t>
            </a:r>
          </a:p>
          <a:p>
            <a:pPr lvl="1" marL="0" indent="274320">
              <a:buSzTx/>
              <a:buFont typeface="Wingdings"/>
              <a:buNone/>
              <a:defRPr cap="all" sz="1600">
                <a:solidFill>
                  <a:srgbClr val="000000"/>
                </a:solidFill>
                <a:uFill>
                  <a:solidFill>
                    <a:srgbClr val="000000"/>
                  </a:solidFill>
                </a:uFill>
                <a:latin typeface="Times New Roman"/>
                <a:ea typeface="Times New Roman"/>
                <a:cs typeface="Times New Roman"/>
                <a:sym typeface="Times New Roman"/>
              </a:defRPr>
            </a:pPr>
            <a:r>
              <a:t>1. Fair use-law permits certain “fair” uses of copyright</a:t>
            </a:r>
          </a:p>
          <a:p>
            <a:pPr lvl="5" marL="1384300" indent="-241300">
              <a:spcBef>
                <a:spcPts val="400"/>
              </a:spcBef>
              <a:buClrTx/>
              <a:buSzPct val="125000"/>
              <a:buChar char="•"/>
              <a:defRPr cap="all" sz="1600">
                <a:latin typeface="Times New Roman"/>
                <a:ea typeface="Times New Roman"/>
                <a:cs typeface="Times New Roman"/>
                <a:sym typeface="Times New Roman"/>
              </a:defRPr>
            </a:pPr>
            <a:r>
              <a:t>Criticism</a:t>
            </a:r>
          </a:p>
          <a:p>
            <a:pPr lvl="5" marL="1384300" indent="-241300">
              <a:spcBef>
                <a:spcPts val="400"/>
              </a:spcBef>
              <a:buClrTx/>
              <a:buSzPct val="125000"/>
              <a:buChar char="•"/>
              <a:defRPr cap="all" sz="1600">
                <a:latin typeface="Times New Roman"/>
                <a:ea typeface="Times New Roman"/>
                <a:cs typeface="Times New Roman"/>
                <a:sym typeface="Times New Roman"/>
              </a:defRPr>
            </a:pPr>
            <a:r>
              <a:t>Commentary</a:t>
            </a:r>
          </a:p>
          <a:p>
            <a:pPr lvl="5" marL="1384300" indent="-241300">
              <a:spcBef>
                <a:spcPts val="400"/>
              </a:spcBef>
              <a:buClrTx/>
              <a:buSzPct val="125000"/>
              <a:buChar char="•"/>
              <a:defRPr cap="all" sz="1600">
                <a:latin typeface="Times New Roman"/>
                <a:ea typeface="Times New Roman"/>
                <a:cs typeface="Times New Roman"/>
                <a:sym typeface="Times New Roman"/>
              </a:defRPr>
            </a:pPr>
            <a:r>
              <a:t>News</a:t>
            </a:r>
          </a:p>
          <a:p>
            <a:pPr lvl="5" marL="1384300" indent="-241300">
              <a:spcBef>
                <a:spcPts val="400"/>
              </a:spcBef>
              <a:buClrTx/>
              <a:buSzPct val="125000"/>
              <a:buChar char="•"/>
              <a:defRPr cap="all" sz="1600">
                <a:latin typeface="Times New Roman"/>
                <a:ea typeface="Times New Roman"/>
                <a:cs typeface="Times New Roman"/>
                <a:sym typeface="Times New Roman"/>
              </a:defRPr>
            </a:pPr>
            <a:r>
              <a:t>Reporting</a:t>
            </a:r>
          </a:p>
          <a:p>
            <a:pPr lvl="5" marL="1384300" indent="-241300">
              <a:spcBef>
                <a:spcPts val="400"/>
              </a:spcBef>
              <a:buClrTx/>
              <a:buSzPct val="125000"/>
              <a:buChar char="•"/>
              <a:defRPr cap="all" sz="1600">
                <a:latin typeface="Times New Roman"/>
                <a:ea typeface="Times New Roman"/>
                <a:cs typeface="Times New Roman"/>
                <a:sym typeface="Times New Roman"/>
              </a:defRPr>
            </a:pPr>
            <a:r>
              <a:t>Teaching and research</a:t>
            </a:r>
          </a:p>
          <a:p>
            <a:pPr lvl="4" marL="1816100" indent="-165100">
              <a:buClr>
                <a:srgbClr val="000000"/>
              </a:buClr>
              <a:defRPr cap="all" sz="1600">
                <a:solidFill>
                  <a:srgbClr val="151515"/>
                </a:solidFill>
                <a:latin typeface="Times New Roman"/>
                <a:ea typeface="Times New Roman"/>
                <a:cs typeface="Times New Roman"/>
                <a:sym typeface="Times New Roman"/>
              </a:defRPr>
            </a:pPr>
            <a:r>
              <a:t>Be cautious-It’s a defense against a claim; can be expensive to defend especially when results can be unpredictable</a:t>
            </a:r>
          </a:p>
          <a:p>
            <a:pPr lvl="4" marL="1816100" indent="-165100">
              <a:buClr>
                <a:srgbClr val="000000"/>
              </a:buClr>
              <a:defRPr cap="all" sz="1600">
                <a:solidFill>
                  <a:srgbClr val="151515"/>
                </a:solidFill>
                <a:latin typeface="Times New Roman"/>
                <a:ea typeface="Times New Roman"/>
                <a:cs typeface="Times New Roman"/>
                <a:sym typeface="Times New Roman"/>
              </a:defRPr>
            </a:pPr>
            <a:r>
              <a:t>Be aware of fair use myths:</a:t>
            </a:r>
          </a:p>
          <a:p>
            <a:pPr lvl="6" marL="2362200" indent="-228600">
              <a:spcBef>
                <a:spcPts val="400"/>
              </a:spcBef>
              <a:buClrTx/>
              <a:buSzPct val="91000"/>
              <a:buChar char="•"/>
              <a:defRPr cap="all" sz="1600">
                <a:latin typeface="Times New Roman"/>
                <a:ea typeface="Times New Roman"/>
                <a:cs typeface="Times New Roman"/>
                <a:sym typeface="Times New Roman"/>
              </a:defRPr>
            </a:pPr>
            <a:r>
              <a:t>Its use is under 10 seconds</a:t>
            </a:r>
          </a:p>
          <a:p>
            <a:pPr lvl="6" marL="2362200" indent="-228600">
              <a:spcBef>
                <a:spcPts val="400"/>
              </a:spcBef>
              <a:buClrTx/>
              <a:buSzPct val="91000"/>
              <a:buChar char="•"/>
              <a:defRPr cap="all" sz="1600">
                <a:latin typeface="Times New Roman"/>
                <a:ea typeface="Times New Roman"/>
                <a:cs typeface="Times New Roman"/>
                <a:sym typeface="Times New Roman"/>
              </a:defRPr>
            </a:pPr>
            <a:r>
              <a:t>Given away for free</a:t>
            </a:r>
          </a:p>
          <a:p>
            <a:pPr lvl="6" marL="2362200" indent="-228600">
              <a:spcBef>
                <a:spcPts val="400"/>
              </a:spcBef>
              <a:buClrTx/>
              <a:buSzPct val="91000"/>
              <a:buChar char="•"/>
              <a:defRPr cap="all" sz="1600">
                <a:latin typeface="Times New Roman"/>
                <a:ea typeface="Times New Roman"/>
                <a:cs typeface="Times New Roman"/>
                <a:sym typeface="Times New Roman"/>
              </a:defRPr>
            </a:pPr>
            <a:r>
              <a:t>For personal use</a:t>
            </a:r>
          </a:p>
          <a:p>
            <a:pPr lvl="6" marL="2362200" indent="-228600">
              <a:spcBef>
                <a:spcPts val="400"/>
              </a:spcBef>
              <a:buClrTx/>
              <a:buSzPct val="91000"/>
              <a:buChar char="•"/>
              <a:defRPr cap="all" sz="1600">
                <a:latin typeface="Times New Roman"/>
                <a:ea typeface="Times New Roman"/>
                <a:cs typeface="Times New Roman"/>
                <a:sym typeface="Times New Roman"/>
              </a:defRPr>
            </a:pPr>
            <a:r>
              <a:t>It promotes the original</a:t>
            </a:r>
          </a:p>
        </p:txBody>
      </p:sp>
      <p:sp>
        <p:nvSpPr>
          <p:cNvPr id="2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44"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45"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46"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47"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48" name="Text"/>
          <p:cNvSpPr/>
          <p:nvPr/>
        </p:nvSpPr>
        <p:spPr>
          <a:xfrm>
            <a:off x="152400" y="155447"/>
            <a:ext cx="8845805" cy="6547106"/>
          </a:xfrm>
          <a:prstGeom prst="rect">
            <a:avLst/>
          </a:prstGeom>
          <a:ln>
            <a:solidFill>
              <a:srgbClr val="8DA8A9"/>
            </a:solidFill>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49"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250"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251"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252" name="EXCEPTIONS"/>
          <p:cNvSpPr txBox="1"/>
          <p:nvPr>
            <p:ph type="title"/>
          </p:nvPr>
        </p:nvSpPr>
        <p:spPr>
          <a:prstGeom prst="rect">
            <a:avLst/>
          </a:prstGeom>
        </p:spPr>
        <p:txBody>
          <a:bodyPr/>
          <a:lstStyle/>
          <a:p>
            <a:pPr/>
            <a:r>
              <a:t>EXCEPTIONS</a:t>
            </a:r>
          </a:p>
        </p:txBody>
      </p:sp>
      <p:sp>
        <p:nvSpPr>
          <p:cNvPr id="253" name="2. Public-Domain-free to use*…"/>
          <p:cNvSpPr txBox="1"/>
          <p:nvPr>
            <p:ph type="body" idx="1"/>
          </p:nvPr>
        </p:nvSpPr>
        <p:spPr>
          <a:xfrm>
            <a:off x="238252" y="1425447"/>
            <a:ext cx="8503920" cy="4572001"/>
          </a:xfrm>
          <a:prstGeom prst="rect">
            <a:avLst/>
          </a:prstGeom>
        </p:spPr>
        <p:txBody>
          <a:bodyPr/>
          <a:lstStyle/>
          <a:p>
            <a:pPr lvl="2" marL="0" indent="0">
              <a:lnSpc>
                <a:spcPct val="90000"/>
              </a:lnSpc>
              <a:buSzTx/>
              <a:buFont typeface="Wingdings 2"/>
              <a:buNone/>
              <a:defRPr sz="1700"/>
            </a:pPr>
            <a:r>
              <a:t>2. </a:t>
            </a:r>
            <a:r>
              <a:rPr cap="all" sz="1800">
                <a:latin typeface="Times New Roman"/>
                <a:ea typeface="Times New Roman"/>
                <a:cs typeface="Times New Roman"/>
                <a:sym typeface="Times New Roman"/>
              </a:rPr>
              <a:t>Public-Domain-free to use*</a:t>
            </a:r>
            <a:endParaRPr cap="all" sz="1800">
              <a:latin typeface="Times New Roman"/>
              <a:ea typeface="Times New Roman"/>
              <a:cs typeface="Times New Roman"/>
              <a:sym typeface="Times New Roman"/>
            </a:endParaRPr>
          </a:p>
          <a:p>
            <a:pPr lvl="4" marL="911860" indent="-251460">
              <a:lnSpc>
                <a:spcPct val="90000"/>
              </a:lnSpc>
              <a:buClr>
                <a:srgbClr val="000000"/>
              </a:buClr>
              <a:buSzPct val="75000"/>
              <a:defRPr cap="all">
                <a:latin typeface="Times New Roman"/>
                <a:ea typeface="Times New Roman"/>
                <a:cs typeface="Times New Roman"/>
                <a:sym typeface="Times New Roman"/>
              </a:defRPr>
            </a:pPr>
            <a:r>
              <a:t>Copyright term has expired </a:t>
            </a:r>
          </a:p>
          <a:p>
            <a:pPr lvl="4" marL="911860" indent="-251460">
              <a:lnSpc>
                <a:spcPct val="90000"/>
              </a:lnSpc>
              <a:buClr>
                <a:srgbClr val="000000"/>
              </a:buClr>
              <a:buSzPct val="75000"/>
              <a:defRPr cap="all">
                <a:latin typeface="Times New Roman"/>
                <a:ea typeface="Times New Roman"/>
                <a:cs typeface="Times New Roman"/>
                <a:sym typeface="Times New Roman"/>
              </a:defRPr>
            </a:pPr>
            <a:r>
              <a:t>Failed to obtain proper copyright notice at the time</a:t>
            </a:r>
          </a:p>
          <a:p>
            <a:pPr lvl="5" marL="1587500" indent="-317500">
              <a:lnSpc>
                <a:spcPct val="90000"/>
              </a:lnSpc>
              <a:spcBef>
                <a:spcPts val="400"/>
              </a:spcBef>
              <a:buClr>
                <a:srgbClr val="000000"/>
              </a:buClr>
              <a:buSzPct val="75000"/>
              <a:buChar char="•"/>
              <a:defRPr cap="all" sz="1800">
                <a:latin typeface="Times New Roman"/>
                <a:ea typeface="Times New Roman"/>
                <a:cs typeface="Times New Roman"/>
                <a:sym typeface="Times New Roman"/>
              </a:defRPr>
            </a:pPr>
            <a:r>
              <a:t>Be Aware: Materials in the Public Domain may be treated differently by county</a:t>
            </a:r>
          </a:p>
          <a:p>
            <a:pPr lvl="6" marL="2222500" indent="-254000">
              <a:lnSpc>
                <a:spcPct val="90000"/>
              </a:lnSpc>
              <a:spcBef>
                <a:spcPts val="400"/>
              </a:spcBef>
              <a:buClr>
                <a:srgbClr val="000000"/>
              </a:buClr>
              <a:buSzPct val="75000"/>
              <a:buChar char="•"/>
              <a:defRPr cap="all" sz="1800">
                <a:latin typeface="Times New Roman"/>
                <a:ea typeface="Times New Roman"/>
                <a:cs typeface="Times New Roman"/>
                <a:sym typeface="Times New Roman"/>
              </a:defRPr>
            </a:pPr>
            <a:r>
              <a:t>What is may be considered Public Domain in one country may be different in another country</a:t>
            </a:r>
          </a:p>
          <a:p>
            <a:pPr lvl="6" marL="2222500" indent="-254000">
              <a:lnSpc>
                <a:spcPct val="90000"/>
              </a:lnSpc>
              <a:spcBef>
                <a:spcPts val="400"/>
              </a:spcBef>
              <a:buClr>
                <a:srgbClr val="000000"/>
              </a:buClr>
              <a:buSzPct val="75000"/>
              <a:buChar char="•"/>
              <a:defRPr cap="all" sz="1800">
                <a:latin typeface="Times New Roman"/>
                <a:ea typeface="Times New Roman"/>
                <a:cs typeface="Times New Roman"/>
                <a:sym typeface="Times New Roman"/>
              </a:defRPr>
            </a:pPr>
            <a:r>
              <a:t>For example, the original Robin Hood story is in the public domain in the U.S. but not in England </a:t>
            </a:r>
          </a:p>
          <a:p>
            <a:pPr lvl="6" marL="1587500" indent="-317500">
              <a:lnSpc>
                <a:spcPct val="90000"/>
              </a:lnSpc>
              <a:spcBef>
                <a:spcPts val="400"/>
              </a:spcBef>
              <a:buClr>
                <a:srgbClr val="000000"/>
              </a:buClr>
              <a:buSzPct val="75000"/>
              <a:buChar char="•"/>
              <a:defRPr cap="all" sz="1800">
                <a:latin typeface="Times New Roman"/>
                <a:ea typeface="Times New Roman"/>
                <a:cs typeface="Times New Roman"/>
                <a:sym typeface="Times New Roman"/>
              </a:defRPr>
            </a:pPr>
            <a:r>
              <a:t>Be Aware: Public domain material can contain new IP</a:t>
            </a:r>
          </a:p>
          <a:p>
            <a:pPr lvl="5" marL="2159000" indent="-254000">
              <a:lnSpc>
                <a:spcPct val="90000"/>
              </a:lnSpc>
              <a:spcBef>
                <a:spcPts val="400"/>
              </a:spcBef>
              <a:buClr>
                <a:srgbClr val="000000"/>
              </a:buClr>
              <a:buSzPct val="75000"/>
              <a:buChar char="•"/>
              <a:defRPr cap="all" sz="1800">
                <a:latin typeface="Times New Roman"/>
                <a:ea typeface="Times New Roman"/>
                <a:cs typeface="Times New Roman"/>
                <a:sym typeface="Times New Roman"/>
              </a:defRPr>
            </a:pPr>
            <a:r>
              <a:t>Can own new and original contributions that developer adds to public domain materials</a:t>
            </a:r>
          </a:p>
        </p:txBody>
      </p:sp>
      <p:sp>
        <p:nvSpPr>
          <p:cNvPr id="2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57"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58"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59"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60"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61" name="Text"/>
          <p:cNvSpPr/>
          <p:nvPr/>
        </p:nvSpPr>
        <p:spPr>
          <a:xfrm>
            <a:off x="152400" y="155447"/>
            <a:ext cx="8845805" cy="6547106"/>
          </a:xfrm>
          <a:prstGeom prst="rect">
            <a:avLst/>
          </a:prstGeom>
          <a:ln>
            <a:solidFill>
              <a:srgbClr val="8DA8A9"/>
            </a:solidFill>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62"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263"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264"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265" name="EXCEPTIONS"/>
          <p:cNvSpPr txBox="1"/>
          <p:nvPr>
            <p:ph type="title"/>
          </p:nvPr>
        </p:nvSpPr>
        <p:spPr>
          <a:prstGeom prst="rect">
            <a:avLst/>
          </a:prstGeom>
        </p:spPr>
        <p:txBody>
          <a:bodyPr/>
          <a:lstStyle/>
          <a:p>
            <a:pPr/>
            <a:r>
              <a:t>EXCEPTIONS </a:t>
            </a:r>
          </a:p>
        </p:txBody>
      </p:sp>
      <p:sp>
        <p:nvSpPr>
          <p:cNvPr id="2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7" name="3. US  specific-First Amendment protections…"/>
          <p:cNvSpPr txBox="1"/>
          <p:nvPr>
            <p:ph type="body" idx="1"/>
          </p:nvPr>
        </p:nvSpPr>
        <p:spPr>
          <a:xfrm>
            <a:off x="416052" y="1527047"/>
            <a:ext cx="8503920" cy="4572001"/>
          </a:xfrm>
          <a:prstGeom prst="rect">
            <a:avLst/>
          </a:prstGeom>
        </p:spPr>
        <p:txBody>
          <a:bodyPr/>
          <a:lstStyle/>
          <a:p>
            <a:pPr lvl="2" marL="0" indent="0">
              <a:lnSpc>
                <a:spcPct val="90000"/>
              </a:lnSpc>
              <a:spcBef>
                <a:spcPts val="500"/>
              </a:spcBef>
              <a:buSzTx/>
              <a:buFont typeface="Wingdings 2"/>
              <a:buNone/>
              <a:defRPr cap="all">
                <a:latin typeface="Times New Roman"/>
                <a:ea typeface="Times New Roman"/>
                <a:cs typeface="Times New Roman"/>
                <a:sym typeface="Times New Roman"/>
              </a:defRPr>
            </a:pPr>
            <a:r>
              <a:t>3. US  specific-First Amendment protections</a:t>
            </a:r>
          </a:p>
          <a:p>
            <a:pPr lvl="4" marL="990600">
              <a:lnSpc>
                <a:spcPct val="90000"/>
              </a:lnSpc>
              <a:spcBef>
                <a:spcPts val="500"/>
              </a:spcBef>
              <a:buClr>
                <a:srgbClr val="000000"/>
              </a:buClr>
              <a:defRPr cap="all">
                <a:latin typeface="Times New Roman"/>
                <a:ea typeface="Times New Roman"/>
                <a:cs typeface="Times New Roman"/>
                <a:sym typeface="Times New Roman"/>
              </a:defRPr>
            </a:pPr>
            <a:r>
              <a:t>In the US, courts have balanced issues dealing with First Amendment rights of developers with owners of IP</a:t>
            </a:r>
          </a:p>
          <a:p>
            <a:pPr lvl="4" marL="990600">
              <a:lnSpc>
                <a:spcPct val="90000"/>
              </a:lnSpc>
              <a:spcBef>
                <a:spcPts val="500"/>
              </a:spcBef>
              <a:buClr>
                <a:srgbClr val="000000"/>
              </a:buClr>
              <a:defRPr cap="all">
                <a:latin typeface="Times New Roman"/>
                <a:ea typeface="Times New Roman"/>
                <a:cs typeface="Times New Roman"/>
                <a:sym typeface="Times New Roman"/>
              </a:defRPr>
            </a:pPr>
            <a:r>
              <a:t>First Amendment provides protections for various forms of speech including written and oral</a:t>
            </a:r>
          </a:p>
          <a:p>
            <a:pPr lvl="4" marL="990600">
              <a:lnSpc>
                <a:spcPct val="90000"/>
              </a:lnSpc>
              <a:spcBef>
                <a:spcPts val="500"/>
              </a:spcBef>
              <a:buClr>
                <a:srgbClr val="000000"/>
              </a:buClr>
              <a:defRPr cap="all">
                <a:latin typeface="Times New Roman"/>
                <a:ea typeface="Times New Roman"/>
                <a:cs typeface="Times New Roman"/>
                <a:sym typeface="Times New Roman"/>
              </a:defRPr>
            </a:pPr>
            <a:r>
              <a:t>U.S. COURTS HAVE PROVIDED MORE FREEDOM DEALING WITH TMS BUT CAN BE UNPREDICTABLE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70"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71"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72"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73"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74" name="Text"/>
          <p:cNvSpPr/>
          <p:nvPr/>
        </p:nvSpPr>
        <p:spPr>
          <a:xfrm>
            <a:off x="152400" y="155447"/>
            <a:ext cx="8845805" cy="6547106"/>
          </a:xfrm>
          <a:prstGeom prst="rect">
            <a:avLst/>
          </a:prstGeom>
          <a:ln>
            <a:solidFill>
              <a:srgbClr val="8DA8A9"/>
            </a:solidFill>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75"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276"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277"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278" name="ISSUES IN OBTAINING A LICENSE"/>
          <p:cNvSpPr txBox="1"/>
          <p:nvPr>
            <p:ph type="title"/>
          </p:nvPr>
        </p:nvSpPr>
        <p:spPr>
          <a:prstGeom prst="rect">
            <a:avLst/>
          </a:prstGeom>
        </p:spPr>
        <p:txBody>
          <a:bodyPr/>
          <a:lstStyle/>
          <a:p>
            <a:pPr/>
            <a:r>
              <a:t>ISSUES IN OBTAINING A LICENSE</a:t>
            </a:r>
          </a:p>
        </p:txBody>
      </p:sp>
      <p:sp>
        <p:nvSpPr>
          <p:cNvPr id="279" name="Which party owns or controls the rights?…"/>
          <p:cNvSpPr txBox="1"/>
          <p:nvPr>
            <p:ph type="body" idx="1"/>
          </p:nvPr>
        </p:nvSpPr>
        <p:spPr>
          <a:prstGeom prst="rect">
            <a:avLst/>
          </a:prstGeom>
        </p:spPr>
        <p:txBody>
          <a:bodyPr/>
          <a:lstStyle/>
          <a:p>
            <a:pPr>
              <a:buClr>
                <a:srgbClr val="000000"/>
              </a:buClr>
              <a:defRPr cap="all" sz="1700">
                <a:latin typeface="Times New Roman"/>
                <a:ea typeface="Times New Roman"/>
                <a:cs typeface="Times New Roman"/>
                <a:sym typeface="Times New Roman"/>
              </a:defRPr>
            </a:pPr>
            <a:r>
              <a:t>Which party owns or controls the rights?</a:t>
            </a:r>
          </a:p>
          <a:p>
            <a:pPr>
              <a:buClr>
                <a:srgbClr val="000000"/>
              </a:buClr>
              <a:defRPr cap="all" sz="1700">
                <a:latin typeface="Times New Roman"/>
                <a:ea typeface="Times New Roman"/>
                <a:cs typeface="Times New Roman"/>
                <a:sym typeface="Times New Roman"/>
              </a:defRPr>
            </a:pPr>
            <a:r>
              <a:t>DOES THE LICENSOR HAVE A LICENSING PROGRAM OR DO THEY USE AN AGENT?</a:t>
            </a:r>
          </a:p>
          <a:p>
            <a:pPr>
              <a:buClr>
                <a:srgbClr val="000000"/>
              </a:buClr>
              <a:defRPr cap="all" sz="1700">
                <a:latin typeface="Times New Roman"/>
                <a:ea typeface="Times New Roman"/>
                <a:cs typeface="Times New Roman"/>
                <a:sym typeface="Times New Roman"/>
              </a:defRPr>
            </a:pPr>
            <a:r>
              <a:t>HOW DIFFICULT IS IT TO WORK WITH THE LICENSOR?</a:t>
            </a:r>
          </a:p>
          <a:p>
            <a:pPr>
              <a:buClr>
                <a:srgbClr val="000000"/>
              </a:buClr>
              <a:defRPr cap="all" sz="1700">
                <a:latin typeface="Times New Roman"/>
                <a:ea typeface="Times New Roman"/>
                <a:cs typeface="Times New Roman"/>
                <a:sym typeface="Times New Roman"/>
              </a:defRPr>
            </a:pPr>
            <a:r>
              <a:t>Will THE INCLUSION OF THE LICENSES INCREASE SALES (PRIMARY AND SIGNIFICANT SECONDARY LICENSES) AND  outweigh licensing costs and approvals? </a:t>
            </a:r>
          </a:p>
          <a:p>
            <a:pPr>
              <a:buClr>
                <a:srgbClr val="000000"/>
              </a:buClr>
              <a:defRPr cap="all" sz="1700">
                <a:latin typeface="Times New Roman"/>
                <a:ea typeface="Times New Roman"/>
                <a:cs typeface="Times New Roman"/>
                <a:sym typeface="Times New Roman"/>
              </a:defRPr>
            </a:pPr>
            <a:r>
              <a:t>What is the Developer’s budget and have they factored in licensing costs?</a:t>
            </a:r>
          </a:p>
          <a:p>
            <a:pPr>
              <a:buClr>
                <a:srgbClr val="000000"/>
              </a:buClr>
              <a:defRPr cap="all" sz="1700">
                <a:latin typeface="Times New Roman"/>
                <a:ea typeface="Times New Roman"/>
                <a:cs typeface="Times New Roman"/>
                <a:sym typeface="Times New Roman"/>
              </a:defRPr>
            </a:pPr>
            <a:r>
              <a:t>DOES THE LICENSED IP HAVE WORLD-WIDE RECOGNITION?</a:t>
            </a:r>
          </a:p>
          <a:p>
            <a:pPr>
              <a:buClr>
                <a:srgbClr val="000000"/>
              </a:buClr>
              <a:defRPr cap="all" sz="1700">
                <a:latin typeface="Times New Roman"/>
                <a:ea typeface="Times New Roman"/>
                <a:cs typeface="Times New Roman"/>
                <a:sym typeface="Times New Roman"/>
              </a:defRPr>
            </a:pPr>
            <a:r>
              <a:t>WILL THE DEVELOPER BE ALLOWED TO ALTER THE LICENSED PROPERTY?</a:t>
            </a:r>
          </a:p>
        </p:txBody>
      </p:sp>
      <p:sp>
        <p:nvSpPr>
          <p:cNvPr id="2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83"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84"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85"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86"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87"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288"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289"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290" name="ISSUES IN OBTAINING A LICENSE"/>
          <p:cNvSpPr txBox="1"/>
          <p:nvPr>
            <p:ph type="title"/>
          </p:nvPr>
        </p:nvSpPr>
        <p:spPr>
          <a:prstGeom prst="rect">
            <a:avLst/>
          </a:prstGeom>
        </p:spPr>
        <p:txBody>
          <a:bodyPr/>
          <a:lstStyle/>
          <a:p>
            <a:pPr/>
            <a:r>
              <a:t>ISSUES IN OBTAINING A LICENSE</a:t>
            </a:r>
          </a:p>
        </p:txBody>
      </p:sp>
      <p:sp>
        <p:nvSpPr>
          <p:cNvPr id="291" name="What will market conditions look like?…"/>
          <p:cNvSpPr txBox="1"/>
          <p:nvPr>
            <p:ph type="body" idx="1"/>
          </p:nvPr>
        </p:nvSpPr>
        <p:spPr>
          <a:xfrm>
            <a:off x="411818" y="1401968"/>
            <a:ext cx="8503921" cy="4572001"/>
          </a:xfrm>
          <a:prstGeom prst="rect">
            <a:avLst/>
          </a:prstGeom>
        </p:spPr>
        <p:txBody>
          <a:bodyPr/>
          <a:lstStyle/>
          <a:p>
            <a:pPr>
              <a:buClr>
                <a:srgbClr val="000000"/>
              </a:buClr>
              <a:defRPr cap="all" sz="1900">
                <a:latin typeface="Times New Roman"/>
                <a:ea typeface="Times New Roman"/>
                <a:cs typeface="Times New Roman"/>
                <a:sym typeface="Times New Roman"/>
              </a:defRPr>
            </a:pPr>
            <a:r>
              <a:t>What will market conditions look like?</a:t>
            </a:r>
          </a:p>
          <a:p>
            <a:pPr>
              <a:buClr>
                <a:srgbClr val="000000"/>
              </a:buClr>
              <a:defRPr cap="all" sz="1900">
                <a:latin typeface="Times New Roman"/>
                <a:ea typeface="Times New Roman"/>
                <a:cs typeface="Times New Roman"/>
                <a:sym typeface="Times New Roman"/>
              </a:defRPr>
            </a:pPr>
            <a:r>
              <a:t>HOW DOES THE LICENSOR PROTECT THEIR IP?</a:t>
            </a:r>
          </a:p>
          <a:p>
            <a:pPr lvl="3" marL="1021080" indent="-152400">
              <a:spcBef>
                <a:spcPts val="500"/>
              </a:spcBef>
              <a:buClr>
                <a:srgbClr val="1B0506"/>
              </a:buClr>
              <a:buChar char="•"/>
              <a:defRPr cap="all" sz="1900">
                <a:latin typeface="Times New Roman"/>
                <a:ea typeface="Times New Roman"/>
                <a:cs typeface="Times New Roman"/>
                <a:sym typeface="Times New Roman"/>
              </a:defRPr>
            </a:pPr>
            <a:r>
              <a:rPr>
                <a:solidFill>
                  <a:srgbClr val="060607"/>
                </a:solidFill>
              </a:rPr>
              <a:t>DO THEY PURSUE</a:t>
            </a:r>
            <a:r>
              <a:t> </a:t>
            </a:r>
            <a:r>
              <a:rPr>
                <a:solidFill>
                  <a:srgbClr val="000000"/>
                </a:solidFill>
              </a:rPr>
              <a:t>INFRINGERS?</a:t>
            </a:r>
            <a:endParaRPr>
              <a:solidFill>
                <a:srgbClr val="000000"/>
              </a:solidFill>
            </a:endParaRPr>
          </a:p>
          <a:p>
            <a:pPr>
              <a:buClr>
                <a:srgbClr val="000000"/>
              </a:buClr>
              <a:defRPr cap="all" sz="1900">
                <a:latin typeface="Times New Roman"/>
                <a:ea typeface="Times New Roman"/>
                <a:cs typeface="Times New Roman"/>
                <a:sym typeface="Times New Roman"/>
              </a:defRPr>
            </a:pPr>
            <a:r>
              <a:t>WHAT WILL BUSINESS TERMS LOOK LIKE?</a:t>
            </a:r>
          </a:p>
          <a:p>
            <a:pPr lvl="3">
              <a:spcBef>
                <a:spcPts val="500"/>
              </a:spcBef>
              <a:buClr>
                <a:srgbClr val="000000"/>
              </a:buClr>
              <a:buChar char="•"/>
              <a:defRPr cap="all" sz="1900">
                <a:solidFill>
                  <a:srgbClr val="020202"/>
                </a:solidFill>
                <a:latin typeface="Times New Roman"/>
                <a:ea typeface="Times New Roman"/>
                <a:cs typeface="Times New Roman"/>
                <a:sym typeface="Times New Roman"/>
              </a:defRPr>
            </a:pPr>
            <a:r>
              <a:t>WHAT RIGHTS IS LICENSEE OBTAINING (PLATFORMS, GENRE, EXCLUSIVITY)?</a:t>
            </a:r>
          </a:p>
          <a:p>
            <a:pPr lvl="3">
              <a:spcBef>
                <a:spcPts val="500"/>
              </a:spcBef>
              <a:buClr>
                <a:srgbClr val="000000"/>
              </a:buClr>
              <a:buChar char="•"/>
              <a:defRPr cap="all" sz="1900">
                <a:solidFill>
                  <a:srgbClr val="020202"/>
                </a:solidFill>
                <a:latin typeface="Times New Roman"/>
                <a:ea typeface="Times New Roman"/>
                <a:cs typeface="Times New Roman"/>
                <a:sym typeface="Times New Roman"/>
              </a:defRPr>
            </a:pPr>
            <a:r>
              <a:t>TERM, TERRITORY</a:t>
            </a:r>
          </a:p>
          <a:p>
            <a:pPr lvl="3">
              <a:spcBef>
                <a:spcPts val="500"/>
              </a:spcBef>
              <a:buClr>
                <a:srgbClr val="000000"/>
              </a:buClr>
              <a:buChar char="•"/>
              <a:defRPr cap="all" sz="1900">
                <a:solidFill>
                  <a:srgbClr val="020202"/>
                </a:solidFill>
                <a:latin typeface="Times New Roman"/>
                <a:ea typeface="Times New Roman"/>
                <a:cs typeface="Times New Roman"/>
                <a:sym typeface="Times New Roman"/>
              </a:defRPr>
            </a:pPr>
            <a:r>
              <a:t>COSTS TO OBTAIN THE LICENSE (ADVANCES, GUARANTEES, ROYALTIES)?</a:t>
            </a:r>
          </a:p>
          <a:p>
            <a:pPr lvl="3">
              <a:spcBef>
                <a:spcPts val="500"/>
              </a:spcBef>
              <a:buClr>
                <a:srgbClr val="000000"/>
              </a:buClr>
              <a:buChar char="•"/>
              <a:defRPr cap="all" sz="1900">
                <a:solidFill>
                  <a:srgbClr val="020202"/>
                </a:solidFill>
                <a:latin typeface="Times New Roman"/>
                <a:ea typeface="Times New Roman"/>
                <a:cs typeface="Times New Roman"/>
                <a:sym typeface="Times New Roman"/>
              </a:defRPr>
            </a:pPr>
            <a:r>
              <a:t>WHAT DEDUCTIONS WILL BE PERMITTED IN DETERMINING ROYALTY PAYMENTS?</a:t>
            </a:r>
          </a:p>
          <a:p>
            <a:pPr lvl="3">
              <a:spcBef>
                <a:spcPts val="500"/>
              </a:spcBef>
              <a:buClr>
                <a:srgbClr val="000000"/>
              </a:buClr>
              <a:buChar char="•"/>
              <a:defRPr cap="all" sz="1900">
                <a:solidFill>
                  <a:srgbClr val="020202"/>
                </a:solidFill>
                <a:latin typeface="Times New Roman"/>
                <a:ea typeface="Times New Roman"/>
                <a:cs typeface="Times New Roman"/>
                <a:sym typeface="Times New Roman"/>
              </a:defRPr>
            </a:pPr>
            <a:r>
              <a:t>WHAT ARE LICENSOR’S COMMITMENTS (E.G. CONTINUING MARKETING THE IP)?</a:t>
            </a:r>
          </a:p>
        </p:txBody>
      </p:sp>
      <p:sp>
        <p:nvSpPr>
          <p:cNvPr id="292" name="Slide Number"/>
          <p:cNvSpPr txBox="1"/>
          <p:nvPr>
            <p:ph type="sldNum" sz="quarter" idx="2"/>
          </p:nvPr>
        </p:nvSpPr>
        <p:spPr>
          <a:xfrm>
            <a:off x="4444783" y="1150197"/>
            <a:ext cx="291010"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95"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96"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97"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98"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99"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300"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301"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302" name="EA-FIFA FOOTBALL GAME"/>
          <p:cNvSpPr txBox="1"/>
          <p:nvPr>
            <p:ph type="title"/>
          </p:nvPr>
        </p:nvSpPr>
        <p:spPr>
          <a:prstGeom prst="rect">
            <a:avLst/>
          </a:prstGeom>
        </p:spPr>
        <p:txBody>
          <a:bodyPr/>
          <a:lstStyle/>
          <a:p>
            <a:pPr/>
            <a:r>
              <a:t>EA-FIFA FOOTBALL GAME</a:t>
            </a:r>
          </a:p>
        </p:txBody>
      </p:sp>
      <p:sp>
        <p:nvSpPr>
          <p:cNvPr id="303" name="IP EXAMPLES"/>
          <p:cNvSpPr txBox="1"/>
          <p:nvPr>
            <p:ph type="body" idx="1"/>
          </p:nvPr>
        </p:nvSpPr>
        <p:spPr>
          <a:prstGeom prst="rect">
            <a:avLst/>
          </a:prstGeom>
        </p:spPr>
        <p:txBody>
          <a:bodyPr/>
          <a:lstStyle>
            <a:lvl1pPr>
              <a:buClr>
                <a:srgbClr val="020101"/>
              </a:buClr>
              <a:defRPr>
                <a:solidFill>
                  <a:srgbClr val="171717"/>
                </a:solidFill>
              </a:defRPr>
            </a:lvl1pPr>
          </a:lstStyle>
          <a:p>
            <a:pPr/>
            <a:r>
              <a:t>IP EXAMPLES</a:t>
            </a:r>
          </a:p>
        </p:txBody>
      </p:sp>
      <p:sp>
        <p:nvSpPr>
          <p:cNvPr id="304" name="Slide Number"/>
          <p:cNvSpPr txBox="1"/>
          <p:nvPr>
            <p:ph type="sldNum" sz="quarter" idx="2"/>
          </p:nvPr>
        </p:nvSpPr>
        <p:spPr>
          <a:xfrm>
            <a:off x="4448504" y="1150197"/>
            <a:ext cx="283568"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5" name="Unknown.jpeg" descr="Unknown.jpeg"/>
          <p:cNvPicPr>
            <a:picLocks noChangeAspect="1"/>
          </p:cNvPicPr>
          <p:nvPr/>
        </p:nvPicPr>
        <p:blipFill>
          <a:blip r:embed="rId2">
            <a:extLst/>
          </a:blip>
          <a:stretch>
            <a:fillRect/>
          </a:stretch>
        </p:blipFill>
        <p:spPr>
          <a:xfrm>
            <a:off x="1061541" y="2071050"/>
            <a:ext cx="3077568" cy="3843132"/>
          </a:xfrm>
          <a:prstGeom prst="rect">
            <a:avLst/>
          </a:prstGeom>
          <a:ln w="12700">
            <a:miter lim="400000"/>
          </a:ln>
        </p:spPr>
      </p:pic>
      <p:pic>
        <p:nvPicPr>
          <p:cNvPr id="306" name="Unknown.jpeg" descr="Unknown.jpeg"/>
          <p:cNvPicPr>
            <a:picLocks noChangeAspect="1"/>
          </p:cNvPicPr>
          <p:nvPr/>
        </p:nvPicPr>
        <p:blipFill>
          <a:blip r:embed="rId3">
            <a:extLst/>
          </a:blip>
          <a:stretch>
            <a:fillRect/>
          </a:stretch>
        </p:blipFill>
        <p:spPr>
          <a:xfrm>
            <a:off x="5035550" y="1565636"/>
            <a:ext cx="3797300" cy="2133601"/>
          </a:xfrm>
          <a:prstGeom prst="rect">
            <a:avLst/>
          </a:prstGeom>
          <a:ln w="12700">
            <a:miter lim="400000"/>
          </a:ln>
        </p:spPr>
      </p:pic>
      <p:pic>
        <p:nvPicPr>
          <p:cNvPr id="307" name="Unknown.jpeg" descr="Unknown.jpeg"/>
          <p:cNvPicPr>
            <a:picLocks noChangeAspect="1"/>
          </p:cNvPicPr>
          <p:nvPr/>
        </p:nvPicPr>
        <p:blipFill>
          <a:blip r:embed="rId4">
            <a:extLst/>
          </a:blip>
          <a:stretch>
            <a:fillRect/>
          </a:stretch>
        </p:blipFill>
        <p:spPr>
          <a:xfrm>
            <a:off x="5040362" y="4120455"/>
            <a:ext cx="3810001" cy="21336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10"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11"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12"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13"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14"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315"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316"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317" name="EA-FIFA 21"/>
          <p:cNvSpPr txBox="1"/>
          <p:nvPr>
            <p:ph type="title"/>
          </p:nvPr>
        </p:nvSpPr>
        <p:spPr>
          <a:xfrm>
            <a:off x="301625" y="157094"/>
            <a:ext cx="8534400" cy="758953"/>
          </a:xfrm>
          <a:prstGeom prst="rect">
            <a:avLst/>
          </a:prstGeom>
        </p:spPr>
        <p:txBody>
          <a:bodyPr/>
          <a:lstStyle/>
          <a:p>
            <a:pPr/>
            <a:r>
              <a:t>EA-FIFA 21</a:t>
            </a:r>
          </a:p>
        </p:txBody>
      </p:sp>
      <p:sp>
        <p:nvSpPr>
          <p:cNvPr id="318" name="EA-FIFA 21 IMAGES"/>
          <p:cNvSpPr txBox="1"/>
          <p:nvPr>
            <p:ph type="body" idx="1"/>
          </p:nvPr>
        </p:nvSpPr>
        <p:spPr>
          <a:prstGeom prst="rect">
            <a:avLst/>
          </a:prstGeom>
        </p:spPr>
        <p:txBody>
          <a:bodyPr/>
          <a:lstStyle>
            <a:lvl1pPr>
              <a:buClr>
                <a:srgbClr val="000000"/>
              </a:buClr>
            </a:lvl1pPr>
          </a:lstStyle>
          <a:p>
            <a:pPr/>
            <a:r>
              <a:t>EA-FIFA 21 IMAGES</a:t>
            </a:r>
          </a:p>
        </p:txBody>
      </p:sp>
      <p:sp>
        <p:nvSpPr>
          <p:cNvPr id="319" name="Slide Number"/>
          <p:cNvSpPr txBox="1"/>
          <p:nvPr>
            <p:ph type="sldNum" sz="quarter" idx="2"/>
          </p:nvPr>
        </p:nvSpPr>
        <p:spPr>
          <a:xfrm>
            <a:off x="4444684" y="1150197"/>
            <a:ext cx="291208"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0" name="EA-Sports-FIFA-21.jpg" descr="EA-Sports-FIFA-21.jpg"/>
          <p:cNvPicPr>
            <a:picLocks noChangeAspect="1"/>
          </p:cNvPicPr>
          <p:nvPr/>
        </p:nvPicPr>
        <p:blipFill>
          <a:blip r:embed="rId2">
            <a:extLst/>
          </a:blip>
          <a:stretch>
            <a:fillRect/>
          </a:stretch>
        </p:blipFill>
        <p:spPr>
          <a:xfrm>
            <a:off x="301752" y="2107549"/>
            <a:ext cx="4333621" cy="2437663"/>
          </a:xfrm>
          <a:prstGeom prst="rect">
            <a:avLst/>
          </a:prstGeom>
          <a:ln w="12700">
            <a:miter lim="400000"/>
          </a:ln>
        </p:spPr>
      </p:pic>
      <p:pic>
        <p:nvPicPr>
          <p:cNvPr id="321" name="images-1.jpeg" descr="images-1.jpeg"/>
          <p:cNvPicPr>
            <a:picLocks noChangeAspect="1"/>
          </p:cNvPicPr>
          <p:nvPr/>
        </p:nvPicPr>
        <p:blipFill>
          <a:blip r:embed="rId3">
            <a:extLst/>
          </a:blip>
          <a:stretch>
            <a:fillRect/>
          </a:stretch>
        </p:blipFill>
        <p:spPr>
          <a:xfrm>
            <a:off x="4994655" y="1119137"/>
            <a:ext cx="3810001" cy="2133601"/>
          </a:xfrm>
          <a:prstGeom prst="rect">
            <a:avLst/>
          </a:prstGeom>
          <a:ln w="12700">
            <a:miter lim="400000"/>
          </a:ln>
        </p:spPr>
      </p:pic>
      <p:pic>
        <p:nvPicPr>
          <p:cNvPr id="322" name="images.jpeg" descr="images.jpeg"/>
          <p:cNvPicPr>
            <a:picLocks noChangeAspect="1"/>
          </p:cNvPicPr>
          <p:nvPr/>
        </p:nvPicPr>
        <p:blipFill>
          <a:blip r:embed="rId4">
            <a:extLst/>
          </a:blip>
          <a:stretch>
            <a:fillRect/>
          </a:stretch>
        </p:blipFill>
        <p:spPr>
          <a:xfrm>
            <a:off x="5022786" y="3614390"/>
            <a:ext cx="3581401" cy="22733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25"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26"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27"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28"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29" name="Text"/>
          <p:cNvSpPr/>
          <p:nvPr/>
        </p:nvSpPr>
        <p:spPr>
          <a:xfrm>
            <a:off x="152400" y="155447"/>
            <a:ext cx="8845805" cy="6547106"/>
          </a:xfrm>
          <a:prstGeom prst="rect">
            <a:avLst/>
          </a:prstGeom>
          <a:ln>
            <a:solidFill>
              <a:srgbClr val="8DA8A9"/>
            </a:solidFill>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30"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331"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332"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333" name="WHAT MIGHT REQUIRE PERMISSION? Some Examples of IP Uses in FIFA Games"/>
          <p:cNvSpPr txBox="1"/>
          <p:nvPr>
            <p:ph type="title"/>
          </p:nvPr>
        </p:nvSpPr>
        <p:spPr>
          <a:xfrm>
            <a:off x="301752" y="0"/>
            <a:ext cx="8534401" cy="987552"/>
          </a:xfrm>
          <a:prstGeom prst="rect">
            <a:avLst/>
          </a:prstGeom>
        </p:spPr>
        <p:txBody>
          <a:bodyPr/>
          <a:lstStyle/>
          <a:p>
            <a:pPr/>
            <a:r>
              <a:rPr sz="2400"/>
              <a:t>WHAT MIGHT REQUIRE PERMISSION?</a:t>
            </a:r>
            <a:br>
              <a:rPr sz="2400"/>
            </a:br>
            <a:r>
              <a:rPr sz="2400"/>
              <a:t>Some Examples of IP Uses in FIFA Games</a:t>
            </a:r>
          </a:p>
        </p:txBody>
      </p:sp>
      <p:sp>
        <p:nvSpPr>
          <p:cNvPr id="334" name="Some examples of IP issues in FIFA ’21 game…"/>
          <p:cNvSpPr txBox="1"/>
          <p:nvPr>
            <p:ph type="body" idx="1"/>
          </p:nvPr>
        </p:nvSpPr>
        <p:spPr>
          <a:xfrm>
            <a:off x="212852" y="1654047"/>
            <a:ext cx="8503920" cy="4572001"/>
          </a:xfrm>
          <a:prstGeom prst="rect">
            <a:avLst/>
          </a:prstGeom>
        </p:spPr>
        <p:txBody>
          <a:bodyPr/>
          <a:lstStyle/>
          <a:p>
            <a:pPr>
              <a:lnSpc>
                <a:spcPct val="90000"/>
              </a:lnSpc>
              <a:buClr>
                <a:srgbClr val="070403"/>
              </a:buClr>
              <a:defRPr sz="2400">
                <a:latin typeface="Times New Roman"/>
                <a:ea typeface="Times New Roman"/>
                <a:cs typeface="Times New Roman"/>
                <a:sym typeface="Times New Roman"/>
              </a:defRPr>
            </a:pPr>
            <a:r>
              <a:t>Some examples of IP issues in </a:t>
            </a:r>
            <a:r>
              <a:rPr i="1"/>
              <a:t>FIFA ’21</a:t>
            </a:r>
            <a:r>
              <a:t> game</a:t>
            </a:r>
          </a:p>
          <a:p>
            <a:pPr lvl="2" marL="800100" indent="-205740">
              <a:lnSpc>
                <a:spcPct val="90000"/>
              </a:lnSpc>
              <a:buClr>
                <a:srgbClr val="000000"/>
              </a:buClr>
              <a:buChar char="•"/>
              <a:defRPr sz="2400">
                <a:latin typeface="Times New Roman"/>
                <a:ea typeface="Times New Roman"/>
                <a:cs typeface="Times New Roman"/>
                <a:sym typeface="Times New Roman"/>
              </a:defRPr>
            </a:pPr>
            <a:r>
              <a:t>Athletes in game </a:t>
            </a:r>
          </a:p>
          <a:p>
            <a:pPr lvl="2" marL="800100" indent="-205740">
              <a:lnSpc>
                <a:spcPct val="90000"/>
              </a:lnSpc>
              <a:buClr>
                <a:srgbClr val="000000"/>
              </a:buClr>
              <a:buChar char="•"/>
              <a:defRPr sz="2400">
                <a:latin typeface="Times New Roman"/>
                <a:ea typeface="Times New Roman"/>
                <a:cs typeface="Times New Roman"/>
                <a:sym typeface="Times New Roman"/>
              </a:defRPr>
            </a:pPr>
            <a:r>
              <a:t>Teams, Football Associations (e.g., names, logos)</a:t>
            </a:r>
          </a:p>
          <a:p>
            <a:pPr lvl="2" marL="800100" indent="-205740">
              <a:lnSpc>
                <a:spcPct val="90000"/>
              </a:lnSpc>
              <a:buClr>
                <a:srgbClr val="000000"/>
              </a:buClr>
              <a:buChar char="•"/>
              <a:defRPr sz="2400">
                <a:latin typeface="Times New Roman"/>
                <a:ea typeface="Times New Roman"/>
                <a:cs typeface="Times New Roman"/>
                <a:sym typeface="Times New Roman"/>
              </a:defRPr>
            </a:pPr>
            <a:r>
              <a:t>Announcers in the game</a:t>
            </a:r>
          </a:p>
          <a:p>
            <a:pPr lvl="2" marL="800100" indent="-205740">
              <a:lnSpc>
                <a:spcPct val="90000"/>
              </a:lnSpc>
              <a:buClr>
                <a:srgbClr val="000000"/>
              </a:buClr>
              <a:buChar char="•"/>
              <a:defRPr sz="2400">
                <a:latin typeface="Times New Roman"/>
                <a:ea typeface="Times New Roman"/>
                <a:cs typeface="Times New Roman"/>
                <a:sym typeface="Times New Roman"/>
              </a:defRPr>
            </a:pPr>
            <a:r>
              <a:t>Logos on apparel or sports uniforms</a:t>
            </a:r>
          </a:p>
          <a:p>
            <a:pPr lvl="2" marL="800100" indent="-205740">
              <a:lnSpc>
                <a:spcPct val="90000"/>
              </a:lnSpc>
              <a:buClr>
                <a:srgbClr val="000000"/>
              </a:buClr>
              <a:buChar char="•"/>
              <a:defRPr sz="2400">
                <a:latin typeface="Times New Roman"/>
                <a:ea typeface="Times New Roman"/>
                <a:cs typeface="Times New Roman"/>
                <a:sym typeface="Times New Roman"/>
              </a:defRPr>
            </a:pPr>
            <a:r>
              <a:t>Music in the game</a:t>
            </a:r>
          </a:p>
          <a:p>
            <a:pPr lvl="2" marL="800100" indent="-205740">
              <a:lnSpc>
                <a:spcPct val="90000"/>
              </a:lnSpc>
              <a:buClr>
                <a:srgbClr val="000000"/>
              </a:buClr>
              <a:buChar char="•"/>
              <a:defRPr sz="2400">
                <a:latin typeface="Times New Roman"/>
                <a:ea typeface="Times New Roman"/>
                <a:cs typeface="Times New Roman"/>
                <a:sym typeface="Times New Roman"/>
              </a:defRPr>
            </a:pPr>
            <a:r>
              <a:t>Architecture (e.g., stadiums)</a:t>
            </a:r>
          </a:p>
          <a:p>
            <a:pPr lvl="2" marL="800100" indent="-205740">
              <a:lnSpc>
                <a:spcPct val="90000"/>
              </a:lnSpc>
              <a:buClr>
                <a:srgbClr val="000000"/>
              </a:buClr>
              <a:buChar char="•"/>
              <a:defRPr sz="2400">
                <a:latin typeface="Times New Roman"/>
                <a:ea typeface="Times New Roman"/>
                <a:cs typeface="Times New Roman"/>
                <a:sym typeface="Times New Roman"/>
              </a:defRPr>
            </a:pPr>
            <a:r>
              <a:t>Advertising in the stadium</a:t>
            </a:r>
          </a:p>
          <a:p>
            <a:pPr lvl="2" marL="800100" indent="-205740">
              <a:lnSpc>
                <a:spcPct val="90000"/>
              </a:lnSpc>
              <a:buClr>
                <a:srgbClr val="000000"/>
              </a:buClr>
              <a:buChar char="•"/>
              <a:defRPr sz="2400">
                <a:latin typeface="Times New Roman"/>
                <a:ea typeface="Times New Roman"/>
                <a:cs typeface="Times New Roman"/>
                <a:sym typeface="Times New Roman"/>
              </a:defRPr>
            </a:pPr>
            <a:r>
              <a:t>Tattoos</a:t>
            </a:r>
          </a:p>
          <a:p>
            <a:pPr lvl="2" marL="800100" indent="-205740">
              <a:lnSpc>
                <a:spcPct val="90000"/>
              </a:lnSpc>
              <a:defRPr sz="1800">
                <a:latin typeface="Times New Roman"/>
                <a:ea typeface="Times New Roman"/>
                <a:cs typeface="Times New Roman"/>
                <a:sym typeface="Times New Roman"/>
              </a:defRPr>
            </a:pPr>
          </a:p>
        </p:txBody>
      </p:sp>
      <p:sp>
        <p:nvSpPr>
          <p:cNvPr id="3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Title 1"/>
          <p:cNvSpPr txBox="1"/>
          <p:nvPr>
            <p:ph type="title"/>
          </p:nvPr>
        </p:nvSpPr>
        <p:spPr>
          <a:xfrm>
            <a:off x="301752" y="228599"/>
            <a:ext cx="8534401" cy="758954"/>
          </a:xfrm>
          <a:prstGeom prst="rect">
            <a:avLst/>
          </a:prstGeom>
        </p:spPr>
        <p:txBody>
          <a:bodyPr/>
          <a:lstStyle/>
          <a:p>
            <a:pPr/>
            <a:r>
              <a:t>LICENSING MODEL (PRIMARY LIC)</a:t>
            </a:r>
          </a:p>
        </p:txBody>
      </p:sp>
      <p:sp>
        <p:nvSpPr>
          <p:cNvPr id="338" name="Content Placeholder 2"/>
          <p:cNvSpPr txBox="1"/>
          <p:nvPr>
            <p:ph type="body" idx="1"/>
          </p:nvPr>
        </p:nvSpPr>
        <p:spPr>
          <a:xfrm>
            <a:off x="301752" y="1527047"/>
            <a:ext cx="8503920" cy="4572001"/>
          </a:xfrm>
          <a:prstGeom prst="rect">
            <a:avLst/>
          </a:prstGeom>
        </p:spPr>
        <p:txBody>
          <a:bodyPr/>
          <a:lstStyle/>
          <a:p>
            <a:pPr marL="0" indent="0">
              <a:lnSpc>
                <a:spcPct val="90000"/>
              </a:lnSpc>
              <a:buSzTx/>
              <a:buFont typeface="Wingdings 2"/>
              <a:buNone/>
              <a:defRPr cap="all" sz="2200">
                <a:latin typeface="Times New Roman"/>
                <a:ea typeface="Times New Roman"/>
                <a:cs typeface="Times New Roman"/>
                <a:sym typeface="Times New Roman"/>
              </a:defRPr>
            </a:pPr>
            <a:r>
              <a:t>Licensor ----------------------Licensee</a:t>
            </a:r>
          </a:p>
          <a:p>
            <a:pPr marL="0" indent="0">
              <a:lnSpc>
                <a:spcPct val="90000"/>
              </a:lnSpc>
              <a:buSzTx/>
              <a:buFont typeface="Wingdings 2"/>
              <a:buNone/>
              <a:defRPr cap="all" sz="2200">
                <a:latin typeface="Times New Roman"/>
                <a:ea typeface="Times New Roman"/>
                <a:cs typeface="Times New Roman"/>
                <a:sym typeface="Times New Roman"/>
              </a:defRPr>
            </a:pPr>
            <a:r>
              <a:t>(Owner of IP)                       (Game Developer)</a:t>
            </a:r>
          </a:p>
          <a:p>
            <a:pPr marL="0" indent="0">
              <a:lnSpc>
                <a:spcPct val="90000"/>
              </a:lnSpc>
              <a:buSzTx/>
              <a:buFont typeface="Wingdings 2"/>
              <a:buNone/>
              <a:defRPr cap="all" sz="2200">
                <a:latin typeface="Times New Roman"/>
                <a:ea typeface="Times New Roman"/>
                <a:cs typeface="Times New Roman"/>
                <a:sym typeface="Times New Roman"/>
              </a:defRPr>
            </a:pPr>
            <a:r>
              <a:t>                 </a:t>
            </a:r>
          </a:p>
          <a:p>
            <a:pPr lvl="5" marL="0" indent="1737360">
              <a:lnSpc>
                <a:spcPct val="90000"/>
              </a:lnSpc>
              <a:buClr>
                <a:srgbClr val="D16349"/>
              </a:buClr>
              <a:buSzTx/>
              <a:buFont typeface="Wingdings 2"/>
              <a:buNone/>
              <a:defRPr cap="all" sz="2200">
                <a:uFillTx/>
                <a:latin typeface="Times New Roman"/>
                <a:ea typeface="Times New Roman"/>
                <a:cs typeface="Times New Roman"/>
                <a:sym typeface="Times New Roman"/>
              </a:defRPr>
            </a:pPr>
            <a:r>
              <a:t> </a:t>
            </a:r>
            <a:r>
              <a:rPr b="1"/>
              <a:t>Development of Game</a:t>
            </a:r>
            <a:endParaRPr b="1"/>
          </a:p>
          <a:p>
            <a:pPr marL="0" indent="0">
              <a:lnSpc>
                <a:spcPct val="90000"/>
              </a:lnSpc>
              <a:buSzTx/>
              <a:buFont typeface="Wingdings 2"/>
              <a:buNone/>
              <a:defRPr cap="all" sz="2200">
                <a:latin typeface="Times New Roman"/>
                <a:ea typeface="Times New Roman"/>
                <a:cs typeface="Times New Roman"/>
                <a:sym typeface="Times New Roman"/>
              </a:defRPr>
            </a:pPr>
            <a:r>
              <a:t>Approvals   _____________Development</a:t>
            </a:r>
          </a:p>
          <a:p>
            <a:pPr lvl="5" marL="0" indent="1463040">
              <a:lnSpc>
                <a:spcPct val="90000"/>
              </a:lnSpc>
              <a:spcBef>
                <a:spcPts val="400"/>
              </a:spcBef>
              <a:buClr>
                <a:srgbClr val="D16349"/>
              </a:buClr>
              <a:buSzTx/>
              <a:buFont typeface="Wingdings 2"/>
              <a:buNone/>
              <a:defRPr cap="all" sz="2200">
                <a:uFillTx/>
                <a:latin typeface="Times New Roman"/>
                <a:ea typeface="Times New Roman"/>
                <a:cs typeface="Times New Roman"/>
                <a:sym typeface="Times New Roman"/>
              </a:defRPr>
            </a:pPr>
          </a:p>
          <a:p>
            <a:pPr lvl="8" marL="0" indent="2194560">
              <a:lnSpc>
                <a:spcPct val="90000"/>
              </a:lnSpc>
              <a:spcBef>
                <a:spcPts val="700"/>
              </a:spcBef>
              <a:buClr>
                <a:srgbClr val="D16349"/>
              </a:buClr>
              <a:buSzTx/>
              <a:buFont typeface="Wingdings 2"/>
              <a:buNone/>
              <a:defRPr b="1" cap="all" sz="2200">
                <a:uFillTx/>
                <a:latin typeface="Times New Roman"/>
                <a:ea typeface="Times New Roman"/>
                <a:cs typeface="Times New Roman"/>
                <a:sym typeface="Times New Roman"/>
              </a:defRPr>
            </a:pPr>
            <a:r>
              <a:t>Distribution</a:t>
            </a:r>
          </a:p>
          <a:p>
            <a:pPr marL="0" indent="57150">
              <a:lnSpc>
                <a:spcPct val="90000"/>
              </a:lnSpc>
              <a:spcBef>
                <a:spcPts val="1000"/>
              </a:spcBef>
              <a:buSzTx/>
              <a:buFont typeface="Wingdings 2"/>
              <a:buNone/>
              <a:defRPr b="1" cap="all" sz="2200">
                <a:latin typeface="Times New Roman"/>
                <a:ea typeface="Times New Roman"/>
                <a:cs typeface="Times New Roman"/>
                <a:sym typeface="Times New Roman"/>
              </a:defRPr>
            </a:pPr>
            <a:r>
              <a:rPr b="0"/>
              <a:t>Introduce product into the market (retail; digital)</a:t>
            </a:r>
            <a:endParaRPr b="0"/>
          </a:p>
          <a:p>
            <a:pPr marL="0" indent="57150">
              <a:lnSpc>
                <a:spcPct val="90000"/>
              </a:lnSpc>
              <a:buSzTx/>
              <a:buFont typeface="Wingdings 2"/>
              <a:buNone/>
              <a:defRPr cap="all" sz="2200">
                <a:latin typeface="Times New Roman"/>
                <a:ea typeface="Times New Roman"/>
                <a:cs typeface="Times New Roman"/>
                <a:sym typeface="Times New Roman"/>
              </a:defRPr>
            </a:pPr>
            <a:r>
              <a:t>   Approvals  _______________    Marketing</a:t>
            </a:r>
          </a:p>
          <a:p>
            <a:pPr marL="0" indent="57150">
              <a:lnSpc>
                <a:spcPct val="90000"/>
              </a:lnSpc>
              <a:buSzTx/>
              <a:buFont typeface="Wingdings 2"/>
              <a:buNone/>
              <a:defRPr cap="all" sz="2200">
                <a:latin typeface="Times New Roman"/>
                <a:ea typeface="Times New Roman"/>
                <a:cs typeface="Times New Roman"/>
                <a:sym typeface="Times New Roman"/>
              </a:defRPr>
            </a:pPr>
            <a:r>
              <a:t>   Royalties   _______________    Sales </a:t>
            </a:r>
          </a:p>
        </p:txBody>
      </p:sp>
      <p:sp>
        <p:nvSpPr>
          <p:cNvPr id="339" name="Slide Number Placeholder 3"/>
          <p:cNvSpPr txBox="1"/>
          <p:nvPr>
            <p:ph type="sldNum" sz="quarter" idx="4294967295"/>
          </p:nvPr>
        </p:nvSpPr>
        <p:spPr>
          <a:xfrm>
            <a:off x="4433988" y="1080664"/>
            <a:ext cx="312600" cy="332741"/>
          </a:xfrm>
          <a:prstGeom prst="rect">
            <a:avLst/>
          </a:prstGeom>
          <a:ln>
            <a:miter lim="400000"/>
          </a:ln>
          <a:extLst>
            <a:ext uri="{C572A759-6A51-4108-AA02-DFA0A04FC94B}">
              <ma14:wrappingTextBoxFlag xmlns:ma14="http://schemas.microsoft.com/office/mac/drawingml/2011/main" val="1"/>
            </a:ext>
          </a:extLst>
        </p:spPr>
        <p:txBody>
          <a:bodyPr lIns="45719" tIns="45719" rIns="45719" bIns="45719" anchor="ctr">
            <a:normAutofit fontScale="100000" lnSpcReduction="0"/>
          </a:bodyPr>
          <a:lstStyle>
            <a:lvl1pPr>
              <a:defRPr>
                <a:solidFill>
                  <a:srgbClr val="7B9899"/>
                </a:solidFill>
                <a:uFillTx/>
              </a:defRPr>
            </a:lvl1p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42"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43"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44"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45"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46"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347"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348"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349" name="LICENSING MODEL"/>
          <p:cNvSpPr txBox="1"/>
          <p:nvPr>
            <p:ph type="title"/>
          </p:nvPr>
        </p:nvSpPr>
        <p:spPr>
          <a:prstGeom prst="rect">
            <a:avLst/>
          </a:prstGeom>
        </p:spPr>
        <p:txBody>
          <a:bodyPr/>
          <a:lstStyle/>
          <a:p>
            <a:pPr/>
            <a:r>
              <a:t>LICENSING MODEL</a:t>
            </a:r>
          </a:p>
        </p:txBody>
      </p:sp>
      <p:sp>
        <p:nvSpPr>
          <p:cNvPr id="350" name="Consideration…"/>
          <p:cNvSpPr txBox="1"/>
          <p:nvPr>
            <p:ph type="body" idx="1"/>
          </p:nvPr>
        </p:nvSpPr>
        <p:spPr>
          <a:prstGeom prst="rect">
            <a:avLst/>
          </a:prstGeom>
        </p:spPr>
        <p:txBody>
          <a:bodyPr/>
          <a:lstStyle/>
          <a:p>
            <a:pPr lvl="5" marL="0" indent="2286000" defTabSz="457200">
              <a:spcBef>
                <a:spcPts val="700"/>
              </a:spcBef>
              <a:buClrTx/>
              <a:buSzTx/>
              <a:buFont typeface="Arial"/>
              <a:buNone/>
              <a:defRPr b="1" cap="all" sz="3200">
                <a:solidFill>
                  <a:srgbClr val="08090A"/>
                </a:solidFill>
                <a:uFillTx/>
                <a:latin typeface="Times New Roman"/>
                <a:ea typeface="Times New Roman"/>
                <a:cs typeface="Times New Roman"/>
                <a:sym typeface="Times New Roman"/>
              </a:defRPr>
            </a:pPr>
            <a:r>
              <a:t>Consideration</a:t>
            </a:r>
          </a:p>
          <a:p>
            <a:pPr lvl="5" marL="0" indent="381000" defTabSz="457200">
              <a:spcBef>
                <a:spcPts val="700"/>
              </a:spcBef>
              <a:buClrTx/>
              <a:buSzTx/>
              <a:buFont typeface="Arial"/>
              <a:buNone/>
              <a:defRPr cap="all" sz="3200">
                <a:solidFill>
                  <a:srgbClr val="08090A"/>
                </a:solidFill>
                <a:uFillTx/>
                <a:latin typeface="Times New Roman"/>
                <a:ea typeface="Times New Roman"/>
                <a:cs typeface="Times New Roman"/>
                <a:sym typeface="Times New Roman"/>
              </a:defRPr>
            </a:pPr>
            <a:r>
              <a:t>Advances                 REVENUE EARNED</a:t>
            </a:r>
          </a:p>
          <a:p>
            <a:pPr lvl="1" marL="0" indent="457200" defTabSz="457200">
              <a:spcBef>
                <a:spcPts val="600"/>
              </a:spcBef>
              <a:buClrTx/>
              <a:buSzTx/>
              <a:buFont typeface="Arial"/>
              <a:buNone/>
              <a:defRPr cap="all" sz="2800">
                <a:solidFill>
                  <a:srgbClr val="000000"/>
                </a:solidFill>
                <a:uFillTx/>
                <a:latin typeface="Times New Roman"/>
                <a:ea typeface="Times New Roman"/>
                <a:cs typeface="Times New Roman"/>
                <a:sym typeface="Times New Roman"/>
              </a:defRPr>
            </a:pPr>
            <a:r>
              <a:t>Guarantees                 DEDUCTIONS</a:t>
            </a:r>
          </a:p>
          <a:p>
            <a:pPr lvl="1" marL="0" indent="457200" defTabSz="457200">
              <a:spcBef>
                <a:spcPts val="600"/>
              </a:spcBef>
              <a:buClrTx/>
              <a:buSzTx/>
              <a:buFont typeface="Arial"/>
              <a:buNone/>
              <a:defRPr cap="all" sz="2800">
                <a:solidFill>
                  <a:srgbClr val="000000"/>
                </a:solidFill>
                <a:uFillTx/>
                <a:latin typeface="Times New Roman"/>
                <a:ea typeface="Times New Roman"/>
                <a:cs typeface="Times New Roman"/>
                <a:sym typeface="Times New Roman"/>
              </a:defRPr>
            </a:pPr>
            <a:r>
              <a:t>Royalties					 NET REVENUE earned from sales</a:t>
            </a:r>
          </a:p>
          <a:p>
            <a:pPr lvl="1" marL="742950" indent="-285750" defTabSz="457200">
              <a:spcBef>
                <a:spcPts val="600"/>
              </a:spcBef>
              <a:buClrTx/>
              <a:buSzPct val="100000"/>
              <a:buFont typeface="Arial"/>
              <a:buChar char="–"/>
              <a:defRPr cap="all" sz="2800">
                <a:solidFill>
                  <a:srgbClr val="000000"/>
                </a:solidFill>
                <a:uFillTx/>
                <a:latin typeface="Times New Roman"/>
                <a:ea typeface="Times New Roman"/>
                <a:cs typeface="Times New Roman"/>
                <a:sym typeface="Times New Roman"/>
              </a:defRPr>
            </a:pPr>
          </a:p>
          <a:p>
            <a:pPr lvl="1" marL="742950" indent="-285750" defTabSz="457200">
              <a:spcBef>
                <a:spcPts val="600"/>
              </a:spcBef>
              <a:buClrTx/>
              <a:buSzPct val="100000"/>
              <a:buFont typeface="Arial"/>
              <a:buChar char="–"/>
              <a:defRPr cap="all" sz="2800">
                <a:solidFill>
                  <a:srgbClr val="000000"/>
                </a:solidFill>
                <a:uFillTx/>
                <a:latin typeface="Times New Roman"/>
                <a:ea typeface="Times New Roman"/>
                <a:cs typeface="Times New Roman"/>
                <a:sym typeface="Times New Roman"/>
              </a:defRPr>
            </a:pPr>
            <a:r>
              <a:t>Accounting and statements</a:t>
            </a:r>
          </a:p>
        </p:txBody>
      </p:sp>
      <p:sp>
        <p:nvSpPr>
          <p:cNvPr id="351" name="Slide Number"/>
          <p:cNvSpPr txBox="1"/>
          <p:nvPr>
            <p:ph type="sldNum" sz="quarter" idx="2"/>
          </p:nvPr>
        </p:nvSpPr>
        <p:spPr>
          <a:xfrm>
            <a:off x="4444684" y="1150197"/>
            <a:ext cx="291208"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32"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33"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34"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35"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36"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137"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138"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139" name="LICENSING"/>
          <p:cNvSpPr txBox="1"/>
          <p:nvPr>
            <p:ph type="title"/>
          </p:nvPr>
        </p:nvSpPr>
        <p:spPr>
          <a:prstGeom prst="rect">
            <a:avLst/>
          </a:prstGeom>
        </p:spPr>
        <p:txBody>
          <a:bodyPr/>
          <a:lstStyle/>
          <a:p>
            <a:pPr/>
            <a:r>
              <a:t>LICENSING</a:t>
            </a:r>
          </a:p>
        </p:txBody>
      </p:sp>
      <p:sp>
        <p:nvSpPr>
          <p:cNvPr id="140" name="Licensing Definitions…"/>
          <p:cNvSpPr txBox="1"/>
          <p:nvPr>
            <p:ph type="body" idx="1"/>
          </p:nvPr>
        </p:nvSpPr>
        <p:spPr>
          <a:prstGeom prst="rect">
            <a:avLst/>
          </a:prstGeom>
        </p:spPr>
        <p:txBody>
          <a:bodyPr/>
          <a:lstStyle/>
          <a:p>
            <a:pPr marL="342900" indent="-342900" defTabSz="457200">
              <a:spcBef>
                <a:spcPts val="700"/>
              </a:spcBef>
              <a:buClrTx/>
              <a:buSzPct val="100000"/>
              <a:buFont typeface="Arial"/>
              <a:buChar char="•"/>
              <a:defRPr cap="all" sz="3200">
                <a:uFillTx/>
                <a:latin typeface="Times New Roman"/>
                <a:ea typeface="Times New Roman"/>
                <a:cs typeface="Times New Roman"/>
                <a:sym typeface="Times New Roman"/>
              </a:defRPr>
            </a:pPr>
            <a:r>
              <a:t>Licensing Definitions</a:t>
            </a:r>
          </a:p>
          <a:p>
            <a:pPr lvl="2" marL="1143000" indent="-228600" defTabSz="457200">
              <a:spcBef>
                <a:spcPts val="500"/>
              </a:spcBef>
              <a:buClrTx/>
              <a:buSzPct val="100000"/>
              <a:buFont typeface="Arial"/>
              <a:buChar char="•"/>
              <a:defRPr cap="all" sz="2400">
                <a:uFillTx/>
                <a:latin typeface="Times New Roman"/>
                <a:ea typeface="Times New Roman"/>
                <a:cs typeface="Times New Roman"/>
                <a:sym typeface="Times New Roman"/>
              </a:defRPr>
            </a:pPr>
            <a:r>
              <a:t>Licensing means any transaction where the owner or party that controls IP grants another party the right to use that IP typically for a limited time</a:t>
            </a:r>
          </a:p>
          <a:p>
            <a:pPr lvl="2" marL="1143000" indent="-228600" defTabSz="457200">
              <a:spcBef>
                <a:spcPts val="500"/>
              </a:spcBef>
              <a:buClrTx/>
              <a:buSzPct val="100000"/>
              <a:buFont typeface="Arial"/>
              <a:buChar char="•"/>
              <a:defRPr cap="all" sz="2400">
                <a:uFillTx/>
                <a:latin typeface="Times New Roman"/>
                <a:ea typeface="Times New Roman"/>
                <a:cs typeface="Times New Roman"/>
                <a:sym typeface="Times New Roman"/>
              </a:defRPr>
            </a:pPr>
            <a:r>
              <a:t>Licensor is the party granting the rights</a:t>
            </a:r>
          </a:p>
          <a:p>
            <a:pPr lvl="2" marL="1143000" indent="-228600" defTabSz="457200">
              <a:spcBef>
                <a:spcPts val="500"/>
              </a:spcBef>
              <a:buClrTx/>
              <a:buSzPct val="100000"/>
              <a:buFont typeface="Arial"/>
              <a:buChar char="•"/>
              <a:defRPr cap="all" sz="2400">
                <a:uFillTx/>
                <a:latin typeface="Times New Roman"/>
                <a:ea typeface="Times New Roman"/>
                <a:cs typeface="Times New Roman"/>
                <a:sym typeface="Times New Roman"/>
              </a:defRPr>
            </a:pPr>
            <a:r>
              <a:t>Licensee is the party acquiring the rights</a:t>
            </a:r>
          </a:p>
        </p:txBody>
      </p:sp>
      <p:sp>
        <p:nvSpPr>
          <p:cNvPr id="141" name="Slide Number"/>
          <p:cNvSpPr txBox="1"/>
          <p:nvPr>
            <p:ph type="sldNum" sz="quarter" idx="2"/>
          </p:nvPr>
        </p:nvSpPr>
        <p:spPr>
          <a:xfrm>
            <a:off x="4489084" y="1150197"/>
            <a:ext cx="202408"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54"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55"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56"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57"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58"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359"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360"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361" name="EXAMPLES OF TM CASES LICENSING RELATED"/>
          <p:cNvSpPr txBox="1"/>
          <p:nvPr>
            <p:ph type="title"/>
          </p:nvPr>
        </p:nvSpPr>
        <p:spPr>
          <a:prstGeom prst="rect">
            <a:avLst/>
          </a:prstGeom>
        </p:spPr>
        <p:txBody>
          <a:bodyPr/>
          <a:lstStyle/>
          <a:p>
            <a:pPr>
              <a:defRPr sz="2300"/>
            </a:pPr>
            <a:r>
              <a:t>EXAMPLES OF TM CASES LICENSING </a:t>
            </a:r>
            <a:r>
              <a:t>RELATED</a:t>
            </a:r>
          </a:p>
        </p:txBody>
      </p:sp>
      <p:sp>
        <p:nvSpPr>
          <p:cNvPr id="362" name="Slide Number"/>
          <p:cNvSpPr txBox="1"/>
          <p:nvPr>
            <p:ph type="sldNum" sz="quarter" idx="2"/>
          </p:nvPr>
        </p:nvSpPr>
        <p:spPr>
          <a:xfrm>
            <a:off x="4426725" y="1150197"/>
            <a:ext cx="327126"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3" name="In the United States, courts have balanced issues dealing with First Amendment rights (i.e., right of free speech) and the use of third-party trademarks…"/>
          <p:cNvSpPr txBox="1"/>
          <p:nvPr>
            <p:ph type="body" idx="1"/>
          </p:nvPr>
        </p:nvSpPr>
        <p:spPr>
          <a:prstGeom prst="rect">
            <a:avLst/>
          </a:prstGeom>
        </p:spPr>
        <p:txBody>
          <a:bodyPr/>
          <a:lstStyle/>
          <a:p>
            <a:pPr lvl="2" marL="378459" indent="-228600">
              <a:lnSpc>
                <a:spcPct val="90000"/>
              </a:lnSpc>
              <a:spcBef>
                <a:spcPts val="500"/>
              </a:spcBef>
              <a:buClr>
                <a:srgbClr val="000000"/>
              </a:buClr>
              <a:buChar char="•"/>
              <a:defRPr>
                <a:latin typeface="Times New Roman"/>
                <a:ea typeface="Times New Roman"/>
                <a:cs typeface="Times New Roman"/>
                <a:sym typeface="Times New Roman"/>
              </a:defRPr>
            </a:pPr>
            <a:r>
              <a:rPr sz="2400"/>
              <a:t>In the United States, courts have balanced issues dealing with First Amendment rights (i.e., right of free speech) and the use of third-party trademarks</a:t>
            </a:r>
          </a:p>
          <a:p>
            <a:pPr lvl="2" marL="378459" indent="-228600">
              <a:lnSpc>
                <a:spcPct val="90000"/>
              </a:lnSpc>
              <a:spcBef>
                <a:spcPts val="500"/>
              </a:spcBef>
              <a:buClr>
                <a:srgbClr val="020303"/>
              </a:buClr>
              <a:buChar char="•"/>
              <a:defRPr>
                <a:latin typeface="Times New Roman"/>
                <a:ea typeface="Times New Roman"/>
                <a:cs typeface="Times New Roman"/>
                <a:sym typeface="Times New Roman"/>
              </a:defRPr>
            </a:pPr>
            <a:r>
              <a:rPr sz="2400"/>
              <a:t>Many courts have adopted a test referred to as the Rogers test when balancing 1</a:t>
            </a:r>
            <a:r>
              <a:rPr baseline="29999" sz="2400"/>
              <a:t>st</a:t>
            </a:r>
            <a:r>
              <a:rPr sz="2400"/>
              <a:t> Amendment interests with trademark protections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66"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67"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68"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69"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70"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371"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372"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373" name="TM CASES"/>
          <p:cNvSpPr txBox="1"/>
          <p:nvPr>
            <p:ph type="title"/>
          </p:nvPr>
        </p:nvSpPr>
        <p:spPr>
          <a:prstGeom prst="rect">
            <a:avLst/>
          </a:prstGeom>
        </p:spPr>
        <p:txBody>
          <a:bodyPr/>
          <a:lstStyle/>
          <a:p>
            <a:pPr/>
            <a:r>
              <a:t>TM</a:t>
            </a:r>
            <a:r>
              <a:t> CASES</a:t>
            </a:r>
          </a:p>
        </p:txBody>
      </p:sp>
      <p:sp>
        <p:nvSpPr>
          <p:cNvPr id="3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5" name="The Rogers’ test allows a party to use a trademark in an expressive work (e.g., a film, book, art, video game) without violating TM rights if it satisfies these 2 issues:…"/>
          <p:cNvSpPr txBox="1"/>
          <p:nvPr>
            <p:ph type="body" idx="1"/>
          </p:nvPr>
        </p:nvSpPr>
        <p:spPr>
          <a:prstGeom prst="rect">
            <a:avLst/>
          </a:prstGeom>
        </p:spPr>
        <p:txBody>
          <a:bodyPr/>
          <a:lstStyle/>
          <a:p>
            <a:pPr lvl="2" marL="274320" indent="-274320">
              <a:lnSpc>
                <a:spcPct val="90000"/>
              </a:lnSpc>
              <a:spcBef>
                <a:spcPts val="500"/>
              </a:spcBef>
              <a:buClr>
                <a:srgbClr val="060302"/>
              </a:buClr>
              <a:buSzPct val="85000"/>
              <a:buChar char=""/>
              <a:defRPr sz="2100">
                <a:latin typeface="Times New Roman"/>
                <a:ea typeface="Times New Roman"/>
                <a:cs typeface="Times New Roman"/>
                <a:sym typeface="Times New Roman"/>
              </a:defRPr>
            </a:pPr>
            <a:r>
              <a:t>The Rogers’ test allows a party to use a trademark in an expressive work (e.g., a film, book, art, video game) without violating TM rights if it satisfies these 2 issues:</a:t>
            </a:r>
          </a:p>
          <a:p>
            <a:pPr lvl="3" marL="1143000" indent="-274319">
              <a:lnSpc>
                <a:spcPct val="90000"/>
              </a:lnSpc>
              <a:spcBef>
                <a:spcPts val="500"/>
              </a:spcBef>
              <a:buClr>
                <a:srgbClr val="010101"/>
              </a:buClr>
              <a:buSzPct val="85000"/>
              <a:buChar char=""/>
              <a:defRPr sz="2100">
                <a:solidFill>
                  <a:srgbClr val="050506"/>
                </a:solidFill>
                <a:uFill>
                  <a:solidFill>
                    <a:srgbClr val="050506"/>
                  </a:solidFill>
                </a:uFill>
                <a:latin typeface="Times New Roman"/>
                <a:ea typeface="Times New Roman"/>
                <a:cs typeface="Times New Roman"/>
                <a:sym typeface="Times New Roman"/>
              </a:defRPr>
            </a:pPr>
            <a:r>
              <a:t>Whether the use of the third-party trademark has artistic relevance and</a:t>
            </a:r>
          </a:p>
          <a:p>
            <a:pPr lvl="3" marL="1143000" indent="-274319">
              <a:lnSpc>
                <a:spcPct val="90000"/>
              </a:lnSpc>
              <a:spcBef>
                <a:spcPts val="500"/>
              </a:spcBef>
              <a:buClr>
                <a:srgbClr val="010101"/>
              </a:buClr>
              <a:buSzPct val="85000"/>
              <a:buChar char=""/>
              <a:defRPr sz="2100">
                <a:solidFill>
                  <a:srgbClr val="050506"/>
                </a:solidFill>
                <a:uFill>
                  <a:solidFill>
                    <a:srgbClr val="050506"/>
                  </a:solidFill>
                </a:uFill>
                <a:latin typeface="Times New Roman"/>
                <a:ea typeface="Times New Roman"/>
                <a:cs typeface="Times New Roman"/>
                <a:sym typeface="Times New Roman"/>
              </a:defRPr>
            </a:pPr>
            <a:r>
              <a:t>If it has some artistic relevance, is it deliberately misleading as to the source or content of the work (Does it cause consumer confusion?)</a:t>
            </a:r>
          </a:p>
          <a:p>
            <a:pPr lvl="2" marL="274320" indent="-274320">
              <a:lnSpc>
                <a:spcPct val="90000"/>
              </a:lnSpc>
              <a:spcBef>
                <a:spcPts val="500"/>
              </a:spcBef>
              <a:buClr>
                <a:srgbClr val="060302">
                  <a:alpha val="61762"/>
                </a:srgbClr>
              </a:buClr>
              <a:buSzPct val="85000"/>
              <a:buChar char=""/>
              <a:defRPr sz="2100">
                <a:latin typeface="Times New Roman"/>
                <a:ea typeface="Times New Roman"/>
                <a:cs typeface="Times New Roman"/>
                <a:sym typeface="Times New Roman"/>
              </a:defRPr>
            </a:pPr>
            <a:r>
              <a:t>The defendant (i.e., game developer) has the burden of showing the use has some minimal relevance to the artistic goal of the work</a:t>
            </a:r>
          </a:p>
          <a:p>
            <a:pPr lvl="2" marL="274320" indent="-274320">
              <a:lnSpc>
                <a:spcPct val="90000"/>
              </a:lnSpc>
              <a:spcBef>
                <a:spcPts val="500"/>
              </a:spcBef>
              <a:buClr>
                <a:srgbClr val="060302"/>
              </a:buClr>
              <a:buSzPct val="85000"/>
              <a:buChar char=""/>
              <a:defRPr sz="2100">
                <a:latin typeface="Times New Roman"/>
                <a:ea typeface="Times New Roman"/>
                <a:cs typeface="Times New Roman"/>
                <a:sym typeface="Times New Roman"/>
              </a:defRPr>
            </a:pPr>
            <a:r>
              <a:t>The owner of the IP has the burden of showing the defendant’s use of the mark indicated the plaintiff’s approval or appeared as an endorsement </a:t>
            </a:r>
          </a:p>
          <a:p>
            <a:pPr lvl="2" marL="274320" indent="-274320">
              <a:lnSpc>
                <a:spcPct val="90000"/>
              </a:lnSpc>
              <a:spcBef>
                <a:spcPts val="500"/>
              </a:spcBef>
              <a:buClr>
                <a:srgbClr val="060302"/>
              </a:buClr>
              <a:buSzPct val="85000"/>
              <a:buChar char=""/>
              <a:defRPr sz="2100">
                <a:latin typeface="Times New Roman"/>
                <a:ea typeface="Times New Roman"/>
                <a:cs typeface="Times New Roman"/>
                <a:sym typeface="Times New Roman"/>
              </a:defRPr>
            </a:pPr>
            <a:r>
              <a:t>Cases are fact specific but some of the notable TM-Video Game cases include: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78"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79"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80"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81"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82"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383"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384"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385" name="EXAMPLES OF THE ROGERS TEST- TEXTBOOK TM CASES"/>
          <p:cNvSpPr txBox="1"/>
          <p:nvPr>
            <p:ph type="title"/>
          </p:nvPr>
        </p:nvSpPr>
        <p:spPr>
          <a:prstGeom prst="rect">
            <a:avLst/>
          </a:prstGeom>
        </p:spPr>
        <p:txBody>
          <a:bodyPr/>
          <a:lstStyle>
            <a:lvl1pPr>
              <a:defRPr sz="2400"/>
            </a:lvl1pPr>
          </a:lstStyle>
          <a:p>
            <a:pPr/>
            <a:r>
              <a:t>EXAMPLES OF THE ROGERS TEST- TEXTBOOK TM CASES</a:t>
            </a:r>
          </a:p>
        </p:txBody>
      </p:sp>
      <p:sp>
        <p:nvSpPr>
          <p:cNvPr id="386" name="Slide Number"/>
          <p:cNvSpPr txBox="1"/>
          <p:nvPr>
            <p:ph type="sldNum" sz="quarter" idx="2"/>
          </p:nvPr>
        </p:nvSpPr>
        <p:spPr>
          <a:xfrm>
            <a:off x="4432331" y="1150197"/>
            <a:ext cx="315914"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7" name="E.S.S Entertainment 2000 v. Rock Star Videos, Inc., 547 F.3d 1095 (9th Cir. 2008)…"/>
          <p:cNvSpPr txBox="1"/>
          <p:nvPr>
            <p:ph type="body" idx="1"/>
          </p:nvPr>
        </p:nvSpPr>
        <p:spPr>
          <a:xfrm>
            <a:off x="-3048" y="1641347"/>
            <a:ext cx="8503920" cy="4572001"/>
          </a:xfrm>
          <a:prstGeom prst="rect">
            <a:avLst/>
          </a:prstGeom>
        </p:spPr>
        <p:txBody>
          <a:bodyPr/>
          <a:lstStyle/>
          <a:p>
            <a:pPr lvl="2">
              <a:buClrTx/>
              <a:buChar char="•"/>
              <a:defRPr>
                <a:latin typeface="Times New Roman"/>
                <a:ea typeface="Times New Roman"/>
                <a:cs typeface="Times New Roman"/>
                <a:sym typeface="Times New Roman"/>
              </a:defRPr>
            </a:pPr>
            <a:r>
              <a:rPr u="sng"/>
              <a:t>E.S.S Entertainment 2000 v. Rock Star Videos, Inc., 547 F.3d 1095 (9</a:t>
            </a:r>
            <a:r>
              <a:rPr baseline="30199" u="sng"/>
              <a:t>th</a:t>
            </a:r>
            <a:r>
              <a:rPr u="sng"/>
              <a:t> Cir. 2008)</a:t>
            </a:r>
          </a:p>
          <a:p>
            <a:pPr lvl="4">
              <a:buClrTx/>
              <a:defRPr sz="2000">
                <a:latin typeface="Times New Roman"/>
                <a:ea typeface="Times New Roman"/>
                <a:cs typeface="Times New Roman"/>
                <a:sym typeface="Times New Roman"/>
              </a:defRPr>
            </a:pPr>
            <a:r>
              <a:t>A real world strip club named Play Pen claimed infringement of their trademarks in </a:t>
            </a:r>
            <a:r>
              <a:rPr i="1"/>
              <a:t>Grand Theft Auto: San Andreas</a:t>
            </a:r>
          </a:p>
          <a:p>
            <a:pPr lvl="4">
              <a:buClrTx/>
              <a:defRPr sz="2000">
                <a:latin typeface="Times New Roman"/>
                <a:ea typeface="Times New Roman"/>
                <a:cs typeface="Times New Roman"/>
                <a:sym typeface="Times New Roman"/>
              </a:defRPr>
            </a:pPr>
            <a:r>
              <a:t>The court found use of the mark “Pig Pen” which was a variation of the strip club trademark was protected speech under the First Amendment</a:t>
            </a:r>
          </a:p>
        </p:txBody>
      </p:sp>
      <p:pic>
        <p:nvPicPr>
          <p:cNvPr id="388" name="image7.jpg" descr="image7.jpg"/>
          <p:cNvPicPr>
            <a:picLocks noChangeAspect="1"/>
          </p:cNvPicPr>
          <p:nvPr/>
        </p:nvPicPr>
        <p:blipFill>
          <a:blip r:embed="rId2">
            <a:extLst/>
          </a:blip>
          <a:stretch>
            <a:fillRect/>
          </a:stretch>
        </p:blipFill>
        <p:spPr>
          <a:xfrm>
            <a:off x="1400175" y="3955922"/>
            <a:ext cx="5854700" cy="2146725"/>
          </a:xfrm>
          <a:prstGeom prst="rect">
            <a:avLst/>
          </a:prstGeom>
          <a:ln w="12700"/>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91"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92"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93"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94"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395"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396"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397"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398" name="TM CASES"/>
          <p:cNvSpPr txBox="1"/>
          <p:nvPr>
            <p:ph type="title"/>
          </p:nvPr>
        </p:nvSpPr>
        <p:spPr>
          <a:prstGeom prst="rect">
            <a:avLst/>
          </a:prstGeom>
        </p:spPr>
        <p:txBody>
          <a:bodyPr/>
          <a:lstStyle/>
          <a:p>
            <a:pPr/>
            <a:r>
              <a:t>TM CASES</a:t>
            </a:r>
          </a:p>
        </p:txBody>
      </p:sp>
      <p:sp>
        <p:nvSpPr>
          <p:cNvPr id="399" name="Slide Number"/>
          <p:cNvSpPr txBox="1"/>
          <p:nvPr>
            <p:ph type="sldNum" sz="quarter" idx="2"/>
          </p:nvPr>
        </p:nvSpPr>
        <p:spPr>
          <a:xfrm>
            <a:off x="4433026" y="1150197"/>
            <a:ext cx="314524"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0" name="Under the Rogers test: The club was only in the background and found that the threshold for artistic relevance only needs to be more than zero which the creation of the LA atmosphere met…"/>
          <p:cNvSpPr txBox="1"/>
          <p:nvPr>
            <p:ph type="body" idx="1"/>
          </p:nvPr>
        </p:nvSpPr>
        <p:spPr>
          <a:prstGeom prst="rect">
            <a:avLst/>
          </a:prstGeom>
        </p:spPr>
        <p:txBody>
          <a:bodyPr/>
          <a:lstStyle/>
          <a:p>
            <a:pPr lvl="4">
              <a:spcBef>
                <a:spcPts val="500"/>
              </a:spcBef>
              <a:buClrTx/>
              <a:defRPr sz="2700">
                <a:latin typeface="Times New Roman"/>
                <a:ea typeface="Times New Roman"/>
                <a:cs typeface="Times New Roman"/>
                <a:sym typeface="Times New Roman"/>
              </a:defRPr>
            </a:pPr>
            <a:r>
              <a:t>Under the Rogers test: The club was only in the background and found that the threshold for artistic relevance only needs to be more than zero which the creation of the LA atmosphere met</a:t>
            </a:r>
          </a:p>
          <a:p>
            <a:pPr lvl="6" marL="1920239" indent="-182879">
              <a:spcBef>
                <a:spcPts val="500"/>
              </a:spcBef>
              <a:buClrTx/>
              <a:buSzPct val="90000"/>
              <a:buChar char="•"/>
              <a:defRPr>
                <a:solidFill>
                  <a:srgbClr val="090909"/>
                </a:solidFill>
                <a:uFill>
                  <a:solidFill>
                    <a:srgbClr val="090909"/>
                  </a:solidFill>
                </a:uFill>
                <a:latin typeface="Times New Roman"/>
                <a:ea typeface="Times New Roman"/>
                <a:cs typeface="Times New Roman"/>
                <a:sym typeface="Times New Roman"/>
              </a:defRPr>
            </a:pPr>
            <a:r>
              <a:t>The defendants artistic goal…to develop a cartoon styled parody of East LA surpassed this hurdle</a:t>
            </a:r>
          </a:p>
          <a:p>
            <a:pPr lvl="6" marL="1920239" indent="-182879">
              <a:spcBef>
                <a:spcPts val="500"/>
              </a:spcBef>
              <a:buClrTx/>
              <a:buSzPct val="90000"/>
              <a:buChar char="•"/>
              <a:defRPr>
                <a:latin typeface="Times New Roman"/>
                <a:ea typeface="Times New Roman"/>
                <a:cs typeface="Times New Roman"/>
                <a:sym typeface="Times New Roman"/>
              </a:defRPr>
            </a:pPr>
            <a:r>
              <a:t>There was nothing to indicate players thought the real strip club had anything to do with the game and the use was relevant to the story</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03"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04"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05"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06"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07"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408"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409"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410" name="TM CASES"/>
          <p:cNvSpPr txBox="1"/>
          <p:nvPr>
            <p:ph type="title"/>
          </p:nvPr>
        </p:nvSpPr>
        <p:spPr>
          <a:prstGeom prst="rect">
            <a:avLst/>
          </a:prstGeom>
        </p:spPr>
        <p:txBody>
          <a:bodyPr/>
          <a:lstStyle/>
          <a:p>
            <a:pPr/>
            <a:r>
              <a:t>TM</a:t>
            </a:r>
            <a:r>
              <a:t> CASES</a:t>
            </a:r>
          </a:p>
        </p:txBody>
      </p:sp>
      <p:sp>
        <p:nvSpPr>
          <p:cNvPr id="411" name="Slide Number"/>
          <p:cNvSpPr txBox="1"/>
          <p:nvPr>
            <p:ph type="sldNum" sz="quarter" idx="2"/>
          </p:nvPr>
        </p:nvSpPr>
        <p:spPr>
          <a:xfrm>
            <a:off x="4431686" y="1150197"/>
            <a:ext cx="317204"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2" name="EA v. Textron, Inc., 103 U.S.P.Q.2d 1984 (N.D. Cal. 2012)…"/>
          <p:cNvSpPr txBox="1"/>
          <p:nvPr>
            <p:ph type="body" idx="1"/>
          </p:nvPr>
        </p:nvSpPr>
        <p:spPr>
          <a:prstGeom prst="rect">
            <a:avLst/>
          </a:prstGeom>
        </p:spPr>
        <p:txBody>
          <a:bodyPr/>
          <a:lstStyle/>
          <a:p>
            <a:pPr>
              <a:buClrTx/>
              <a:defRPr sz="2400">
                <a:latin typeface="Times New Roman"/>
                <a:ea typeface="Times New Roman"/>
                <a:cs typeface="Times New Roman"/>
                <a:sym typeface="Times New Roman"/>
              </a:defRPr>
            </a:pPr>
            <a:r>
              <a:rPr u="sng"/>
              <a:t>EA v. Textron, Inc., 103 U.S.P.Q.2d 1984 (N.D. Cal. 2012)</a:t>
            </a:r>
          </a:p>
          <a:p>
            <a:pPr lvl="2">
              <a:spcBef>
                <a:spcPts val="600"/>
              </a:spcBef>
              <a:buClrTx/>
              <a:buChar char="•"/>
              <a:defRPr sz="2400">
                <a:latin typeface="Times New Roman"/>
                <a:ea typeface="Times New Roman"/>
                <a:cs typeface="Times New Roman"/>
                <a:sym typeface="Times New Roman"/>
              </a:defRPr>
            </a:pPr>
            <a:r>
              <a:t>EA depicted Bell helicopters in a game (</a:t>
            </a:r>
            <a:r>
              <a:rPr i="1"/>
              <a:t>Battlefield 3</a:t>
            </a:r>
            <a:r>
              <a:t>) without a license</a:t>
            </a:r>
          </a:p>
          <a:p>
            <a:pPr lvl="2">
              <a:spcBef>
                <a:spcPts val="600"/>
              </a:spcBef>
              <a:buClrTx/>
              <a:buChar char="•"/>
              <a:defRPr sz="2400">
                <a:latin typeface="Times New Roman"/>
                <a:ea typeface="Times New Roman"/>
                <a:cs typeface="Times New Roman"/>
                <a:sym typeface="Times New Roman"/>
              </a:defRPr>
            </a:pPr>
            <a:r>
              <a:t> EA is sued for trademark infringement by Textron (holder of the Bell trademarks)</a:t>
            </a:r>
          </a:p>
        </p:txBody>
      </p:sp>
      <p:pic>
        <p:nvPicPr>
          <p:cNvPr id="413" name="image8.jpg" descr="image8.jpg"/>
          <p:cNvPicPr>
            <a:picLocks noChangeAspect="1"/>
          </p:cNvPicPr>
          <p:nvPr/>
        </p:nvPicPr>
        <p:blipFill>
          <a:blip r:embed="rId2">
            <a:extLst/>
          </a:blip>
          <a:stretch>
            <a:fillRect/>
          </a:stretch>
        </p:blipFill>
        <p:spPr>
          <a:xfrm>
            <a:off x="2544780" y="3513667"/>
            <a:ext cx="3746501" cy="2497667"/>
          </a:xfrm>
          <a:prstGeom prst="rect">
            <a:avLst/>
          </a:prstGeom>
          <a:ln w="12700"/>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16"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17"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18"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19"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20"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421"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422"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423" name="TM CASES"/>
          <p:cNvSpPr txBox="1"/>
          <p:nvPr>
            <p:ph type="title"/>
          </p:nvPr>
        </p:nvSpPr>
        <p:spPr>
          <a:prstGeom prst="rect">
            <a:avLst/>
          </a:prstGeom>
        </p:spPr>
        <p:txBody>
          <a:bodyPr/>
          <a:lstStyle/>
          <a:p>
            <a:pPr/>
            <a:r>
              <a:t>TM</a:t>
            </a:r>
            <a:r>
              <a:t> </a:t>
            </a:r>
            <a:r>
              <a:t>CASES</a:t>
            </a:r>
          </a:p>
        </p:txBody>
      </p:sp>
      <p:sp>
        <p:nvSpPr>
          <p:cNvPr id="424" name="EA v. Textron, Inc.…"/>
          <p:cNvSpPr txBox="1"/>
          <p:nvPr>
            <p:ph type="body" idx="1"/>
          </p:nvPr>
        </p:nvSpPr>
        <p:spPr>
          <a:prstGeom prst="rect">
            <a:avLst/>
          </a:prstGeom>
        </p:spPr>
        <p:txBody>
          <a:bodyPr/>
          <a:lstStyle/>
          <a:p>
            <a:pPr>
              <a:spcBef>
                <a:spcPts val="500"/>
              </a:spcBef>
              <a:buClrTx/>
              <a:defRPr>
                <a:solidFill>
                  <a:srgbClr val="171613"/>
                </a:solidFill>
                <a:uFill>
                  <a:solidFill>
                    <a:srgbClr val="171613"/>
                  </a:solidFill>
                </a:uFill>
                <a:latin typeface="Times New Roman"/>
                <a:ea typeface="Times New Roman"/>
                <a:cs typeface="Times New Roman"/>
                <a:sym typeface="Times New Roman"/>
              </a:defRPr>
            </a:pPr>
            <a:r>
              <a:rPr sz="2400" u="sng"/>
              <a:t>EA v. Textron, Inc.</a:t>
            </a:r>
          </a:p>
          <a:p>
            <a:pPr lvl="2">
              <a:buClrTx/>
              <a:buChar char="•"/>
              <a:defRPr sz="2200">
                <a:latin typeface="Times New Roman"/>
                <a:ea typeface="Times New Roman"/>
                <a:cs typeface="Times New Roman"/>
                <a:sym typeface="Times New Roman"/>
              </a:defRPr>
            </a:pPr>
            <a:r>
              <a:t>EA argued they had the right to depict real life military helicopters in its game under the 1</a:t>
            </a:r>
            <a:r>
              <a:rPr baseline="30181"/>
              <a:t>st</a:t>
            </a:r>
            <a:r>
              <a:t> Amendment</a:t>
            </a:r>
          </a:p>
          <a:p>
            <a:pPr lvl="2">
              <a:buClrTx/>
              <a:buChar char="•"/>
              <a:defRPr sz="2200">
                <a:latin typeface="Times New Roman"/>
                <a:ea typeface="Times New Roman"/>
                <a:cs typeface="Times New Roman"/>
                <a:sym typeface="Times New Roman"/>
              </a:defRPr>
            </a:pPr>
            <a:r>
              <a:t>Would people think that Bell provided expertise to EA to create its realistic simulation of the workings of Bell Helicopters?</a:t>
            </a:r>
          </a:p>
          <a:p>
            <a:pPr lvl="4">
              <a:buClrTx/>
              <a:defRPr sz="2200">
                <a:latin typeface="Times New Roman"/>
                <a:ea typeface="Times New Roman"/>
                <a:cs typeface="Times New Roman"/>
                <a:sym typeface="Times New Roman"/>
              </a:defRPr>
            </a:pPr>
            <a:r>
              <a:t>The court found consumers might think Textron/Bell had something to do with the game</a:t>
            </a:r>
          </a:p>
          <a:p>
            <a:pPr lvl="6" marL="1920239" indent="-182879">
              <a:spcBef>
                <a:spcPts val="400"/>
              </a:spcBef>
              <a:buClrTx/>
              <a:buSzPct val="90000"/>
              <a:buChar char="•"/>
              <a:defRPr sz="2200">
                <a:latin typeface="Times New Roman"/>
                <a:ea typeface="Times New Roman"/>
                <a:cs typeface="Times New Roman"/>
                <a:sym typeface="Times New Roman"/>
              </a:defRPr>
            </a:pPr>
            <a:r>
              <a:t>Distinguished from the Pig Pen case</a:t>
            </a:r>
          </a:p>
          <a:p>
            <a:pPr lvl="6" marL="1920239" indent="-182879">
              <a:spcBef>
                <a:spcPts val="400"/>
              </a:spcBef>
              <a:buClrTx/>
              <a:buSzPct val="90000"/>
              <a:buChar char="•"/>
              <a:defRPr sz="2200">
                <a:latin typeface="Times New Roman"/>
                <a:ea typeface="Times New Roman"/>
                <a:cs typeface="Times New Roman"/>
                <a:sym typeface="Times New Roman"/>
              </a:defRPr>
            </a:pPr>
            <a:r>
              <a:t>Pig Pen strip club was merely part of the background while helicopters were more prominent in the game and in ads</a:t>
            </a:r>
          </a:p>
          <a:p>
            <a:pPr lvl="2">
              <a:buClrTx/>
              <a:buChar char="•"/>
              <a:defRPr sz="2200">
                <a:latin typeface="Times New Roman"/>
                <a:ea typeface="Times New Roman"/>
                <a:cs typeface="Times New Roman"/>
                <a:sym typeface="Times New Roman"/>
              </a:defRPr>
            </a:pPr>
            <a:r>
              <a:t>Case settled out of court </a:t>
            </a:r>
          </a:p>
        </p:txBody>
      </p:sp>
      <p:sp>
        <p:nvSpPr>
          <p:cNvPr id="425" name="Slide Number"/>
          <p:cNvSpPr txBox="1"/>
          <p:nvPr>
            <p:ph type="sldNum" sz="quarter" idx="2"/>
          </p:nvPr>
        </p:nvSpPr>
        <p:spPr>
          <a:xfrm>
            <a:off x="4435407" y="1150197"/>
            <a:ext cx="309762"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28"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29"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30"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31"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32"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433"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434"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435" name="TM CASES"/>
          <p:cNvSpPr txBox="1"/>
          <p:nvPr>
            <p:ph type="title"/>
          </p:nvPr>
        </p:nvSpPr>
        <p:spPr>
          <a:prstGeom prst="rect">
            <a:avLst/>
          </a:prstGeom>
        </p:spPr>
        <p:txBody>
          <a:bodyPr/>
          <a:lstStyle/>
          <a:p>
            <a:pPr/>
            <a:r>
              <a:t>TM CASES</a:t>
            </a:r>
          </a:p>
        </p:txBody>
      </p:sp>
      <p:sp>
        <p:nvSpPr>
          <p:cNvPr id="436" name="Virag, S.R.L. v. Sony Computer Entm’t AM., No. 16-15137 (9th Cir. 2017)…"/>
          <p:cNvSpPr txBox="1"/>
          <p:nvPr>
            <p:ph type="body" idx="1"/>
          </p:nvPr>
        </p:nvSpPr>
        <p:spPr>
          <a:prstGeom prst="rect">
            <a:avLst/>
          </a:prstGeom>
        </p:spPr>
        <p:txBody>
          <a:bodyPr/>
          <a:lstStyle/>
          <a:p>
            <a:pPr lvl="4" marL="838200">
              <a:spcBef>
                <a:spcPts val="500"/>
              </a:spcBef>
              <a:buClrTx/>
              <a:defRPr sz="2000">
                <a:latin typeface="Times New Roman"/>
                <a:ea typeface="Times New Roman"/>
                <a:cs typeface="Times New Roman"/>
                <a:sym typeface="Times New Roman"/>
              </a:defRPr>
            </a:pPr>
            <a:r>
              <a:rPr>
                <a:solidFill>
                  <a:srgbClr val="1A1A1A"/>
                </a:solidFill>
              </a:rPr>
              <a:t>Virag, S.R.L. v. Sony Computer Entm’t AM., No. 16-15137 (9th Cir. 2017)</a:t>
            </a:r>
          </a:p>
          <a:p>
            <a:pPr lvl="4" marL="838200">
              <a:spcBef>
                <a:spcPts val="500"/>
              </a:spcBef>
              <a:buClrTx/>
              <a:defRPr sz="2000">
                <a:latin typeface="Times New Roman"/>
                <a:ea typeface="Times New Roman"/>
                <a:cs typeface="Times New Roman"/>
                <a:sym typeface="Times New Roman"/>
              </a:defRPr>
            </a:pPr>
            <a:r>
              <a:t>Virag’s logo appeared on a bridge in the game and sued for TM infringement </a:t>
            </a:r>
          </a:p>
          <a:p>
            <a:pPr lvl="4" marL="838200">
              <a:spcBef>
                <a:spcPts val="500"/>
              </a:spcBef>
              <a:buClrTx/>
              <a:defRPr sz="2000">
                <a:latin typeface="Times New Roman"/>
                <a:ea typeface="Times New Roman"/>
                <a:cs typeface="Times New Roman"/>
                <a:sym typeface="Times New Roman"/>
              </a:defRPr>
            </a:pPr>
            <a:r>
              <a:t>Court found that incorporating real world elements in </a:t>
            </a:r>
            <a:r>
              <a:rPr i="1"/>
              <a:t>Gran Turismo 5 &amp; 6</a:t>
            </a:r>
            <a:r>
              <a:t> was protected by the 1st Amendment and did not infringe on plaintiff’s trademark rights.  </a:t>
            </a:r>
          </a:p>
          <a:p>
            <a:pPr lvl="5" marL="1333500" indent="-228600">
              <a:spcBef>
                <a:spcPts val="500"/>
              </a:spcBef>
              <a:buClrTx/>
              <a:buSzPct val="106000"/>
              <a:buChar char="•"/>
              <a:defRPr sz="2000">
                <a:latin typeface="Times New Roman"/>
                <a:ea typeface="Times New Roman"/>
                <a:cs typeface="Times New Roman"/>
                <a:sym typeface="Times New Roman"/>
              </a:defRPr>
            </a:pPr>
            <a:r>
              <a:t>Logo was used for artistic and expressive purposes rather than for commercial gain. Furthered game’s realism</a:t>
            </a:r>
          </a:p>
          <a:p>
            <a:pPr lvl="4" marL="838200">
              <a:spcBef>
                <a:spcPts val="500"/>
              </a:spcBef>
              <a:buClrTx/>
              <a:defRPr sz="2000">
                <a:latin typeface="Times New Roman"/>
                <a:ea typeface="Times New Roman"/>
                <a:cs typeface="Times New Roman"/>
                <a:sym typeface="Times New Roman"/>
              </a:defRPr>
            </a:pPr>
            <a:r>
              <a:t>Did not make any explicit statement that would cause consumer confusion</a:t>
            </a:r>
          </a:p>
        </p:txBody>
      </p:sp>
      <p:sp>
        <p:nvSpPr>
          <p:cNvPr id="437" name="Slide Number"/>
          <p:cNvSpPr txBox="1"/>
          <p:nvPr>
            <p:ph type="sldNum" sz="quarter" idx="2"/>
          </p:nvPr>
        </p:nvSpPr>
        <p:spPr>
          <a:xfrm>
            <a:off x="4431587" y="1150197"/>
            <a:ext cx="317402"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8" name="Unknown.jpeg" descr="Unknown.jpeg"/>
          <p:cNvPicPr>
            <a:picLocks noChangeAspect="1"/>
          </p:cNvPicPr>
          <p:nvPr/>
        </p:nvPicPr>
        <p:blipFill>
          <a:blip r:embed="rId2">
            <a:extLst/>
          </a:blip>
          <a:stretch>
            <a:fillRect/>
          </a:stretch>
        </p:blipFill>
        <p:spPr>
          <a:xfrm>
            <a:off x="2946400" y="4813300"/>
            <a:ext cx="2193788" cy="147320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41"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42"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43"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44"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45"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446"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447"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448" name="TM CASES"/>
          <p:cNvSpPr txBox="1"/>
          <p:nvPr>
            <p:ph type="title"/>
          </p:nvPr>
        </p:nvSpPr>
        <p:spPr>
          <a:prstGeom prst="rect">
            <a:avLst/>
          </a:prstGeom>
        </p:spPr>
        <p:txBody>
          <a:bodyPr/>
          <a:lstStyle/>
          <a:p>
            <a:pPr/>
            <a:r>
              <a:t>TM CASES</a:t>
            </a:r>
          </a:p>
        </p:txBody>
      </p:sp>
      <p:sp>
        <p:nvSpPr>
          <p:cNvPr id="449" name="Am Gen. LLC v. Activision, Blizzard, Inc., 2019 U.S. Dist. LEXIS 57121  (S.D.N.Y., Mar. 31, 2020)…"/>
          <p:cNvSpPr txBox="1"/>
          <p:nvPr>
            <p:ph type="body" idx="1"/>
          </p:nvPr>
        </p:nvSpPr>
        <p:spPr>
          <a:xfrm>
            <a:off x="352552" y="1641347"/>
            <a:ext cx="8503920" cy="4572001"/>
          </a:xfrm>
          <a:prstGeom prst="rect">
            <a:avLst/>
          </a:prstGeom>
        </p:spPr>
        <p:txBody>
          <a:bodyPr/>
          <a:lstStyle/>
          <a:p>
            <a:pPr>
              <a:buClrTx/>
              <a:buChar char="•"/>
              <a:defRPr sz="2000">
                <a:latin typeface="Times New Roman"/>
                <a:ea typeface="Times New Roman"/>
                <a:cs typeface="Times New Roman"/>
                <a:sym typeface="Times New Roman"/>
              </a:defRPr>
            </a:pPr>
            <a:r>
              <a:t>A</a:t>
            </a:r>
            <a:r>
              <a:rPr u="sng"/>
              <a:t>m Gen. LLC v. Activision, Blizzard, Inc.</a:t>
            </a:r>
            <a:r>
              <a:t>, 2019 U.S. Dist. LEXIS 57121  (S.D.N.Y., Mar. 31, 2020)</a:t>
            </a:r>
          </a:p>
          <a:p>
            <a:pPr>
              <a:buClrTx/>
              <a:buChar char="•"/>
              <a:defRPr sz="2000">
                <a:latin typeface="Times New Roman"/>
                <a:ea typeface="Times New Roman"/>
                <a:cs typeface="Times New Roman"/>
                <a:sym typeface="Times New Roman"/>
              </a:defRPr>
            </a:pPr>
            <a:r>
              <a:t>Am General in late 2017 sued Activision for trademark infringement involving the use of the Humvee vehicles in the </a:t>
            </a:r>
            <a:r>
              <a:rPr i="1"/>
              <a:t>Call of Duty</a:t>
            </a:r>
            <a:r>
              <a:t> video game series</a:t>
            </a:r>
          </a:p>
          <a:p>
            <a:pPr>
              <a:buClrTx/>
              <a:buChar char="•"/>
              <a:defRPr sz="2000">
                <a:latin typeface="Times New Roman"/>
                <a:ea typeface="Times New Roman"/>
                <a:cs typeface="Times New Roman"/>
                <a:sym typeface="Times New Roman"/>
              </a:defRPr>
            </a:pPr>
            <a:r>
              <a:t>The vehicles appeared in games varying in duration ranging from brief appearances in the background and being mentioned in dialogue to players riding in them for several minutes and even controlling them</a:t>
            </a:r>
          </a:p>
        </p:txBody>
      </p:sp>
      <p:sp>
        <p:nvSpPr>
          <p:cNvPr id="450" name="Slide Number"/>
          <p:cNvSpPr txBox="1"/>
          <p:nvPr>
            <p:ph type="sldNum" sz="quarter" idx="2"/>
          </p:nvPr>
        </p:nvSpPr>
        <p:spPr>
          <a:xfrm>
            <a:off x="4438036" y="1150197"/>
            <a:ext cx="304504"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1" name="qobynff5ypwssbucshh1.jpg" descr="qobynff5ypwssbucshh1.jpg"/>
          <p:cNvPicPr>
            <a:picLocks noChangeAspect="1"/>
          </p:cNvPicPr>
          <p:nvPr/>
        </p:nvPicPr>
        <p:blipFill>
          <a:blip r:embed="rId2">
            <a:extLst/>
          </a:blip>
          <a:stretch>
            <a:fillRect/>
          </a:stretch>
        </p:blipFill>
        <p:spPr>
          <a:xfrm>
            <a:off x="482600" y="4038600"/>
            <a:ext cx="3635022" cy="2044700"/>
          </a:xfrm>
          <a:prstGeom prst="rect">
            <a:avLst/>
          </a:prstGeom>
          <a:ln w="12700">
            <a:miter lim="400000"/>
          </a:ln>
        </p:spPr>
      </p:pic>
      <p:pic>
        <p:nvPicPr>
          <p:cNvPr id="452" name="dims.jpg" descr="dims.jpg"/>
          <p:cNvPicPr>
            <a:picLocks noChangeAspect="1"/>
          </p:cNvPicPr>
          <p:nvPr/>
        </p:nvPicPr>
        <p:blipFill>
          <a:blip r:embed="rId3">
            <a:extLst/>
          </a:blip>
          <a:stretch>
            <a:fillRect/>
          </a:stretch>
        </p:blipFill>
        <p:spPr>
          <a:xfrm>
            <a:off x="4432300" y="3906383"/>
            <a:ext cx="3347438" cy="220980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55"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56"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57"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58"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59"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460"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461"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462" name="TM CASES"/>
          <p:cNvSpPr txBox="1"/>
          <p:nvPr>
            <p:ph type="title"/>
          </p:nvPr>
        </p:nvSpPr>
        <p:spPr>
          <a:prstGeom prst="rect">
            <a:avLst/>
          </a:prstGeom>
        </p:spPr>
        <p:txBody>
          <a:bodyPr/>
          <a:lstStyle/>
          <a:p>
            <a:pPr/>
            <a:r>
              <a:t>TM CASES</a:t>
            </a:r>
          </a:p>
        </p:txBody>
      </p:sp>
      <p:sp>
        <p:nvSpPr>
          <p:cNvPr id="463" name="Activision did not enter into any agreements to include the Humvee vehicle or HMMW’s trademarks in their games…"/>
          <p:cNvSpPr txBox="1"/>
          <p:nvPr>
            <p:ph type="body" idx="1"/>
          </p:nvPr>
        </p:nvSpPr>
        <p:spPr>
          <a:xfrm>
            <a:off x="331978" y="1548945"/>
            <a:ext cx="8503920" cy="4572001"/>
          </a:xfrm>
          <a:prstGeom prst="rect">
            <a:avLst/>
          </a:prstGeom>
        </p:spPr>
        <p:txBody>
          <a:bodyPr/>
          <a:lstStyle/>
          <a:p>
            <a:pPr marL="228600" indent="-228600" algn="just" defTabSz="457200">
              <a:spcBef>
                <a:spcPts val="0"/>
              </a:spcBef>
              <a:buClrTx/>
              <a:buSzPct val="100000"/>
              <a:buChar char="•"/>
              <a:defRPr sz="2000">
                <a:uFillTx/>
                <a:latin typeface="Helvetica Neue"/>
                <a:ea typeface="Helvetica Neue"/>
                <a:cs typeface="Helvetica Neue"/>
                <a:sym typeface="Helvetica Neue"/>
              </a:defRPr>
            </a:pPr>
            <a:r>
              <a:rPr>
                <a:latin typeface="Times New Roman"/>
                <a:ea typeface="Times New Roman"/>
                <a:cs typeface="Times New Roman"/>
                <a:sym typeface="Times New Roman"/>
              </a:rPr>
              <a:t>Activision did not enter into any agreements to include the Humvee vehicle or HMMW’s trademarks in their games </a:t>
            </a:r>
            <a:endParaRPr>
              <a:latin typeface="Times New Roman"/>
              <a:ea typeface="Times New Roman"/>
              <a:cs typeface="Times New Roman"/>
              <a:sym typeface="Times New Roman"/>
            </a:endParaRPr>
          </a:p>
          <a:p>
            <a:pPr marL="228600" indent="-228600" algn="just" defTabSz="457200">
              <a:spcBef>
                <a:spcPts val="0"/>
              </a:spcBef>
              <a:buClrTx/>
              <a:buSzPct val="100000"/>
              <a:buChar char="•"/>
              <a:defRPr sz="2000">
                <a:uFillTx/>
                <a:latin typeface="Helvetica Neue"/>
                <a:ea typeface="Helvetica Neue"/>
                <a:cs typeface="Helvetica Neue"/>
                <a:sym typeface="Helvetica Neue"/>
              </a:defRPr>
            </a:pPr>
            <a:r>
              <a:rPr>
                <a:latin typeface="Times New Roman"/>
                <a:ea typeface="Times New Roman"/>
                <a:cs typeface="Times New Roman"/>
                <a:sym typeface="Times New Roman"/>
              </a:rPr>
              <a:t>Activision argued they did not need to since they were creating realistic historical events in their games which was protected by the First Amendment</a:t>
            </a:r>
            <a:endParaRPr>
              <a:latin typeface="Times New Roman"/>
              <a:ea typeface="Times New Roman"/>
              <a:cs typeface="Times New Roman"/>
              <a:sym typeface="Times New Roman"/>
            </a:endParaRPr>
          </a:p>
          <a:p>
            <a:pPr marL="228600" indent="-228600" algn="just" defTabSz="457200">
              <a:spcBef>
                <a:spcPts val="0"/>
              </a:spcBef>
              <a:buClrTx/>
              <a:buSzPct val="100000"/>
              <a:buChar char="•"/>
              <a:defRPr sz="2000">
                <a:uFillTx/>
                <a:latin typeface="Helvetica Neue"/>
                <a:ea typeface="Helvetica Neue"/>
                <a:cs typeface="Helvetica Neue"/>
                <a:sym typeface="Helvetica Neue"/>
              </a:defRPr>
            </a:pPr>
            <a:r>
              <a:rPr>
                <a:latin typeface="Times New Roman"/>
                <a:ea typeface="Times New Roman"/>
                <a:cs typeface="Times New Roman"/>
                <a:sym typeface="Times New Roman"/>
              </a:rPr>
              <a:t>Court used the Rogers test:</a:t>
            </a:r>
            <a:endParaRPr>
              <a:latin typeface="Times New Roman"/>
              <a:ea typeface="Times New Roman"/>
              <a:cs typeface="Times New Roman"/>
              <a:sym typeface="Times New Roman"/>
            </a:endParaRPr>
          </a:p>
          <a:p>
            <a:pPr lvl="1" marL="1018309" indent="-228600" algn="just" defTabSz="457200">
              <a:spcBef>
                <a:spcPts val="0"/>
              </a:spcBef>
              <a:buClrTx/>
              <a:buSzPct val="100000"/>
              <a:buChar char="•"/>
              <a:defRPr sz="2000">
                <a:solidFill>
                  <a:srgbClr val="000000"/>
                </a:solidFill>
                <a:uFillTx/>
                <a:latin typeface="Helvetica Neue"/>
                <a:ea typeface="Helvetica Neue"/>
                <a:cs typeface="Helvetica Neue"/>
                <a:sym typeface="Helvetica Neue"/>
              </a:defRPr>
            </a:pPr>
            <a:r>
              <a:rPr>
                <a:latin typeface="Times New Roman"/>
                <a:ea typeface="Times New Roman"/>
                <a:cs typeface="Times New Roman"/>
                <a:sym typeface="Times New Roman"/>
              </a:rPr>
              <a:t>Relevance</a:t>
            </a:r>
            <a:endParaRPr>
              <a:latin typeface="Times New Roman"/>
              <a:ea typeface="Times New Roman"/>
              <a:cs typeface="Times New Roman"/>
              <a:sym typeface="Times New Roman"/>
            </a:endParaRPr>
          </a:p>
          <a:p>
            <a:pPr lvl="2" marL="1435100" indent="-228600" algn="just" defTabSz="457200">
              <a:spcBef>
                <a:spcPts val="0"/>
              </a:spcBef>
              <a:buClrTx/>
              <a:buSzPct val="100000"/>
              <a:buChar char="•"/>
              <a:defRPr>
                <a:uFillTx/>
                <a:latin typeface="Times New Roman"/>
                <a:ea typeface="Times New Roman"/>
                <a:cs typeface="Times New Roman"/>
                <a:sym typeface="Times New Roman"/>
              </a:defRPr>
            </a:pPr>
            <a:r>
              <a:t>The court noted the use of the vehicles had artistic relevance since the vehicles were used in military operations throughout the world and therefore provided realism to the game</a:t>
            </a:r>
          </a:p>
          <a:p>
            <a:pPr lvl="2" marL="1066800" indent="-228600" algn="just" defTabSz="457200">
              <a:spcBef>
                <a:spcPts val="0"/>
              </a:spcBef>
              <a:buClrTx/>
              <a:buSzPct val="100000"/>
              <a:buChar char="•"/>
              <a:defRPr>
                <a:uFillTx/>
                <a:latin typeface="Times New Roman"/>
                <a:ea typeface="Times New Roman"/>
                <a:cs typeface="Times New Roman"/>
                <a:sym typeface="Times New Roman"/>
              </a:defRPr>
            </a:pPr>
            <a:r>
              <a:t>Does it explicitly mislead as to the source of the content?</a:t>
            </a:r>
          </a:p>
          <a:p>
            <a:pPr lvl="3" marL="1485900" algn="just" defTabSz="457200">
              <a:spcBef>
                <a:spcPts val="0"/>
              </a:spcBef>
              <a:buClrTx/>
              <a:buSzPct val="100000"/>
              <a:buChar char="•"/>
              <a:defRPr>
                <a:solidFill>
                  <a:srgbClr val="000000"/>
                </a:solidFill>
                <a:uFillTx/>
                <a:latin typeface="Times New Roman"/>
                <a:ea typeface="Times New Roman"/>
                <a:cs typeface="Times New Roman"/>
                <a:sym typeface="Times New Roman"/>
              </a:defRPr>
            </a:pPr>
            <a:r>
              <a:t>Court said </a:t>
            </a:r>
            <a:r>
              <a:rPr u="sng"/>
              <a:t>no and mere existence of some confusion would not be enough </a:t>
            </a:r>
            <a:r>
              <a:t>and that it must be particularly compelling to outweigh the First Amendment interest recognized in Rogers</a:t>
            </a:r>
          </a:p>
        </p:txBody>
      </p:sp>
      <p:sp>
        <p:nvSpPr>
          <p:cNvPr id="464" name="Slide Number"/>
          <p:cNvSpPr txBox="1"/>
          <p:nvPr>
            <p:ph type="sldNum" sz="quarter" idx="2"/>
          </p:nvPr>
        </p:nvSpPr>
        <p:spPr>
          <a:xfrm>
            <a:off x="4428511" y="1150197"/>
            <a:ext cx="323554"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67"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68"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69"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70"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71"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472"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473"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474" name="SEGA V. MANCHESTER UNITED"/>
          <p:cNvSpPr txBox="1"/>
          <p:nvPr>
            <p:ph type="title"/>
          </p:nvPr>
        </p:nvSpPr>
        <p:spPr>
          <a:prstGeom prst="rect">
            <a:avLst/>
          </a:prstGeom>
        </p:spPr>
        <p:txBody>
          <a:bodyPr/>
          <a:lstStyle/>
          <a:p>
            <a:pPr/>
            <a:r>
              <a:t>SEGA V. MANCHESTER UNITED</a:t>
            </a:r>
          </a:p>
        </p:txBody>
      </p:sp>
      <p:sp>
        <p:nvSpPr>
          <p:cNvPr id="475" name="In 2020, the Manchester United football team (“MU”) sued Sega Publishing Europe Limited (publisher) and Sports Interactive Limited (developer) in England covering a series of games called Football Manager…"/>
          <p:cNvSpPr txBox="1"/>
          <p:nvPr>
            <p:ph type="body" idx="1"/>
          </p:nvPr>
        </p:nvSpPr>
        <p:spPr>
          <a:prstGeom prst="rect">
            <a:avLst/>
          </a:prstGeom>
        </p:spPr>
        <p:txBody>
          <a:bodyPr/>
          <a:lstStyle/>
          <a:p>
            <a:pPr marL="228600" indent="-228600" algn="just" defTabSz="457200">
              <a:spcBef>
                <a:spcPts val="300"/>
              </a:spcBef>
              <a:buClrTx/>
              <a:buSzPct val="100000"/>
              <a:buChar char="•"/>
              <a:defRPr sz="1900">
                <a:latin typeface="Times New Roman"/>
                <a:ea typeface="Times New Roman"/>
                <a:cs typeface="Times New Roman"/>
                <a:sym typeface="Times New Roman"/>
              </a:defRPr>
            </a:pPr>
            <a:r>
              <a:rPr>
                <a:solidFill>
                  <a:srgbClr val="262626"/>
                </a:solidFill>
                <a:uFill>
                  <a:solidFill>
                    <a:srgbClr val="262626"/>
                  </a:solidFill>
                </a:uFill>
              </a:rPr>
              <a:t>In 2020, the Manchester United football team (“MU”) sued Sega Publishing Europe Limited (publisher) and Sports Interactive Limited (developer) in England covering a series of games called </a:t>
            </a:r>
            <a:r>
              <a:rPr i="1">
                <a:solidFill>
                  <a:srgbClr val="262626"/>
                </a:solidFill>
                <a:uFill>
                  <a:solidFill>
                    <a:srgbClr val="262626"/>
                  </a:solidFill>
                </a:uFill>
              </a:rPr>
              <a:t>Football Manager</a:t>
            </a:r>
            <a:r>
              <a:rPr>
                <a:solidFill>
                  <a:srgbClr val="262626"/>
                </a:solidFill>
                <a:uFill>
                  <a:solidFill>
                    <a:srgbClr val="262626"/>
                  </a:solidFill>
                </a:uFill>
              </a:rPr>
              <a:t> </a:t>
            </a:r>
            <a:endParaRPr>
              <a:solidFill>
                <a:srgbClr val="262626"/>
              </a:solidFill>
              <a:uFill>
                <a:solidFill>
                  <a:srgbClr val="262626"/>
                </a:solidFill>
              </a:uFill>
            </a:endParaRPr>
          </a:p>
          <a:p>
            <a:pPr marL="228600" indent="-228600" algn="just" defTabSz="457200">
              <a:spcBef>
                <a:spcPts val="300"/>
              </a:spcBef>
              <a:buClrTx/>
              <a:buSzPct val="100000"/>
              <a:buChar char="•"/>
              <a:defRPr sz="1900">
                <a:latin typeface="Times New Roman"/>
                <a:ea typeface="Times New Roman"/>
                <a:cs typeface="Times New Roman"/>
                <a:sym typeface="Times New Roman"/>
              </a:defRPr>
            </a:pPr>
            <a:r>
              <a:rPr>
                <a:solidFill>
                  <a:srgbClr val="262626"/>
                </a:solidFill>
                <a:uFill>
                  <a:solidFill>
                    <a:srgbClr val="262626"/>
                  </a:solidFill>
                </a:uFill>
              </a:rPr>
              <a:t>MU claimed that the use of their name which appeared next to unofficial team crests was an infringement of their trademark </a:t>
            </a:r>
            <a:endParaRPr>
              <a:solidFill>
                <a:srgbClr val="262626"/>
              </a:solidFill>
              <a:uFill>
                <a:solidFill>
                  <a:srgbClr val="262626"/>
                </a:solidFill>
              </a:uFill>
            </a:endParaRPr>
          </a:p>
          <a:p>
            <a:pPr marL="228600" indent="-228600" algn="just" defTabSz="457200">
              <a:spcBef>
                <a:spcPts val="300"/>
              </a:spcBef>
              <a:buClrTx/>
              <a:buSzPct val="100000"/>
              <a:buChar char="•"/>
              <a:defRPr sz="1900">
                <a:latin typeface="Times New Roman"/>
                <a:ea typeface="Times New Roman"/>
                <a:cs typeface="Times New Roman"/>
                <a:sym typeface="Times New Roman"/>
              </a:defRPr>
            </a:pPr>
            <a:r>
              <a:rPr>
                <a:solidFill>
                  <a:srgbClr val="262626"/>
                </a:solidFill>
                <a:uFill>
                  <a:solidFill>
                    <a:srgbClr val="262626"/>
                  </a:solidFill>
                </a:uFill>
              </a:rPr>
              <a:t>MU, argued  that using unofficial crests deprived them of licensing opportunities. </a:t>
            </a:r>
            <a:endParaRPr>
              <a:solidFill>
                <a:srgbClr val="262626"/>
              </a:solidFill>
              <a:uFill>
                <a:solidFill>
                  <a:srgbClr val="262626"/>
                </a:solidFill>
              </a:uFill>
            </a:endParaRPr>
          </a:p>
          <a:p>
            <a:pPr marL="228600" indent="-228600" algn="just" defTabSz="457200">
              <a:spcBef>
                <a:spcPts val="300"/>
              </a:spcBef>
              <a:buClrTx/>
              <a:buSzPct val="100000"/>
              <a:buChar char="•"/>
              <a:defRPr sz="1900">
                <a:latin typeface="Times New Roman"/>
                <a:ea typeface="Times New Roman"/>
                <a:cs typeface="Times New Roman"/>
                <a:sym typeface="Times New Roman"/>
              </a:defRPr>
            </a:pPr>
            <a:r>
              <a:rPr>
                <a:solidFill>
                  <a:srgbClr val="262626"/>
                </a:solidFill>
                <a:uFill>
                  <a:solidFill>
                    <a:srgbClr val="262626"/>
                  </a:solidFill>
                </a:uFill>
              </a:rPr>
              <a:t>In response, Sega claimed among other things, that the way in which the logo was used would not indicate the logo was licensed </a:t>
            </a:r>
            <a:endParaRPr>
              <a:solidFill>
                <a:srgbClr val="262626"/>
              </a:solidFill>
              <a:uFill>
                <a:solidFill>
                  <a:srgbClr val="262626"/>
                </a:solidFill>
              </a:uFill>
            </a:endParaRPr>
          </a:p>
          <a:p>
            <a:pPr marL="228600" indent="-228600" algn="just" defTabSz="457200">
              <a:spcBef>
                <a:spcPts val="300"/>
              </a:spcBef>
              <a:buClrTx/>
              <a:buSzPct val="100000"/>
              <a:buChar char="•"/>
              <a:defRPr sz="1900">
                <a:latin typeface="Times New Roman"/>
                <a:ea typeface="Times New Roman"/>
                <a:cs typeface="Times New Roman"/>
                <a:sym typeface="Times New Roman"/>
              </a:defRPr>
            </a:pPr>
            <a:r>
              <a:t>T</a:t>
            </a:r>
            <a:r>
              <a:rPr>
                <a:solidFill>
                  <a:srgbClr val="262626"/>
                </a:solidFill>
                <a:uFill>
                  <a:solidFill>
                    <a:srgbClr val="262626"/>
                  </a:solidFill>
                </a:uFill>
              </a:rPr>
              <a:t>he case was settled out of court in August 2021 and as part of the settlement Sega agreed to rename MU for games beginning with FM22 </a:t>
            </a:r>
          </a:p>
        </p:txBody>
      </p:sp>
      <p:sp>
        <p:nvSpPr>
          <p:cNvPr id="476" name="Slide Number"/>
          <p:cNvSpPr txBox="1"/>
          <p:nvPr>
            <p:ph type="sldNum" sz="quarter" idx="2"/>
          </p:nvPr>
        </p:nvSpPr>
        <p:spPr>
          <a:xfrm>
            <a:off x="4431587" y="1150197"/>
            <a:ext cx="317402"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44"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45"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46"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47"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48" name="Text"/>
          <p:cNvSpPr/>
          <p:nvPr/>
        </p:nvSpPr>
        <p:spPr>
          <a:xfrm>
            <a:off x="152400" y="155447"/>
            <a:ext cx="8845805" cy="6547106"/>
          </a:xfrm>
          <a:prstGeom prst="rect">
            <a:avLst/>
          </a:prstGeom>
          <a:ln>
            <a:solidFill>
              <a:srgbClr val="8DA8A9"/>
            </a:solidFill>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49"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150"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151"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152" name="LICENSING INTRODUCTION"/>
          <p:cNvSpPr txBox="1"/>
          <p:nvPr>
            <p:ph type="title"/>
          </p:nvPr>
        </p:nvSpPr>
        <p:spPr>
          <a:prstGeom prst="rect">
            <a:avLst/>
          </a:prstGeom>
        </p:spPr>
        <p:txBody>
          <a:bodyPr/>
          <a:lstStyle/>
          <a:p>
            <a:pPr/>
            <a:r>
              <a:t>LICENSING INTRODUCTION</a:t>
            </a:r>
          </a:p>
        </p:txBody>
      </p:sp>
      <p:sp>
        <p:nvSpPr>
          <p:cNvPr id="153" name="Licensing Possibilities for Developers:…"/>
          <p:cNvSpPr txBox="1"/>
          <p:nvPr>
            <p:ph type="body" idx="1"/>
          </p:nvPr>
        </p:nvSpPr>
        <p:spPr>
          <a:prstGeom prst="rect">
            <a:avLst/>
          </a:prstGeom>
        </p:spPr>
        <p:txBody>
          <a:bodyPr/>
          <a:lstStyle/>
          <a:p>
            <a:pPr>
              <a:buClr>
                <a:srgbClr val="070403"/>
              </a:buClr>
              <a:defRPr cap="all" sz="1800">
                <a:latin typeface="Times New Roman"/>
                <a:ea typeface="Times New Roman"/>
                <a:cs typeface="Times New Roman"/>
                <a:sym typeface="Times New Roman"/>
              </a:defRPr>
            </a:pPr>
            <a:r>
              <a:t>Licensing Possibilities for Developers:</a:t>
            </a:r>
          </a:p>
          <a:p>
            <a:pPr lvl="2" marL="880110" indent="-285750">
              <a:buClr>
                <a:srgbClr val="0A0C0C"/>
              </a:buClr>
              <a:buChar char="•"/>
              <a:defRPr cap="all" sz="1800">
                <a:solidFill>
                  <a:srgbClr val="020202"/>
                </a:solidFill>
                <a:latin typeface="Times New Roman"/>
                <a:ea typeface="Times New Roman"/>
                <a:cs typeface="Times New Roman"/>
                <a:sym typeface="Times New Roman"/>
              </a:defRPr>
            </a:pPr>
            <a:r>
              <a:t>Developer may license IP to:</a:t>
            </a:r>
          </a:p>
          <a:p>
            <a:pPr lvl="4" marL="1460500" indent="-317500">
              <a:buClr>
                <a:srgbClr val="020202"/>
              </a:buClr>
              <a:defRPr cap="all">
                <a:latin typeface="Times New Roman"/>
                <a:ea typeface="Times New Roman"/>
                <a:cs typeface="Times New Roman"/>
                <a:sym typeface="Times New Roman"/>
              </a:defRPr>
            </a:pPr>
            <a:r>
              <a:t>Help in game development (software)</a:t>
            </a:r>
          </a:p>
          <a:p>
            <a:pPr lvl="4" marL="1460500" indent="-317500">
              <a:buClr>
                <a:srgbClr val="020202"/>
              </a:buClr>
              <a:defRPr cap="all">
                <a:latin typeface="Times New Roman"/>
                <a:ea typeface="Times New Roman"/>
                <a:cs typeface="Times New Roman"/>
                <a:sym typeface="Times New Roman"/>
              </a:defRPr>
            </a:pPr>
            <a:r>
              <a:t>Use IP as the basis for a game   </a:t>
            </a:r>
          </a:p>
          <a:p>
            <a:pPr lvl="4" marL="1460500" indent="-317500">
              <a:buClr>
                <a:srgbClr val="020202"/>
              </a:buClr>
              <a:defRPr cap="all">
                <a:latin typeface="Times New Roman"/>
                <a:ea typeface="Times New Roman"/>
                <a:cs typeface="Times New Roman"/>
                <a:sym typeface="Times New Roman"/>
              </a:defRPr>
            </a:pPr>
            <a:r>
              <a:t>In a game to create realism</a:t>
            </a:r>
          </a:p>
          <a:p>
            <a:pPr lvl="4" marL="1460500" indent="-317500">
              <a:buClr>
                <a:srgbClr val="020202"/>
              </a:buClr>
              <a:defRPr cap="all">
                <a:latin typeface="Times New Roman"/>
                <a:ea typeface="Times New Roman"/>
                <a:cs typeface="Times New Roman"/>
                <a:sym typeface="Times New Roman"/>
              </a:defRPr>
            </a:pPr>
            <a:r>
              <a:t>improve the gaming Experience (music)</a:t>
            </a:r>
          </a:p>
          <a:p>
            <a:pPr lvl="2" marL="880110" indent="-285750">
              <a:buClr>
                <a:srgbClr val="040505"/>
              </a:buClr>
              <a:buChar char="•"/>
              <a:defRPr cap="all" sz="1800">
                <a:latin typeface="Times New Roman"/>
                <a:ea typeface="Times New Roman"/>
                <a:cs typeface="Times New Roman"/>
                <a:sym typeface="Times New Roman"/>
              </a:defRPr>
            </a:pPr>
            <a:r>
              <a:rPr>
                <a:solidFill>
                  <a:srgbClr val="0C0C0C"/>
                </a:solidFill>
              </a:rPr>
              <a:t>Developer that has original IP may license the IP to third partie</a:t>
            </a:r>
            <a:r>
              <a:t>s:</a:t>
            </a:r>
          </a:p>
          <a:p>
            <a:pPr lvl="4" marL="1460500" indent="-317500">
              <a:buClr>
                <a:srgbClr val="020302"/>
              </a:buClr>
              <a:defRPr cap="all">
                <a:latin typeface="Times New Roman"/>
                <a:ea typeface="Times New Roman"/>
                <a:cs typeface="Times New Roman"/>
                <a:sym typeface="Times New Roman"/>
              </a:defRPr>
            </a:pPr>
            <a:r>
              <a:t>Consumer products</a:t>
            </a:r>
          </a:p>
          <a:p>
            <a:pPr lvl="4" marL="1460500" indent="-317500">
              <a:buClr>
                <a:srgbClr val="020302"/>
              </a:buClr>
              <a:defRPr cap="all">
                <a:latin typeface="Times New Roman"/>
                <a:ea typeface="Times New Roman"/>
                <a:cs typeface="Times New Roman"/>
                <a:sym typeface="Times New Roman"/>
              </a:defRPr>
            </a:pPr>
            <a:r>
              <a:t>Film</a:t>
            </a:r>
          </a:p>
          <a:p>
            <a:pPr lvl="4" marL="1460500" indent="-317500">
              <a:buClr>
                <a:srgbClr val="020302"/>
              </a:buClr>
              <a:defRPr cap="all">
                <a:latin typeface="Times New Roman"/>
                <a:ea typeface="Times New Roman"/>
                <a:cs typeface="Times New Roman"/>
                <a:sym typeface="Times New Roman"/>
              </a:defRPr>
            </a:pPr>
            <a:r>
              <a:t>eSports merchandise</a:t>
            </a:r>
          </a:p>
          <a:p>
            <a:pPr lvl="4" marL="1460500" indent="-317500">
              <a:buClr>
                <a:srgbClr val="020302"/>
              </a:buClr>
              <a:defRPr cap="all">
                <a:latin typeface="Times New Roman"/>
                <a:ea typeface="Times New Roman"/>
                <a:cs typeface="Times New Roman"/>
                <a:sym typeface="Times New Roman"/>
              </a:defRPr>
            </a:pPr>
            <a:r>
              <a:t>Software for games</a:t>
            </a:r>
          </a:p>
        </p:txBody>
      </p:sp>
      <p:sp>
        <p:nvSpPr>
          <p:cNvPr id="1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79"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80"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81"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82"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83" name="Text"/>
          <p:cNvSpPr/>
          <p:nvPr/>
        </p:nvSpPr>
        <p:spPr>
          <a:xfrm>
            <a:off x="152400" y="155447"/>
            <a:ext cx="8845805" cy="6547106"/>
          </a:xfrm>
          <a:prstGeom prst="rect">
            <a:avLst/>
          </a:prstGeom>
          <a:ln>
            <a:solidFill>
              <a:srgbClr val="8DA8A9"/>
            </a:solidFill>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84"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485"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486"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487" name="RISK ANALYSIS-TM"/>
          <p:cNvSpPr txBox="1"/>
          <p:nvPr>
            <p:ph type="title"/>
          </p:nvPr>
        </p:nvSpPr>
        <p:spPr>
          <a:prstGeom prst="rect">
            <a:avLst/>
          </a:prstGeom>
        </p:spPr>
        <p:txBody>
          <a:bodyPr/>
          <a:lstStyle/>
          <a:p>
            <a:pPr/>
            <a:r>
              <a:t>RISK ANALYSIS-TM</a:t>
            </a:r>
          </a:p>
        </p:txBody>
      </p:sp>
      <p:sp>
        <p:nvSpPr>
          <p:cNvPr id="488" name="Slide Number"/>
          <p:cNvSpPr txBox="1"/>
          <p:nvPr>
            <p:ph type="sldNum" sz="quarter" idx="2"/>
          </p:nvPr>
        </p:nvSpPr>
        <p:spPr>
          <a:xfrm>
            <a:off x="4427420" y="1150197"/>
            <a:ext cx="325736"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9" name="Is any TM used in the title of the game or within the game or in marketing/publicity materials not owned by Developer?…"/>
          <p:cNvSpPr txBox="1"/>
          <p:nvPr>
            <p:ph type="body" idx="1"/>
          </p:nvPr>
        </p:nvSpPr>
        <p:spPr>
          <a:prstGeom prst="rect">
            <a:avLst/>
          </a:prstGeom>
        </p:spPr>
        <p:txBody>
          <a:bodyPr/>
          <a:lstStyle/>
          <a:p>
            <a:pPr lvl="2" marL="822959" indent="-228599">
              <a:buClr>
                <a:srgbClr val="000000"/>
              </a:buClr>
              <a:buChar char="•"/>
              <a:defRPr sz="1600">
                <a:latin typeface="Times New Roman"/>
                <a:ea typeface="Times New Roman"/>
                <a:cs typeface="Times New Roman"/>
                <a:sym typeface="Times New Roman"/>
              </a:defRPr>
            </a:pPr>
            <a:r>
              <a:t>I</a:t>
            </a:r>
            <a:r>
              <a:t>s any TM used in the title of the game or within the game</a:t>
            </a:r>
            <a:r>
              <a:t> or in </a:t>
            </a:r>
            <a:r>
              <a:t>marketing/publicity materials not owned by Developer? </a:t>
            </a:r>
          </a:p>
          <a:p>
            <a:pPr lvl="2" marL="822959" indent="-228599">
              <a:buClr>
                <a:srgbClr val="000000"/>
              </a:buClr>
              <a:buChar char="•"/>
              <a:defRPr sz="1600">
                <a:latin typeface="Times New Roman"/>
                <a:ea typeface="Times New Roman"/>
                <a:cs typeface="Times New Roman"/>
                <a:sym typeface="Times New Roman"/>
              </a:defRPr>
            </a:pPr>
            <a:r>
              <a:t>If yes, have rights been obtained?</a:t>
            </a:r>
          </a:p>
          <a:p>
            <a:pPr lvl="2" marL="822959" indent="-228599">
              <a:buClr>
                <a:srgbClr val="000000"/>
              </a:buClr>
              <a:buChar char="•"/>
              <a:defRPr sz="1600">
                <a:latin typeface="Times New Roman"/>
                <a:ea typeface="Times New Roman"/>
                <a:cs typeface="Times New Roman"/>
                <a:sym typeface="Times New Roman"/>
              </a:defRPr>
            </a:pPr>
            <a:r>
              <a:t>If no, has the mark been changed or modified?</a:t>
            </a:r>
          </a:p>
          <a:p>
            <a:pPr lvl="2" marL="822959" indent="-228599">
              <a:buClr>
                <a:srgbClr val="000000"/>
              </a:buClr>
              <a:buChar char="•"/>
              <a:defRPr sz="1600">
                <a:latin typeface="Times New Roman"/>
                <a:ea typeface="Times New Roman"/>
                <a:cs typeface="Times New Roman"/>
                <a:sym typeface="Times New Roman"/>
              </a:defRPr>
            </a:pPr>
            <a:r>
              <a:t>Would it cause consumer confusion?</a:t>
            </a:r>
          </a:p>
          <a:p>
            <a:pPr lvl="2" marL="822959" indent="-228599">
              <a:buClr>
                <a:srgbClr val="000000"/>
              </a:buClr>
              <a:buChar char="•"/>
              <a:defRPr sz="1600">
                <a:latin typeface="Times New Roman"/>
                <a:ea typeface="Times New Roman"/>
                <a:cs typeface="Times New Roman"/>
                <a:sym typeface="Times New Roman"/>
              </a:defRPr>
            </a:pPr>
            <a:r>
              <a:t>What is the purpose it serves in the work?</a:t>
            </a:r>
          </a:p>
          <a:p>
            <a:pPr lvl="2" marL="822959" indent="-228599">
              <a:buClr>
                <a:srgbClr val="000000"/>
              </a:buClr>
              <a:buChar char="•"/>
              <a:defRPr sz="1600">
                <a:latin typeface="Times New Roman"/>
                <a:ea typeface="Times New Roman"/>
                <a:cs typeface="Times New Roman"/>
                <a:sym typeface="Times New Roman"/>
              </a:defRPr>
            </a:pPr>
            <a:r>
              <a:t>Additional questions:</a:t>
            </a:r>
          </a:p>
          <a:p>
            <a:pPr lvl="4" marL="1348739" indent="-205739">
              <a:buClr>
                <a:srgbClr val="000000"/>
              </a:buClr>
              <a:defRPr sz="1600">
                <a:latin typeface="Times New Roman"/>
                <a:ea typeface="Times New Roman"/>
                <a:cs typeface="Times New Roman"/>
                <a:sym typeface="Times New Roman"/>
              </a:defRPr>
            </a:pPr>
            <a:r>
              <a:t>Who owns the mark?</a:t>
            </a:r>
          </a:p>
          <a:p>
            <a:pPr lvl="5" marL="1818639" indent="-215900">
              <a:spcBef>
                <a:spcPts val="400"/>
              </a:spcBef>
              <a:buClr>
                <a:srgbClr val="000000"/>
              </a:buClr>
              <a:buSzPct val="82000"/>
              <a:buChar char="•"/>
              <a:defRPr sz="1600">
                <a:latin typeface="Times New Roman"/>
                <a:ea typeface="Times New Roman"/>
                <a:cs typeface="Times New Roman"/>
                <a:sym typeface="Times New Roman"/>
              </a:defRPr>
            </a:pPr>
            <a:r>
              <a:t>Is the mark registered?</a:t>
            </a:r>
          </a:p>
          <a:p>
            <a:pPr lvl="5" marL="1818639" indent="-215900">
              <a:spcBef>
                <a:spcPts val="400"/>
              </a:spcBef>
              <a:buClr>
                <a:srgbClr val="000000"/>
              </a:buClr>
              <a:buSzPct val="82000"/>
              <a:buChar char="•"/>
              <a:defRPr sz="1600">
                <a:latin typeface="Times New Roman"/>
                <a:ea typeface="Times New Roman"/>
                <a:cs typeface="Times New Roman"/>
                <a:sym typeface="Times New Roman"/>
              </a:defRPr>
            </a:pPr>
            <a:r>
              <a:t>Where is the game going to be exploited? Different TM laws could apply in different territories</a:t>
            </a:r>
          </a:p>
          <a:p>
            <a:pPr lvl="5" marL="1818639" indent="-215900">
              <a:spcBef>
                <a:spcPts val="400"/>
              </a:spcBef>
              <a:buClr>
                <a:srgbClr val="000000"/>
              </a:buClr>
              <a:buSzPct val="82000"/>
              <a:buChar char="•"/>
              <a:defRPr sz="1600">
                <a:latin typeface="Times New Roman"/>
                <a:ea typeface="Times New Roman"/>
                <a:cs typeface="Times New Roman"/>
                <a:sym typeface="Times New Roman"/>
              </a:defRPr>
            </a:pPr>
            <a:r>
              <a:t>Is the mark used in the same class of goods </a:t>
            </a:r>
          </a:p>
          <a:p>
            <a:pPr lvl="5" marL="1793239" indent="-190500">
              <a:spcBef>
                <a:spcPts val="400"/>
              </a:spcBef>
              <a:buClr>
                <a:srgbClr val="000000"/>
              </a:buClr>
              <a:buSzPct val="73000"/>
              <a:buChar char="•"/>
              <a:defRPr sz="1600">
                <a:latin typeface="Times New Roman"/>
                <a:ea typeface="Times New Roman"/>
                <a:cs typeface="Times New Roman"/>
                <a:sym typeface="Times New Roman"/>
              </a:defRPr>
            </a:pPr>
            <a:r>
              <a:t>Time: Make sure the analysis occurs way before it becomes costly to make revisions if necessary</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92"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93"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94"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95"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496"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497"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498"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499" name="COPYRIGHT  EXAMPLES-GAME DEVELOPMENT"/>
          <p:cNvSpPr txBox="1"/>
          <p:nvPr>
            <p:ph type="title"/>
          </p:nvPr>
        </p:nvSpPr>
        <p:spPr>
          <a:prstGeom prst="rect">
            <a:avLst/>
          </a:prstGeom>
        </p:spPr>
        <p:txBody>
          <a:bodyPr/>
          <a:lstStyle>
            <a:lvl1pPr>
              <a:defRPr sz="2400"/>
            </a:lvl1pPr>
          </a:lstStyle>
          <a:p>
            <a:pPr/>
            <a:r>
              <a:t>COPYRIGHT  EXAMPLES-GAME DEVELOPMENT</a:t>
            </a:r>
          </a:p>
        </p:txBody>
      </p:sp>
      <p:sp>
        <p:nvSpPr>
          <p:cNvPr id="500" name="Recent lawsuits  involving copyright, in the U.S. in a time of advanced technology in game development…"/>
          <p:cNvSpPr txBox="1"/>
          <p:nvPr>
            <p:ph type="body" idx="1"/>
          </p:nvPr>
        </p:nvSpPr>
        <p:spPr>
          <a:xfrm>
            <a:off x="162052" y="1548945"/>
            <a:ext cx="8503920" cy="4572001"/>
          </a:xfrm>
          <a:prstGeom prst="rect">
            <a:avLst/>
          </a:prstGeom>
        </p:spPr>
        <p:txBody>
          <a:bodyPr/>
          <a:lstStyle/>
          <a:p>
            <a:pPr>
              <a:buClrTx/>
              <a:buSzPct val="100000"/>
              <a:buChar char="•"/>
              <a:defRPr sz="2400">
                <a:latin typeface="Times New Roman"/>
                <a:ea typeface="Times New Roman"/>
                <a:cs typeface="Times New Roman"/>
                <a:sym typeface="Times New Roman"/>
              </a:defRPr>
            </a:pPr>
            <a:r>
              <a:t>Recent lawsuits  involving copyright, in the U.S. in a time of advanced technology in game development</a:t>
            </a:r>
          </a:p>
          <a:p>
            <a:pPr lvl="2">
              <a:buClrTx/>
              <a:buSzPct val="100000"/>
              <a:buChar char="•"/>
              <a:defRPr sz="2400">
                <a:latin typeface="Times New Roman"/>
                <a:ea typeface="Times New Roman"/>
                <a:cs typeface="Times New Roman"/>
                <a:sym typeface="Times New Roman"/>
              </a:defRPr>
            </a:pPr>
            <a:r>
              <a:t>Tattoos</a:t>
            </a:r>
          </a:p>
          <a:p>
            <a:pPr lvl="4">
              <a:buClrTx/>
              <a:defRPr sz="2400">
                <a:latin typeface="Times New Roman"/>
                <a:ea typeface="Times New Roman"/>
                <a:cs typeface="Times New Roman"/>
                <a:sym typeface="Times New Roman"/>
              </a:defRPr>
            </a:pPr>
            <a:r>
              <a:t>Game developers accused of infringing the copyrights involving tattoos appearing on athletes</a:t>
            </a:r>
          </a:p>
          <a:p>
            <a:pPr lvl="4">
              <a:buClrTx/>
              <a:defRPr sz="2400">
                <a:latin typeface="Times New Roman"/>
                <a:ea typeface="Times New Roman"/>
                <a:cs typeface="Times New Roman"/>
                <a:sym typeface="Times New Roman"/>
              </a:defRPr>
            </a:pPr>
            <a:r>
              <a:t>Tattoos digitally recreated on player avatars</a:t>
            </a:r>
          </a:p>
          <a:p>
            <a:pPr lvl="4">
              <a:buClrTx/>
              <a:defRPr sz="2400">
                <a:latin typeface="Times New Roman"/>
                <a:ea typeface="Times New Roman"/>
                <a:cs typeface="Times New Roman"/>
                <a:sym typeface="Times New Roman"/>
              </a:defRPr>
            </a:pPr>
            <a:r>
              <a:t>Recently, one court case ruled in favor of developers. Other cases pending</a:t>
            </a:r>
          </a:p>
          <a:p>
            <a:pPr lvl="4">
              <a:buClrTx/>
              <a:defRPr sz="2400">
                <a:latin typeface="Times New Roman"/>
                <a:ea typeface="Times New Roman"/>
                <a:cs typeface="Times New Roman"/>
                <a:sym typeface="Times New Roman"/>
              </a:defRPr>
            </a:pPr>
            <a:r>
              <a:t>Prior to the case, disputes have been settled out of court and prior to any decision rendered about whether tattoos are copyrightable</a:t>
            </a:r>
          </a:p>
        </p:txBody>
      </p:sp>
      <p:sp>
        <p:nvSpPr>
          <p:cNvPr id="5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04"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05"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06"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07"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08"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509"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510"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511" name="PREVIOUS CASES-PACKAGING"/>
          <p:cNvSpPr txBox="1"/>
          <p:nvPr>
            <p:ph type="title"/>
          </p:nvPr>
        </p:nvSpPr>
        <p:spPr>
          <a:prstGeom prst="rect">
            <a:avLst/>
          </a:prstGeom>
        </p:spPr>
        <p:txBody>
          <a:bodyPr/>
          <a:lstStyle/>
          <a:p>
            <a:pPr/>
            <a:r>
              <a:t>PREVIOUS CASES-PACKAGING</a:t>
            </a:r>
          </a:p>
        </p:txBody>
      </p:sp>
      <p:sp>
        <p:nvSpPr>
          <p:cNvPr id="512" name="Tattoo artist sues EA for box cover using Ricky Williams displaying tattoo on various football games including NFL Street,  Madden NFL 10, and Madden NFL 11…"/>
          <p:cNvSpPr txBox="1"/>
          <p:nvPr>
            <p:ph type="body" idx="1"/>
          </p:nvPr>
        </p:nvSpPr>
        <p:spPr>
          <a:prstGeom prst="rect">
            <a:avLst/>
          </a:prstGeom>
        </p:spPr>
        <p:txBody>
          <a:bodyPr/>
          <a:lstStyle/>
          <a:p>
            <a:pPr>
              <a:buClrTx/>
              <a:defRPr sz="2400">
                <a:latin typeface="Times New Roman"/>
                <a:ea typeface="Times New Roman"/>
                <a:cs typeface="Times New Roman"/>
                <a:sym typeface="Times New Roman"/>
              </a:defRPr>
            </a:pPr>
            <a:r>
              <a:t>Tattoo artist sues EA for box cover using Ricky Williams displaying tattoo on various football games including </a:t>
            </a:r>
            <a:r>
              <a:rPr i="1"/>
              <a:t>NFL Street</a:t>
            </a:r>
            <a:r>
              <a:t>, </a:t>
            </a:r>
            <a:r>
              <a:t> </a:t>
            </a:r>
            <a:r>
              <a:rPr i="1"/>
              <a:t>Madden NFL 10</a:t>
            </a:r>
            <a:r>
              <a:t>, and </a:t>
            </a:r>
            <a:r>
              <a:rPr i="1"/>
              <a:t>Madden NFL 11</a:t>
            </a:r>
          </a:p>
          <a:p>
            <a:pPr>
              <a:buClrTx/>
              <a:defRPr sz="2400">
                <a:latin typeface="Times New Roman"/>
                <a:ea typeface="Times New Roman"/>
                <a:cs typeface="Times New Roman"/>
                <a:sym typeface="Times New Roman"/>
              </a:defRPr>
            </a:pPr>
            <a:r>
              <a:t>Settle out of court</a:t>
            </a:r>
          </a:p>
          <a:p>
            <a:pPr>
              <a:buClrTx/>
              <a:defRPr sz="2400">
                <a:latin typeface="Times New Roman"/>
                <a:ea typeface="Times New Roman"/>
                <a:cs typeface="Times New Roman"/>
                <a:sym typeface="Times New Roman"/>
              </a:defRPr>
            </a:pPr>
            <a:r>
              <a:t>Prior to Solid Oak case, all previous</a:t>
            </a:r>
          </a:p>
          <a:p>
            <a:pPr marL="0" indent="0">
              <a:buClrTx/>
              <a:buSzTx/>
              <a:buFont typeface="Wingdings 2"/>
              <a:buNone/>
              <a:defRPr sz="2400">
                <a:latin typeface="Times New Roman"/>
                <a:ea typeface="Times New Roman"/>
                <a:cs typeface="Times New Roman"/>
                <a:sym typeface="Times New Roman"/>
              </a:defRPr>
            </a:pPr>
            <a:r>
              <a:t>cased involving tattoos in games and </a:t>
            </a:r>
          </a:p>
          <a:p>
            <a:pPr marL="0" indent="0">
              <a:buClrTx/>
              <a:buSzTx/>
              <a:buFont typeface="Wingdings 2"/>
              <a:buNone/>
              <a:defRPr sz="2400">
                <a:latin typeface="Times New Roman"/>
                <a:ea typeface="Times New Roman"/>
                <a:cs typeface="Times New Roman"/>
                <a:sym typeface="Times New Roman"/>
              </a:defRPr>
            </a:pPr>
            <a:r>
              <a:t>films were settled out of court</a:t>
            </a:r>
          </a:p>
          <a:p>
            <a:pPr lvl="2">
              <a:spcBef>
                <a:spcPts val="500"/>
              </a:spcBef>
              <a:buClrTx/>
              <a:buChar char="•"/>
              <a:defRPr sz="2400">
                <a:solidFill>
                  <a:srgbClr val="060607"/>
                </a:solidFill>
                <a:uFill>
                  <a:solidFill>
                    <a:srgbClr val="777F98"/>
                  </a:solidFill>
                </a:uFill>
                <a:latin typeface="Times New Roman"/>
                <a:ea typeface="Times New Roman"/>
                <a:cs typeface="Times New Roman"/>
                <a:sym typeface="Times New Roman"/>
              </a:defRPr>
            </a:pPr>
            <a:r>
              <a:t>Warner Bros. Hangover II (Tyson)</a:t>
            </a:r>
          </a:p>
          <a:p>
            <a:pPr lvl="2">
              <a:spcBef>
                <a:spcPts val="500"/>
              </a:spcBef>
              <a:buClrTx/>
              <a:buChar char="•"/>
              <a:defRPr sz="2400">
                <a:solidFill>
                  <a:srgbClr val="060607"/>
                </a:solidFill>
                <a:uFill>
                  <a:solidFill>
                    <a:srgbClr val="777F98"/>
                  </a:solidFill>
                </a:uFill>
                <a:latin typeface="Times New Roman"/>
                <a:ea typeface="Times New Roman"/>
                <a:cs typeface="Times New Roman"/>
                <a:sym typeface="Times New Roman"/>
              </a:defRPr>
            </a:pPr>
            <a:r>
              <a:t>THQ &amp; UFC (bankruptcy court)</a:t>
            </a:r>
          </a:p>
          <a:p>
            <a:pPr lvl="2">
              <a:spcBef>
                <a:spcPts val="500"/>
              </a:spcBef>
              <a:buClrTx/>
              <a:buChar char="•"/>
              <a:defRPr sz="2400">
                <a:solidFill>
                  <a:srgbClr val="060607"/>
                </a:solidFill>
                <a:uFill>
                  <a:solidFill>
                    <a:srgbClr val="777F98"/>
                  </a:solidFill>
                </a:uFill>
                <a:latin typeface="Times New Roman"/>
                <a:ea typeface="Times New Roman"/>
                <a:cs typeface="Times New Roman"/>
                <a:sym typeface="Times New Roman"/>
              </a:defRPr>
            </a:pPr>
            <a:r>
              <a:t> Rasheed Wallace (Nike TV spot)</a:t>
            </a:r>
          </a:p>
        </p:txBody>
      </p:sp>
      <p:sp>
        <p:nvSpPr>
          <p:cNvPr id="513" name="Slide Number"/>
          <p:cNvSpPr txBox="1"/>
          <p:nvPr>
            <p:ph type="sldNum" sz="quarter" idx="2"/>
          </p:nvPr>
        </p:nvSpPr>
        <p:spPr>
          <a:xfrm>
            <a:off x="4433026" y="1150197"/>
            <a:ext cx="314524"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4" name="NFL_Street_-_Electronic_Arts.jpg" descr="NFL_Street_-_Electronic_Arts.jpg"/>
          <p:cNvPicPr>
            <a:picLocks noChangeAspect="1"/>
          </p:cNvPicPr>
          <p:nvPr/>
        </p:nvPicPr>
        <p:blipFill>
          <a:blip r:embed="rId2">
            <a:extLst/>
          </a:blip>
          <a:stretch>
            <a:fillRect/>
          </a:stretch>
        </p:blipFill>
        <p:spPr>
          <a:xfrm>
            <a:off x="5670613" y="2645815"/>
            <a:ext cx="2298701" cy="3259685"/>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17"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18"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19"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20"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21"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522"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523"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524" name="SOLID OAK-BASKETBALL GAMES"/>
          <p:cNvSpPr txBox="1"/>
          <p:nvPr>
            <p:ph type="title"/>
          </p:nvPr>
        </p:nvSpPr>
        <p:spPr>
          <a:prstGeom prst="rect">
            <a:avLst/>
          </a:prstGeom>
        </p:spPr>
        <p:txBody>
          <a:bodyPr/>
          <a:lstStyle/>
          <a:p>
            <a:pPr/>
            <a:r>
              <a:t>SOLID OAK-BASKETBALL GAMES</a:t>
            </a:r>
          </a:p>
        </p:txBody>
      </p:sp>
      <p:sp>
        <p:nvSpPr>
          <p:cNvPr id="525" name="Solid Oak sues for copyright infringement involving 5 tattoos depicted in Take-Two’s NBA 2K. Solid Oak Sketches, LLC. v. 2k Games, Inc. and Take Two Interactive Software, Inc…"/>
          <p:cNvSpPr txBox="1"/>
          <p:nvPr>
            <p:ph type="body" idx="1"/>
          </p:nvPr>
        </p:nvSpPr>
        <p:spPr>
          <a:xfrm>
            <a:off x="441452" y="1642040"/>
            <a:ext cx="8503920" cy="4572001"/>
          </a:xfrm>
          <a:prstGeom prst="rect">
            <a:avLst/>
          </a:prstGeom>
        </p:spPr>
        <p:txBody>
          <a:bodyPr/>
          <a:lstStyle/>
          <a:p>
            <a:pPr>
              <a:buClrTx/>
              <a:defRPr sz="2300">
                <a:solidFill>
                  <a:srgbClr val="131313"/>
                </a:solidFill>
                <a:latin typeface="Times New Roman"/>
                <a:ea typeface="Times New Roman"/>
                <a:cs typeface="Times New Roman"/>
                <a:sym typeface="Times New Roman"/>
              </a:defRPr>
            </a:pPr>
            <a:r>
              <a:t>Solid Oak sues for copyright infringement involving 5 tattoos depicted in Take-Two’s </a:t>
            </a:r>
            <a:r>
              <a:rPr i="1"/>
              <a:t>NBA 2K</a:t>
            </a:r>
            <a:r>
              <a:t>. </a:t>
            </a:r>
            <a:r>
              <a:rPr u="sng"/>
              <a:t>Solid Oak Sketches, LLC. v. 2k Games, Inc. and Take Two Interactive Software, Inc</a:t>
            </a:r>
            <a:endParaRPr u="sng"/>
          </a:p>
          <a:p>
            <a:pPr>
              <a:buClrTx/>
              <a:defRPr sz="2300">
                <a:solidFill>
                  <a:srgbClr val="131313"/>
                </a:solidFill>
                <a:latin typeface="Times New Roman"/>
                <a:ea typeface="Times New Roman"/>
                <a:cs typeface="Times New Roman"/>
                <a:sym typeface="Times New Roman"/>
              </a:defRPr>
            </a:pPr>
            <a:r>
              <a:t>Solid Oak is a company that acquired the rights from the tattoo artists</a:t>
            </a:r>
          </a:p>
          <a:p>
            <a:pPr>
              <a:buClrTx/>
              <a:defRPr sz="2300">
                <a:solidFill>
                  <a:srgbClr val="131313"/>
                </a:solidFill>
                <a:latin typeface="Times New Roman"/>
                <a:ea typeface="Times New Roman"/>
                <a:cs typeface="Times New Roman"/>
                <a:sym typeface="Times New Roman"/>
              </a:defRPr>
            </a:pPr>
            <a:r>
              <a:t>No agreement signed between artist and athletes</a:t>
            </a:r>
          </a:p>
          <a:p>
            <a:pPr lvl="4" marL="673100" indent="0">
              <a:spcBef>
                <a:spcPts val="500"/>
              </a:spcBef>
              <a:buClr>
                <a:srgbClr val="2D050A"/>
              </a:buClr>
              <a:defRPr sz="2300">
                <a:solidFill>
                  <a:srgbClr val="131313"/>
                </a:solidFill>
                <a:uFill>
                  <a:solidFill>
                    <a:srgbClr val="777F98"/>
                  </a:solidFill>
                </a:uFill>
                <a:latin typeface="Times New Roman"/>
                <a:ea typeface="Times New Roman"/>
                <a:cs typeface="Times New Roman"/>
                <a:sym typeface="Times New Roman"/>
              </a:defRPr>
            </a:pPr>
            <a:r>
              <a:t>  Easily could have been resolved with proper agreement </a:t>
            </a:r>
          </a:p>
          <a:p>
            <a:pPr>
              <a:buClrTx/>
              <a:defRPr sz="2300">
                <a:solidFill>
                  <a:srgbClr val="131313"/>
                </a:solidFill>
                <a:latin typeface="Times New Roman"/>
                <a:ea typeface="Times New Roman"/>
                <a:cs typeface="Times New Roman"/>
                <a:sym typeface="Times New Roman"/>
              </a:defRPr>
            </a:pPr>
            <a:r>
              <a:t>Licenses for an NBA game:</a:t>
            </a:r>
          </a:p>
          <a:p>
            <a:pPr lvl="2">
              <a:spcBef>
                <a:spcPts val="500"/>
              </a:spcBef>
              <a:buClrTx/>
              <a:buSzPct val="100000"/>
              <a:buChar char="•"/>
              <a:defRPr sz="2300">
                <a:solidFill>
                  <a:srgbClr val="131313"/>
                </a:solidFill>
                <a:uFill>
                  <a:solidFill>
                    <a:srgbClr val="777F98"/>
                  </a:solidFill>
                </a:uFill>
                <a:latin typeface="Times New Roman"/>
                <a:ea typeface="Times New Roman"/>
                <a:cs typeface="Times New Roman"/>
                <a:sym typeface="Times New Roman"/>
              </a:defRPr>
            </a:pPr>
            <a:r>
              <a:t>League and team names and logos (NBA league)</a:t>
            </a:r>
          </a:p>
          <a:p>
            <a:pPr lvl="2">
              <a:spcBef>
                <a:spcPts val="500"/>
              </a:spcBef>
              <a:buClrTx/>
              <a:buSzPct val="100000"/>
              <a:buChar char="•"/>
              <a:defRPr sz="2300">
                <a:solidFill>
                  <a:srgbClr val="131313"/>
                </a:solidFill>
                <a:uFill>
                  <a:solidFill>
                    <a:srgbClr val="777F98"/>
                  </a:solidFill>
                </a:uFill>
                <a:latin typeface="Times New Roman"/>
                <a:ea typeface="Times New Roman"/>
                <a:cs typeface="Times New Roman"/>
                <a:sym typeface="Times New Roman"/>
              </a:defRPr>
            </a:pPr>
            <a:r>
              <a:t>Player’s likeness (typically players association)</a:t>
            </a:r>
          </a:p>
          <a:p>
            <a:pPr lvl="2">
              <a:spcBef>
                <a:spcPts val="500"/>
              </a:spcBef>
              <a:buClrTx/>
              <a:buSzPct val="100000"/>
              <a:buChar char="•"/>
              <a:defRPr sz="2300">
                <a:solidFill>
                  <a:srgbClr val="131313"/>
                </a:solidFill>
                <a:uFill>
                  <a:solidFill>
                    <a:srgbClr val="777F98"/>
                  </a:solidFill>
                </a:uFill>
                <a:latin typeface="Times New Roman"/>
                <a:ea typeface="Times New Roman"/>
                <a:cs typeface="Times New Roman"/>
                <a:sym typeface="Times New Roman"/>
              </a:defRPr>
            </a:pPr>
            <a:r>
              <a:t>Arenas, ads and other IP obtained by separate licenses</a:t>
            </a:r>
          </a:p>
          <a:p>
            <a:pPr lvl="2">
              <a:spcBef>
                <a:spcPts val="500"/>
              </a:spcBef>
              <a:buClrTx/>
              <a:buSzPct val="100000"/>
              <a:buChar char="•"/>
              <a:defRPr sz="2300">
                <a:solidFill>
                  <a:srgbClr val="131313"/>
                </a:solidFill>
                <a:uFill>
                  <a:solidFill>
                    <a:srgbClr val="777F98"/>
                  </a:solidFill>
                </a:uFill>
                <a:latin typeface="Times New Roman"/>
                <a:ea typeface="Times New Roman"/>
                <a:cs typeface="Times New Roman"/>
                <a:sym typeface="Times New Roman"/>
              </a:defRPr>
            </a:pPr>
            <a:r>
              <a:t>What about tattoos on players?</a:t>
            </a:r>
          </a:p>
        </p:txBody>
      </p:sp>
      <p:sp>
        <p:nvSpPr>
          <p:cNvPr id="526" name="Slide Number"/>
          <p:cNvSpPr txBox="1"/>
          <p:nvPr>
            <p:ph type="sldNum" sz="quarter" idx="2"/>
          </p:nvPr>
        </p:nvSpPr>
        <p:spPr>
          <a:xfrm>
            <a:off x="4433720" y="1150197"/>
            <a:ext cx="313136"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29"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30"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31"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32"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33"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534"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535"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536" name="SOLID OAK CASE"/>
          <p:cNvSpPr txBox="1"/>
          <p:nvPr>
            <p:ph type="title"/>
          </p:nvPr>
        </p:nvSpPr>
        <p:spPr>
          <a:prstGeom prst="rect">
            <a:avLst/>
          </a:prstGeom>
        </p:spPr>
        <p:txBody>
          <a:bodyPr/>
          <a:lstStyle/>
          <a:p>
            <a:pPr/>
            <a:r>
              <a:t>SOLID OAK CASE</a:t>
            </a:r>
          </a:p>
        </p:txBody>
      </p:sp>
      <p:sp>
        <p:nvSpPr>
          <p:cNvPr id="537" name="The court ruled:…"/>
          <p:cNvSpPr txBox="1"/>
          <p:nvPr>
            <p:ph type="body" idx="1"/>
          </p:nvPr>
        </p:nvSpPr>
        <p:spPr>
          <a:prstGeom prst="rect">
            <a:avLst/>
          </a:prstGeom>
        </p:spPr>
        <p:txBody>
          <a:bodyPr/>
          <a:lstStyle/>
          <a:p>
            <a:pPr marL="228600" indent="-228600" algn="just" defTabSz="457200">
              <a:lnSpc>
                <a:spcPct val="115000"/>
              </a:lnSpc>
              <a:spcBef>
                <a:spcPts val="0"/>
              </a:spcBef>
              <a:buClrTx/>
              <a:buSzPct val="100000"/>
              <a:buChar char="•"/>
              <a:defRPr sz="1900">
                <a:latin typeface="Times New Roman"/>
                <a:ea typeface="Times New Roman"/>
                <a:cs typeface="Times New Roman"/>
                <a:sym typeface="Times New Roman"/>
              </a:defRPr>
            </a:pPr>
            <a:r>
              <a:t>The court ruled:</a:t>
            </a:r>
          </a:p>
          <a:p>
            <a:pPr marL="0" indent="571500" algn="just" defTabSz="457200">
              <a:lnSpc>
                <a:spcPct val="115000"/>
              </a:lnSpc>
              <a:spcBef>
                <a:spcPts val="0"/>
              </a:spcBef>
              <a:buClrTx/>
              <a:buSzTx/>
              <a:buNone/>
              <a:defRPr sz="1900">
                <a:latin typeface="Times New Roman"/>
                <a:ea typeface="Times New Roman"/>
                <a:cs typeface="Times New Roman"/>
                <a:sym typeface="Times New Roman"/>
              </a:defRPr>
            </a:pPr>
            <a:r>
              <a:t>1. The use was so unsubstantial it was considered de minimus and therefore not grounds for copyright infringement</a:t>
            </a:r>
          </a:p>
          <a:p>
            <a:pPr lvl="2" marL="1808018" indent="-228600" algn="just" defTabSz="457200">
              <a:lnSpc>
                <a:spcPct val="115000"/>
              </a:lnSpc>
              <a:spcBef>
                <a:spcPts val="0"/>
              </a:spcBef>
              <a:buClrTx/>
              <a:buSzPct val="100000"/>
              <a:buChar char="•"/>
              <a:defRPr sz="1900">
                <a:latin typeface="Times New Roman"/>
                <a:ea typeface="Times New Roman"/>
                <a:cs typeface="Times New Roman"/>
                <a:sym typeface="Times New Roman"/>
              </a:defRPr>
            </a:pPr>
            <a:r>
              <a:t>Court ruled that the tattoos were so small and blurry during game play that they did not reach the level required for substantial similarity</a:t>
            </a:r>
          </a:p>
          <a:p>
            <a:pPr lvl="2" marL="1808018" indent="-228600" algn="just" defTabSz="457200">
              <a:lnSpc>
                <a:spcPct val="115000"/>
              </a:lnSpc>
              <a:spcBef>
                <a:spcPts val="0"/>
              </a:spcBef>
              <a:buClrTx/>
              <a:buSzPct val="100000"/>
              <a:buChar char="•"/>
              <a:defRPr sz="1900">
                <a:latin typeface="Times New Roman"/>
                <a:ea typeface="Times New Roman"/>
                <a:cs typeface="Times New Roman"/>
                <a:sym typeface="Times New Roman"/>
              </a:defRPr>
            </a:pPr>
            <a:r>
              <a:t>Also, de minimus since played such a small part in the game and marketing materials. Hard to notice tattoos when playing game</a:t>
            </a:r>
          </a:p>
          <a:p>
            <a:pPr marL="0" indent="571500" algn="just" defTabSz="457200">
              <a:lnSpc>
                <a:spcPct val="115000"/>
              </a:lnSpc>
              <a:spcBef>
                <a:spcPts val="0"/>
              </a:spcBef>
              <a:buClrTx/>
              <a:buSzTx/>
              <a:buNone/>
              <a:defRPr sz="1900">
                <a:latin typeface="Times New Roman"/>
                <a:ea typeface="Times New Roman"/>
                <a:cs typeface="Times New Roman"/>
                <a:sym typeface="Times New Roman"/>
              </a:defRPr>
            </a:pPr>
            <a:r>
              <a:t>2. The use of the tattoos constituted fair use</a:t>
            </a:r>
          </a:p>
          <a:p>
            <a:pPr lvl="2" marL="1808018" indent="-228600" algn="just" defTabSz="457200">
              <a:lnSpc>
                <a:spcPct val="115000"/>
              </a:lnSpc>
              <a:spcBef>
                <a:spcPts val="0"/>
              </a:spcBef>
              <a:buClrTx/>
              <a:buSzPct val="100000"/>
              <a:buChar char="•"/>
              <a:defRPr sz="1900">
                <a:latin typeface="Times New Roman"/>
                <a:ea typeface="Times New Roman"/>
                <a:cs typeface="Times New Roman"/>
                <a:sym typeface="Times New Roman"/>
              </a:defRPr>
            </a:pPr>
            <a:r>
              <a:t>Lack of economic harm affecting the plaintiffs </a:t>
            </a:r>
          </a:p>
          <a:p>
            <a:pPr lvl="2" marL="1808018" indent="-228600" algn="just" defTabSz="457200">
              <a:lnSpc>
                <a:spcPct val="115000"/>
              </a:lnSpc>
              <a:spcBef>
                <a:spcPts val="0"/>
              </a:spcBef>
              <a:buClrTx/>
              <a:buSzPct val="100000"/>
              <a:buChar char="•"/>
              <a:defRPr sz="1900">
                <a:latin typeface="Times New Roman"/>
                <a:ea typeface="Times New Roman"/>
                <a:cs typeface="Times New Roman"/>
                <a:sym typeface="Times New Roman"/>
              </a:defRPr>
            </a:pPr>
            <a:r>
              <a:t>Tattoos are merely incidental. Consumers are not buying games for the tattoos</a:t>
            </a:r>
          </a:p>
          <a:p>
            <a:pPr lvl="2" marL="1808018" indent="-228600" algn="just" defTabSz="457200">
              <a:lnSpc>
                <a:spcPct val="115000"/>
              </a:lnSpc>
              <a:spcBef>
                <a:spcPts val="0"/>
              </a:spcBef>
              <a:buClrTx/>
              <a:buSzPct val="100000"/>
              <a:buChar char="•"/>
              <a:defRPr sz="1900">
                <a:latin typeface="Times New Roman"/>
                <a:ea typeface="Times New Roman"/>
                <a:cs typeface="Times New Roman"/>
                <a:sym typeface="Times New Roman"/>
              </a:defRPr>
            </a:pPr>
            <a:r>
              <a:t>Use was transformative in that one was creative expression versus the creation of a realistic game</a:t>
            </a:r>
          </a:p>
        </p:txBody>
      </p:sp>
      <p:sp>
        <p:nvSpPr>
          <p:cNvPr id="538" name="Slide Number"/>
          <p:cNvSpPr txBox="1"/>
          <p:nvPr>
            <p:ph type="sldNum" sz="quarter" idx="2"/>
          </p:nvPr>
        </p:nvSpPr>
        <p:spPr>
          <a:xfrm>
            <a:off x="4432381" y="1150197"/>
            <a:ext cx="315814"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41"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42"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43"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44"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45"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546"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547"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548" name="SOLID OAK CASE"/>
          <p:cNvSpPr txBox="1"/>
          <p:nvPr>
            <p:ph type="title"/>
          </p:nvPr>
        </p:nvSpPr>
        <p:spPr>
          <a:prstGeom prst="rect">
            <a:avLst/>
          </a:prstGeom>
        </p:spPr>
        <p:txBody>
          <a:bodyPr/>
          <a:lstStyle/>
          <a:p>
            <a:pPr/>
            <a:r>
              <a:t>SOLID OAK CASE</a:t>
            </a:r>
          </a:p>
        </p:txBody>
      </p:sp>
      <p:sp>
        <p:nvSpPr>
          <p:cNvPr id="549" name="3. Plaintiffs granted an implied, sublicense to the players (which could subsequently be sublicensed) and they testified that knew that the tattoos would become part of the player’s image…"/>
          <p:cNvSpPr txBox="1"/>
          <p:nvPr>
            <p:ph type="body" idx="1"/>
          </p:nvPr>
        </p:nvSpPr>
        <p:spPr>
          <a:prstGeom prst="rect">
            <a:avLst/>
          </a:prstGeom>
        </p:spPr>
        <p:txBody>
          <a:bodyPr/>
          <a:lstStyle/>
          <a:p>
            <a:pPr marL="0" indent="571500" algn="just" defTabSz="457200">
              <a:lnSpc>
                <a:spcPct val="115000"/>
              </a:lnSpc>
              <a:spcBef>
                <a:spcPts val="0"/>
              </a:spcBef>
              <a:buClrTx/>
              <a:buSzTx/>
              <a:buNone/>
              <a:defRPr sz="2200">
                <a:latin typeface="Times New Roman"/>
                <a:ea typeface="Times New Roman"/>
                <a:cs typeface="Times New Roman"/>
                <a:sym typeface="Times New Roman"/>
              </a:defRPr>
            </a:pPr>
            <a:r>
              <a:t>3. Plaintiffs granted an implied, sublicense to the players (which could subsequently be sublicensed) and they testified that knew that the tattoos would become part of the player’s image</a:t>
            </a:r>
          </a:p>
          <a:p>
            <a:pPr lvl="2" marL="1808018" indent="-228600" algn="just" defTabSz="457200">
              <a:lnSpc>
                <a:spcPct val="115000"/>
              </a:lnSpc>
              <a:spcBef>
                <a:spcPts val="0"/>
              </a:spcBef>
              <a:buClrTx/>
              <a:buSzPct val="100000"/>
              <a:buChar char="•"/>
              <a:defRPr sz="2200">
                <a:latin typeface="Times New Roman"/>
                <a:ea typeface="Times New Roman"/>
                <a:cs typeface="Times New Roman"/>
                <a:sym typeface="Times New Roman"/>
              </a:defRPr>
            </a:pPr>
            <a:r>
              <a:t>The players were likely likely to appear in public, on television, and in other forms of media.</a:t>
            </a:r>
          </a:p>
        </p:txBody>
      </p:sp>
      <p:sp>
        <p:nvSpPr>
          <p:cNvPr id="550" name="Slide Number"/>
          <p:cNvSpPr txBox="1"/>
          <p:nvPr>
            <p:ph type="sldNum" sz="quarter" idx="2"/>
          </p:nvPr>
        </p:nvSpPr>
        <p:spPr>
          <a:xfrm>
            <a:off x="4436102" y="1150197"/>
            <a:ext cx="308372"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53"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54"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55"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56"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57"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558"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559"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560" name="TATTOOS-RECENT CASES"/>
          <p:cNvSpPr txBox="1"/>
          <p:nvPr>
            <p:ph type="title"/>
          </p:nvPr>
        </p:nvSpPr>
        <p:spPr>
          <a:prstGeom prst="rect">
            <a:avLst/>
          </a:prstGeom>
        </p:spPr>
        <p:txBody>
          <a:bodyPr/>
          <a:lstStyle/>
          <a:p>
            <a:pPr/>
            <a:r>
              <a:t>TATTOOS-RECENT CASES</a:t>
            </a:r>
          </a:p>
        </p:txBody>
      </p:sp>
      <p:sp>
        <p:nvSpPr>
          <p:cNvPr id="561" name="But in another case, artist sues a number of companies for copyright infringement for including artist’s tattoo on the wrestler Randy Orton in a series of WWE-2k wrestling video games…"/>
          <p:cNvSpPr txBox="1"/>
          <p:nvPr>
            <p:ph type="body" idx="1"/>
          </p:nvPr>
        </p:nvSpPr>
        <p:spPr>
          <a:xfrm>
            <a:off x="331978" y="1630342"/>
            <a:ext cx="8503920" cy="4572001"/>
          </a:xfrm>
          <a:prstGeom prst="rect">
            <a:avLst/>
          </a:prstGeom>
        </p:spPr>
        <p:txBody>
          <a:bodyPr/>
          <a:lstStyle/>
          <a:p>
            <a:pPr lvl="2" marL="186266" indent="-186266">
              <a:spcBef>
                <a:spcPts val="500"/>
              </a:spcBef>
              <a:buClr>
                <a:srgbClr val="0D0203"/>
              </a:buClr>
              <a:buSzPct val="100000"/>
              <a:buChar char="•"/>
              <a:defRPr sz="1700">
                <a:solidFill>
                  <a:srgbClr val="08090B"/>
                </a:solidFill>
                <a:uFill>
                  <a:solidFill>
                    <a:srgbClr val="777F98"/>
                  </a:solidFill>
                </a:uFill>
                <a:latin typeface="Times New Roman"/>
                <a:ea typeface="Times New Roman"/>
                <a:cs typeface="Times New Roman"/>
                <a:sym typeface="Times New Roman"/>
              </a:defRPr>
            </a:pPr>
            <a:r>
              <a:t>But in another case, artist sues a number of companies for copyright infringement for including artist’s tattoo on the wrestler Randy Orton in a series of WWE-2k wrestling video games</a:t>
            </a:r>
          </a:p>
          <a:p>
            <a:pPr lvl="2" marL="186266" indent="-186266">
              <a:spcBef>
                <a:spcPts val="500"/>
              </a:spcBef>
              <a:buClr>
                <a:srgbClr val="0D0203"/>
              </a:buClr>
              <a:buSzPct val="100000"/>
              <a:buChar char="•"/>
              <a:defRPr sz="1700">
                <a:solidFill>
                  <a:srgbClr val="08090B"/>
                </a:solidFill>
                <a:uFill>
                  <a:solidFill>
                    <a:srgbClr val="777F98"/>
                  </a:solidFill>
                </a:uFill>
                <a:latin typeface="Times New Roman"/>
                <a:ea typeface="Times New Roman"/>
                <a:cs typeface="Times New Roman"/>
                <a:sym typeface="Times New Roman"/>
              </a:defRPr>
            </a:pPr>
            <a:r>
              <a:t>Artists sues:</a:t>
            </a:r>
          </a:p>
          <a:p>
            <a:pPr lvl="3" marL="1046480" indent="-177800">
              <a:spcBef>
                <a:spcPts val="500"/>
              </a:spcBef>
              <a:buClr>
                <a:srgbClr val="0D0203"/>
              </a:buClr>
              <a:buChar char="•"/>
              <a:defRPr sz="1700">
                <a:solidFill>
                  <a:srgbClr val="08090B"/>
                </a:solidFill>
                <a:latin typeface="Times New Roman"/>
                <a:ea typeface="Times New Roman"/>
                <a:cs typeface="Times New Roman"/>
                <a:sym typeface="Times New Roman"/>
              </a:defRPr>
            </a:pPr>
            <a:r>
              <a:t> Game publisher (2K)</a:t>
            </a:r>
          </a:p>
          <a:p>
            <a:pPr lvl="3" marL="1046480" indent="-177800">
              <a:spcBef>
                <a:spcPts val="500"/>
              </a:spcBef>
              <a:buClr>
                <a:srgbClr val="0D0203"/>
              </a:buClr>
              <a:buChar char="•"/>
              <a:defRPr sz="1700">
                <a:solidFill>
                  <a:srgbClr val="08090B"/>
                </a:solidFill>
                <a:latin typeface="Times New Roman"/>
                <a:ea typeface="Times New Roman"/>
                <a:cs typeface="Times New Roman"/>
                <a:sym typeface="Times New Roman"/>
              </a:defRPr>
            </a:pPr>
            <a:r>
              <a:t> Developer (Yuke’s) (dismissed for lack of jurisdiction), and </a:t>
            </a:r>
          </a:p>
          <a:p>
            <a:pPr lvl="3" marL="1046480" indent="-177800">
              <a:spcBef>
                <a:spcPts val="500"/>
              </a:spcBef>
              <a:buClr>
                <a:srgbClr val="0D0203"/>
              </a:buClr>
              <a:buChar char="•"/>
              <a:defRPr sz="1700">
                <a:solidFill>
                  <a:srgbClr val="08090B"/>
                </a:solidFill>
                <a:latin typeface="Times New Roman"/>
                <a:ea typeface="Times New Roman"/>
                <a:cs typeface="Times New Roman"/>
                <a:sym typeface="Times New Roman"/>
              </a:defRPr>
            </a:pPr>
            <a:r>
              <a:t> Sports licensor (WWE) </a:t>
            </a:r>
          </a:p>
          <a:p>
            <a:pPr marL="213360" indent="-213360">
              <a:buClr>
                <a:srgbClr val="0D0203"/>
              </a:buClr>
              <a:defRPr sz="1700">
                <a:latin typeface="Times New Roman"/>
                <a:ea typeface="Times New Roman"/>
                <a:cs typeface="Times New Roman"/>
                <a:sym typeface="Times New Roman"/>
              </a:defRPr>
            </a:pPr>
            <a:r>
              <a:t>Pending. Survived motion to dismiss despite similar arguments in the Solid Oaks case</a:t>
            </a:r>
          </a:p>
          <a:p>
            <a:pPr marL="213360" indent="-213360">
              <a:buClr>
                <a:srgbClr val="0D0203"/>
              </a:buClr>
              <a:defRPr sz="1700">
                <a:latin typeface="Times New Roman"/>
                <a:ea typeface="Times New Roman"/>
                <a:cs typeface="Times New Roman"/>
                <a:sym typeface="Times New Roman"/>
              </a:defRPr>
            </a:pPr>
            <a:r>
              <a:t> </a:t>
            </a:r>
            <a:r>
              <a:rPr>
                <a:hlinkClick r:id="rId2" invalidUrl="" action="" tgtFrame="" tooltip="" history="1" highlightClick="0" endSnd="0"/>
              </a:rPr>
              <a:t>See https://www.scribd.com/document/389959215/20181002-First-Amended-Complaint-Alexander-vs-Take-Two-2K-WWE-Visual-Concepts-Yukes</a:t>
            </a:r>
          </a:p>
        </p:txBody>
      </p:sp>
      <p:sp>
        <p:nvSpPr>
          <p:cNvPr id="562" name="Slide Number"/>
          <p:cNvSpPr txBox="1"/>
          <p:nvPr>
            <p:ph type="sldNum" sz="quarter" idx="2"/>
          </p:nvPr>
        </p:nvSpPr>
        <p:spPr>
          <a:xfrm>
            <a:off x="4432282" y="1150197"/>
            <a:ext cx="316012"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3" name="Unknown.jpeg" descr="Unknown.jpeg"/>
          <p:cNvPicPr>
            <a:picLocks noChangeAspect="1"/>
          </p:cNvPicPr>
          <p:nvPr/>
        </p:nvPicPr>
        <p:blipFill>
          <a:blip r:embed="rId3">
            <a:extLst/>
          </a:blip>
          <a:stretch>
            <a:fillRect/>
          </a:stretch>
        </p:blipFill>
        <p:spPr>
          <a:xfrm>
            <a:off x="511026" y="4546401"/>
            <a:ext cx="3810001" cy="2133601"/>
          </a:xfrm>
          <a:prstGeom prst="rect">
            <a:avLst/>
          </a:prstGeom>
          <a:ln w="12700">
            <a:miter lim="400000"/>
          </a:ln>
        </p:spPr>
      </p:pic>
      <p:pic>
        <p:nvPicPr>
          <p:cNvPr id="564" name="Unknown.jpeg" descr="Unknown.jpeg"/>
          <p:cNvPicPr>
            <a:picLocks noChangeAspect="1"/>
          </p:cNvPicPr>
          <p:nvPr/>
        </p:nvPicPr>
        <p:blipFill>
          <a:blip r:embed="rId4">
            <a:extLst/>
          </a:blip>
          <a:stretch>
            <a:fillRect/>
          </a:stretch>
        </p:blipFill>
        <p:spPr>
          <a:xfrm>
            <a:off x="4887168" y="4419600"/>
            <a:ext cx="3746501" cy="21717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67"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68"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69"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70"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71"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572"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573"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574" name="TATTOOS-BASKETBALL GAMES"/>
          <p:cNvSpPr txBox="1"/>
          <p:nvPr>
            <p:ph type="title"/>
          </p:nvPr>
        </p:nvSpPr>
        <p:spPr>
          <a:prstGeom prst="rect">
            <a:avLst/>
          </a:prstGeom>
        </p:spPr>
        <p:txBody>
          <a:bodyPr/>
          <a:lstStyle/>
          <a:p>
            <a:pPr/>
            <a:r>
              <a:t>TATTOOS-BASKETBALL GAMES</a:t>
            </a:r>
          </a:p>
        </p:txBody>
      </p:sp>
      <p:sp>
        <p:nvSpPr>
          <p:cNvPr id="575" name="Artist sues for copyright infringement when his tattoos appear in various 2K basketball games.…"/>
          <p:cNvSpPr txBox="1"/>
          <p:nvPr>
            <p:ph type="body" idx="1"/>
          </p:nvPr>
        </p:nvSpPr>
        <p:spPr>
          <a:xfrm>
            <a:off x="225297" y="1478952"/>
            <a:ext cx="8610601" cy="5029201"/>
          </a:xfrm>
          <a:prstGeom prst="rect">
            <a:avLst/>
          </a:prstGeom>
        </p:spPr>
        <p:txBody>
          <a:bodyPr/>
          <a:lstStyle/>
          <a:p>
            <a:pPr marL="274320" indent="-274320">
              <a:buClrTx/>
              <a:defRPr sz="2200">
                <a:latin typeface="Times New Roman"/>
                <a:ea typeface="Times New Roman"/>
                <a:cs typeface="Times New Roman"/>
                <a:sym typeface="Times New Roman"/>
              </a:defRPr>
            </a:pPr>
            <a:r>
              <a:t>Artist sues for copyright infringement when his tattoos appear in various 2K basketball games.</a:t>
            </a:r>
          </a:p>
          <a:p>
            <a:pPr marL="274320" indent="-274320">
              <a:buClrTx/>
              <a:defRPr sz="2200">
                <a:latin typeface="Times New Roman"/>
                <a:ea typeface="Times New Roman"/>
                <a:cs typeface="Times New Roman"/>
                <a:sym typeface="Times New Roman"/>
              </a:defRPr>
            </a:pPr>
            <a:r>
              <a:t>Artist inked a number of tattoos on NBA players including LeBron James and other former Cleveland Cavalier players.</a:t>
            </a:r>
          </a:p>
          <a:p>
            <a:pPr marL="274320" indent="-274320">
              <a:buClrTx/>
              <a:defRPr sz="2200">
                <a:latin typeface="Times New Roman"/>
                <a:ea typeface="Times New Roman"/>
                <a:cs typeface="Times New Roman"/>
                <a:sym typeface="Times New Roman"/>
              </a:defRPr>
            </a:pPr>
            <a:r>
              <a:t>James Hayden v.  2K Games, Inc., Take Two Interactive Software, Inc. </a:t>
            </a:r>
            <a:r>
              <a:rPr u="sng">
                <a:hlinkClick r:id="rId2" invalidUrl="" action="" tgtFrame="" tooltip="" history="1" highlightClick="0" endSnd="0"/>
              </a:rPr>
              <a:t>https://www.courthousenews.com/wp-content/uploads/2017/12/James-Hayden.pdf</a:t>
            </a:r>
          </a:p>
          <a:p>
            <a:pPr marL="274320" indent="-274320">
              <a:buClrTx/>
              <a:defRPr sz="2200">
                <a:latin typeface="Times New Roman"/>
                <a:ea typeface="Times New Roman"/>
                <a:cs typeface="Times New Roman"/>
                <a:sym typeface="Times New Roman"/>
              </a:defRPr>
            </a:pPr>
            <a:r>
              <a:t>Pending</a:t>
            </a:r>
          </a:p>
        </p:txBody>
      </p:sp>
      <p:sp>
        <p:nvSpPr>
          <p:cNvPr id="576" name="Slide Number"/>
          <p:cNvSpPr txBox="1"/>
          <p:nvPr>
            <p:ph type="sldNum" sz="quarter" idx="2"/>
          </p:nvPr>
        </p:nvSpPr>
        <p:spPr>
          <a:xfrm>
            <a:off x="4438731" y="1150197"/>
            <a:ext cx="303114"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7" name="00xp-tattoo4-jumbo.jpg" descr="00xp-tattoo4-jumbo.jpg"/>
          <p:cNvPicPr>
            <a:picLocks noChangeAspect="1"/>
          </p:cNvPicPr>
          <p:nvPr/>
        </p:nvPicPr>
        <p:blipFill>
          <a:blip r:embed="rId3">
            <a:extLst/>
          </a:blip>
          <a:stretch>
            <a:fillRect/>
          </a:stretch>
        </p:blipFill>
        <p:spPr>
          <a:xfrm>
            <a:off x="999029" y="4533248"/>
            <a:ext cx="2650269" cy="1905653"/>
          </a:xfrm>
          <a:prstGeom prst="rect">
            <a:avLst/>
          </a:prstGeom>
          <a:ln w="12700">
            <a:miter lim="400000"/>
          </a:ln>
        </p:spPr>
      </p:pic>
      <p:pic>
        <p:nvPicPr>
          <p:cNvPr id="578" name="nba-2k16-lebron-james-tattoos_157yettcla9r3150vicswga810.jpg" descr="nba-2k16-lebron-james-tattoos_157yettcla9r3150vicswga810.jpg"/>
          <p:cNvPicPr>
            <a:picLocks noChangeAspect="1"/>
          </p:cNvPicPr>
          <p:nvPr/>
        </p:nvPicPr>
        <p:blipFill>
          <a:blip r:embed="rId4">
            <a:extLst/>
          </a:blip>
          <a:stretch>
            <a:fillRect/>
          </a:stretch>
        </p:blipFill>
        <p:spPr>
          <a:xfrm>
            <a:off x="4635500" y="3860800"/>
            <a:ext cx="3973689" cy="22352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81"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82"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83"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84"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85"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586"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587"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588" name="CHANGES IN DEVELOPMENT"/>
          <p:cNvSpPr txBox="1"/>
          <p:nvPr>
            <p:ph type="title"/>
          </p:nvPr>
        </p:nvSpPr>
        <p:spPr>
          <a:prstGeom prst="rect">
            <a:avLst/>
          </a:prstGeom>
        </p:spPr>
        <p:txBody>
          <a:bodyPr/>
          <a:lstStyle/>
          <a:p>
            <a:pPr/>
            <a:r>
              <a:t> CHANGES IN DEVELOPMENT</a:t>
            </a:r>
          </a:p>
        </p:txBody>
      </p:sp>
      <p:sp>
        <p:nvSpPr>
          <p:cNvPr id="589" name="EA appears to have limited recreating tattoos in their sports games…"/>
          <p:cNvSpPr txBox="1"/>
          <p:nvPr>
            <p:ph type="body" idx="1"/>
          </p:nvPr>
        </p:nvSpPr>
        <p:spPr>
          <a:prstGeom prst="rect">
            <a:avLst/>
          </a:prstGeom>
        </p:spPr>
        <p:txBody>
          <a:bodyPr/>
          <a:lstStyle/>
          <a:p>
            <a:pPr>
              <a:buClrTx/>
              <a:defRPr sz="1800">
                <a:latin typeface="Times New Roman"/>
                <a:ea typeface="Times New Roman"/>
                <a:cs typeface="Times New Roman"/>
                <a:sym typeface="Times New Roman"/>
              </a:defRPr>
            </a:pPr>
            <a:r>
              <a:t>EA appears to have limited recreating tattoos in their sports games</a:t>
            </a:r>
          </a:p>
          <a:p>
            <a:pPr lvl="2">
              <a:buClrTx/>
              <a:buChar char="•"/>
              <a:defRPr sz="1800">
                <a:latin typeface="Times New Roman"/>
                <a:ea typeface="Times New Roman"/>
                <a:cs typeface="Times New Roman"/>
                <a:sym typeface="Times New Roman"/>
              </a:defRPr>
            </a:pPr>
            <a:r>
              <a:t>Only a handful of athletes have tattoos in EA’s Madden</a:t>
            </a:r>
          </a:p>
          <a:p>
            <a:pPr lvl="2">
              <a:buClrTx/>
              <a:buChar char="•"/>
              <a:defRPr sz="1800">
                <a:latin typeface="Times New Roman"/>
                <a:ea typeface="Times New Roman"/>
                <a:cs typeface="Times New Roman"/>
                <a:sym typeface="Times New Roman"/>
              </a:defRPr>
            </a:pPr>
            <a:r>
              <a:t>NFLPA (Union for professional NFL players) since 2014 has informed players tattoos will not appear in games, merchandise or ads without a license from artist</a:t>
            </a:r>
          </a:p>
          <a:p>
            <a:pPr lvl="2">
              <a:buClrTx/>
              <a:buChar char="•"/>
              <a:defRPr sz="1800">
                <a:latin typeface="Times New Roman"/>
                <a:ea typeface="Times New Roman"/>
                <a:cs typeface="Times New Roman"/>
                <a:sym typeface="Times New Roman"/>
              </a:defRPr>
            </a:pPr>
            <a:r>
              <a:t>Below, Lionel Messi in EA’s FIFA game</a:t>
            </a:r>
          </a:p>
        </p:txBody>
      </p:sp>
      <p:sp>
        <p:nvSpPr>
          <p:cNvPr id="590" name="Slide Number"/>
          <p:cNvSpPr txBox="1"/>
          <p:nvPr>
            <p:ph type="sldNum" sz="quarter" idx="2"/>
          </p:nvPr>
        </p:nvSpPr>
        <p:spPr>
          <a:xfrm>
            <a:off x="4429206" y="1150197"/>
            <a:ext cx="322164"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1" name="merlin_148392078_fa4175d2-ec62-4e4a-acb1-cb32a5b0ac3e-jumbo.jpg" descr="merlin_148392078_fa4175d2-ec62-4e4a-acb1-cb32a5b0ac3e-jumbo.jpg"/>
          <p:cNvPicPr>
            <a:picLocks noChangeAspect="1"/>
          </p:cNvPicPr>
          <p:nvPr/>
        </p:nvPicPr>
        <p:blipFill>
          <a:blip r:embed="rId2">
            <a:extLst/>
          </a:blip>
          <a:stretch>
            <a:fillRect/>
          </a:stretch>
        </p:blipFill>
        <p:spPr>
          <a:xfrm>
            <a:off x="2527300" y="3359414"/>
            <a:ext cx="4605868" cy="2590801"/>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94"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95"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96"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97"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598"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599"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600"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601" name="RISK ANALYSIS-COPYRIGHT"/>
          <p:cNvSpPr txBox="1"/>
          <p:nvPr>
            <p:ph type="title"/>
          </p:nvPr>
        </p:nvSpPr>
        <p:spPr>
          <a:prstGeom prst="rect">
            <a:avLst/>
          </a:prstGeom>
        </p:spPr>
        <p:txBody>
          <a:bodyPr/>
          <a:lstStyle/>
          <a:p>
            <a:pPr/>
            <a:r>
              <a:t>RISK ANALYSIS-COPYRIGHT</a:t>
            </a:r>
          </a:p>
        </p:txBody>
      </p:sp>
      <p:sp>
        <p:nvSpPr>
          <p:cNvPr id="602" name="It’s an evolving field, games are becoming more realistic and the industry is projected to hit US$200 billion word-wide revenue in 2022.  Expect more litigation…"/>
          <p:cNvSpPr txBox="1"/>
          <p:nvPr>
            <p:ph type="body" idx="1"/>
          </p:nvPr>
        </p:nvSpPr>
        <p:spPr>
          <a:xfrm>
            <a:off x="301752" y="1476247"/>
            <a:ext cx="8503920" cy="4572001"/>
          </a:xfrm>
          <a:prstGeom prst="rect">
            <a:avLst/>
          </a:prstGeom>
        </p:spPr>
        <p:txBody>
          <a:bodyPr/>
          <a:lstStyle/>
          <a:p>
            <a:pPr>
              <a:buClr>
                <a:srgbClr val="000000"/>
              </a:buClr>
              <a:buSzPct val="75000"/>
              <a:buChar char="•"/>
              <a:defRPr sz="2400">
                <a:latin typeface="Times New Roman"/>
                <a:ea typeface="Times New Roman"/>
                <a:cs typeface="Times New Roman"/>
                <a:sym typeface="Times New Roman"/>
              </a:defRPr>
            </a:pPr>
            <a:r>
              <a:t>It’s an evolving field, games are becoming more realistic and the industry is projected to hit US$200 billion word-wide revenue in 2022.  Expect more litigation</a:t>
            </a:r>
          </a:p>
          <a:p>
            <a:pPr>
              <a:buClrTx/>
              <a:defRPr sz="2400">
                <a:latin typeface="Times New Roman"/>
                <a:ea typeface="Times New Roman"/>
                <a:cs typeface="Times New Roman"/>
                <a:sym typeface="Times New Roman"/>
              </a:defRPr>
            </a:pPr>
            <a:r>
              <a:t>The law will continue to evolve and can be unpredictable</a:t>
            </a:r>
          </a:p>
          <a:p>
            <a:pPr>
              <a:buClrTx/>
              <a:defRPr sz="2400">
                <a:latin typeface="Times New Roman"/>
                <a:ea typeface="Times New Roman"/>
                <a:cs typeface="Times New Roman"/>
                <a:sym typeface="Times New Roman"/>
              </a:defRPr>
            </a:pPr>
            <a:r>
              <a:t>Laws vary among countries</a:t>
            </a:r>
          </a:p>
          <a:p>
            <a:pPr>
              <a:buClrTx/>
              <a:defRPr sz="2400">
                <a:latin typeface="Times New Roman"/>
                <a:ea typeface="Times New Roman"/>
                <a:cs typeface="Times New Roman"/>
                <a:sym typeface="Times New Roman"/>
              </a:defRPr>
            </a:pPr>
            <a:r>
              <a:t>Understand the risks</a:t>
            </a:r>
          </a:p>
          <a:p>
            <a:pPr>
              <a:buClrTx/>
              <a:defRPr sz="2400">
                <a:latin typeface="Times New Roman"/>
                <a:ea typeface="Times New Roman"/>
                <a:cs typeface="Times New Roman"/>
                <a:sym typeface="Times New Roman"/>
              </a:defRPr>
            </a:pPr>
            <a:r>
              <a:t>A license can still be cheaper than arguing various defenses</a:t>
            </a:r>
          </a:p>
        </p:txBody>
      </p:sp>
      <p:sp>
        <p:nvSpPr>
          <p:cNvPr id="603" name="Slide Number"/>
          <p:cNvSpPr txBox="1"/>
          <p:nvPr>
            <p:ph type="sldNum" sz="quarter" idx="2"/>
          </p:nvPr>
        </p:nvSpPr>
        <p:spPr>
          <a:xfrm>
            <a:off x="4432282" y="1150197"/>
            <a:ext cx="316012"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57"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58"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59"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60"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61" name="Text"/>
          <p:cNvSpPr/>
          <p:nvPr/>
        </p:nvSpPr>
        <p:spPr>
          <a:xfrm>
            <a:off x="152400" y="155447"/>
            <a:ext cx="8845805" cy="6547106"/>
          </a:xfrm>
          <a:prstGeom prst="rect">
            <a:avLst/>
          </a:prstGeom>
          <a:ln>
            <a:solidFill>
              <a:srgbClr val="8DA8A9"/>
            </a:solidFill>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62"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163"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164"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165" name="EXAMPLES-POSSIBLE LICENSED IP INCLUDED IN GAMES-SOURCES OF IP"/>
          <p:cNvSpPr txBox="1"/>
          <p:nvPr>
            <p:ph type="title"/>
          </p:nvPr>
        </p:nvSpPr>
        <p:spPr>
          <a:prstGeom prst="rect">
            <a:avLst/>
          </a:prstGeom>
        </p:spPr>
        <p:txBody>
          <a:bodyPr/>
          <a:lstStyle>
            <a:lvl1pPr>
              <a:defRPr sz="2400"/>
            </a:lvl1pPr>
          </a:lstStyle>
          <a:p>
            <a:pPr>
              <a:defRPr sz="3300"/>
            </a:pPr>
            <a:r>
              <a:rPr sz="2400"/>
              <a:t>EXAMPLES-POSSIBLE LICENSED IP INCLUDED IN GAMES-SOURCES OF IP</a:t>
            </a:r>
          </a:p>
        </p:txBody>
      </p:sp>
      <p:sp>
        <p:nvSpPr>
          <p:cNvPr id="166" name="Creating a game based on a licensed property…"/>
          <p:cNvSpPr txBox="1"/>
          <p:nvPr>
            <p:ph type="body" idx="1"/>
          </p:nvPr>
        </p:nvSpPr>
        <p:spPr>
          <a:prstGeom prst="rect">
            <a:avLst/>
          </a:prstGeom>
        </p:spPr>
        <p:txBody>
          <a:bodyPr/>
          <a:lstStyle/>
          <a:p>
            <a:pPr marL="254000" indent="-254000">
              <a:buClr>
                <a:srgbClr val="000000"/>
              </a:buClr>
              <a:buSzPct val="64000"/>
              <a:defRPr cap="all" sz="1800">
                <a:latin typeface="Times New Roman"/>
                <a:ea typeface="Times New Roman"/>
                <a:cs typeface="Times New Roman"/>
                <a:sym typeface="Times New Roman"/>
              </a:defRPr>
            </a:pPr>
            <a:r>
              <a:t>C</a:t>
            </a:r>
            <a:r>
              <a:rPr sz="1900"/>
              <a:t>reating a game based on a licensed property </a:t>
            </a:r>
            <a:endParaRPr sz="1900"/>
          </a:p>
          <a:p>
            <a:pPr marL="254000" indent="-254000">
              <a:buClr>
                <a:srgbClr val="000000"/>
              </a:buClr>
              <a:buSzPct val="64000"/>
              <a:defRPr cap="all" sz="1800">
                <a:latin typeface="Times New Roman"/>
                <a:ea typeface="Times New Roman"/>
                <a:cs typeface="Times New Roman"/>
                <a:sym typeface="Times New Roman"/>
              </a:defRPr>
            </a:pPr>
            <a:r>
              <a:t>Using IP (trademarks) as part of the game (words, names, titles, symbols, brands,  logos) </a:t>
            </a:r>
          </a:p>
          <a:p>
            <a:pPr lvl="1" marL="254000" indent="-254000">
              <a:buClrTx/>
              <a:buSzPct val="100000"/>
              <a:buChar char="•"/>
              <a:defRPr cap="all" sz="1900">
                <a:solidFill>
                  <a:srgbClr val="000000"/>
                </a:solidFill>
                <a:latin typeface="Times New Roman"/>
                <a:ea typeface="Times New Roman"/>
                <a:cs typeface="Times New Roman"/>
                <a:sym typeface="Times New Roman"/>
              </a:defRPr>
            </a:pPr>
            <a:r>
              <a:t>Streaming music that might appear on a juke box in a game or in the background</a:t>
            </a:r>
          </a:p>
          <a:p>
            <a:pPr marL="254000" indent="-254000">
              <a:buClrTx/>
              <a:buSzPct val="100000"/>
              <a:buChar char="•"/>
              <a:defRPr cap="all" sz="1900">
                <a:latin typeface="Times New Roman"/>
                <a:ea typeface="Times New Roman"/>
                <a:cs typeface="Times New Roman"/>
                <a:sym typeface="Times New Roman"/>
              </a:defRPr>
            </a:pPr>
            <a:r>
              <a:t>Placing buildings, artwork, posters, or photos in a game</a:t>
            </a:r>
          </a:p>
          <a:p>
            <a:pPr marL="289560" indent="-289560">
              <a:buClr>
                <a:srgbClr val="000000"/>
              </a:buClr>
              <a:buSzPct val="69000"/>
              <a:defRPr cap="all" sz="1900">
                <a:latin typeface="Times New Roman"/>
                <a:ea typeface="Times New Roman"/>
                <a:cs typeface="Times New Roman"/>
                <a:sym typeface="Times New Roman"/>
              </a:defRPr>
            </a:pPr>
            <a:r>
              <a:t>Using a person’s likeness in a game such as actors, musicians, or athletes </a:t>
            </a:r>
          </a:p>
          <a:p>
            <a:pPr marL="289560" indent="-289560">
              <a:buClr>
                <a:srgbClr val="000000"/>
              </a:buClr>
              <a:buSzPct val="69000"/>
              <a:defRPr cap="all" sz="1900">
                <a:latin typeface="Times New Roman"/>
                <a:ea typeface="Times New Roman"/>
                <a:cs typeface="Times New Roman"/>
                <a:sym typeface="Times New Roman"/>
              </a:defRPr>
            </a:pPr>
            <a:r>
              <a:t>Using 3rd party software in helping develop a game (Unreal Engine (Epic))</a:t>
            </a:r>
          </a:p>
        </p:txBody>
      </p:sp>
      <p:sp>
        <p:nvSpPr>
          <p:cNvPr id="1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606"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607"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608"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609"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610"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611"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612"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613" name="THANK YOU-MULTUMESC"/>
          <p:cNvSpPr txBox="1"/>
          <p:nvPr>
            <p:ph type="title"/>
          </p:nvPr>
        </p:nvSpPr>
        <p:spPr>
          <a:prstGeom prst="rect">
            <a:avLst/>
          </a:prstGeom>
        </p:spPr>
        <p:txBody>
          <a:bodyPr/>
          <a:lstStyle/>
          <a:p>
            <a:pPr/>
            <a:r>
              <a:t>THANK YOU-MULTUMESC</a:t>
            </a:r>
          </a:p>
        </p:txBody>
      </p:sp>
      <p:sp>
        <p:nvSpPr>
          <p:cNvPr id="614" name="SEE MASTERING THE GAME AT https://www.wipo.int/publications/en/details.jsp?id=3233…"/>
          <p:cNvSpPr txBox="1"/>
          <p:nvPr>
            <p:ph type="body" idx="1"/>
          </p:nvPr>
        </p:nvSpPr>
        <p:spPr>
          <a:prstGeom prst="rect">
            <a:avLst/>
          </a:prstGeom>
        </p:spPr>
        <p:txBody>
          <a:bodyPr/>
          <a:lstStyle/>
          <a:p>
            <a:pPr>
              <a:buClr>
                <a:srgbClr val="040202"/>
              </a:buClr>
              <a:defRPr sz="1800">
                <a:latin typeface="Times New Roman"/>
                <a:ea typeface="Times New Roman"/>
                <a:cs typeface="Times New Roman"/>
                <a:sym typeface="Times New Roman"/>
              </a:defRPr>
            </a:pPr>
            <a:r>
              <a:t>SEE MASTERING THE GAME AT </a:t>
            </a:r>
            <a:r>
              <a:rPr u="sng">
                <a:hlinkClick r:id="rId2" invalidUrl="" action="" tgtFrame="" tooltip="" history="1" highlightClick="0" endSnd="0"/>
              </a:rPr>
              <a:t>https://www.wipo.int/publications/en/details.jsp?id=3233</a:t>
            </a:r>
          </a:p>
          <a:p>
            <a:pPr>
              <a:buClr>
                <a:srgbClr val="040202"/>
              </a:buClr>
              <a:defRPr sz="1800">
                <a:latin typeface="Times New Roman"/>
                <a:ea typeface="Times New Roman"/>
                <a:cs typeface="Times New Roman"/>
                <a:sym typeface="Times New Roman"/>
              </a:defRPr>
            </a:pPr>
            <a:r>
              <a:t>2ND EDITION COMING SOON!</a:t>
            </a:r>
          </a:p>
          <a:p>
            <a:pPr>
              <a:buClr>
                <a:srgbClr val="040202"/>
              </a:buClr>
              <a:defRPr sz="1800">
                <a:latin typeface="Times New Roman"/>
                <a:ea typeface="Times New Roman"/>
                <a:cs typeface="Times New Roman"/>
                <a:sym typeface="Times New Roman"/>
              </a:defRPr>
            </a:pPr>
          </a:p>
          <a:p>
            <a:pPr>
              <a:buClr>
                <a:srgbClr val="040202"/>
              </a:buClr>
              <a:defRPr cap="all" sz="1800">
                <a:latin typeface="Times New Roman"/>
                <a:ea typeface="Times New Roman"/>
                <a:cs typeface="Times New Roman"/>
                <a:sym typeface="Times New Roman"/>
              </a:defRPr>
            </a:pPr>
            <a:r>
              <a:t>If you have any questions or comments, please contact me at </a:t>
            </a:r>
            <a:r>
              <a:rPr u="sng">
                <a:hlinkClick r:id="rId3" invalidUrl="" action="" tgtFrame="" tooltip="" history="1" highlightClick="0" endSnd="0"/>
              </a:rPr>
              <a:t>david.greenspan@yahoo.com</a:t>
            </a:r>
          </a:p>
          <a:p>
            <a:pPr lvl="6" marL="0" indent="0">
              <a:spcBef>
                <a:spcPts val="500"/>
              </a:spcBef>
              <a:buClr>
                <a:srgbClr val="040202"/>
              </a:buClr>
              <a:buSzTx/>
              <a:buNone/>
              <a:defRPr sz="1800">
                <a:uFill>
                  <a:solidFill>
                    <a:srgbClr val="777F98"/>
                  </a:solidFill>
                </a:uFill>
                <a:latin typeface="Times New Roman"/>
                <a:ea typeface="Times New Roman"/>
                <a:cs typeface="Times New Roman"/>
                <a:sym typeface="Times New Roman"/>
              </a:defRPr>
            </a:pPr>
          </a:p>
          <a:p>
            <a:pPr lvl="6" marL="0" indent="0">
              <a:spcBef>
                <a:spcPts val="500"/>
              </a:spcBef>
              <a:buClr>
                <a:srgbClr val="040202"/>
              </a:buClr>
              <a:buSzTx/>
              <a:buNone/>
              <a:defRPr sz="1800">
                <a:uFill>
                  <a:solidFill>
                    <a:srgbClr val="777F98"/>
                  </a:solidFill>
                </a:uFill>
                <a:latin typeface="Times New Roman"/>
                <a:ea typeface="Times New Roman"/>
                <a:cs typeface="Times New Roman"/>
                <a:sym typeface="Times New Roman"/>
              </a:defRPr>
            </a:pPr>
          </a:p>
          <a:p>
            <a:pPr lvl="6" marL="0" indent="0">
              <a:spcBef>
                <a:spcPts val="500"/>
              </a:spcBef>
              <a:buClr>
                <a:srgbClr val="040202"/>
              </a:buClr>
              <a:buSzTx/>
              <a:buNone/>
              <a:defRPr sz="1800">
                <a:uFill>
                  <a:solidFill>
                    <a:srgbClr val="777F98"/>
                  </a:solidFill>
                </a:uFill>
                <a:latin typeface="Times New Roman"/>
                <a:ea typeface="Times New Roman"/>
                <a:cs typeface="Times New Roman"/>
                <a:sym typeface="Times New Roman"/>
              </a:defRPr>
            </a:pPr>
          </a:p>
          <a:p>
            <a:pPr lvl="6" marL="0" indent="0">
              <a:spcBef>
                <a:spcPts val="500"/>
              </a:spcBef>
              <a:buClr>
                <a:srgbClr val="040202"/>
              </a:buClr>
              <a:buSzTx/>
              <a:buNone/>
              <a:defRPr sz="1800">
                <a:uFill>
                  <a:solidFill>
                    <a:srgbClr val="777F98"/>
                  </a:solidFill>
                </a:uFill>
                <a:latin typeface="Times New Roman"/>
                <a:ea typeface="Times New Roman"/>
                <a:cs typeface="Times New Roman"/>
                <a:sym typeface="Times New Roman"/>
              </a:defRPr>
            </a:pPr>
          </a:p>
          <a:p>
            <a:pPr lvl="6" marL="0" indent="0">
              <a:spcBef>
                <a:spcPts val="500"/>
              </a:spcBef>
              <a:buClr>
                <a:srgbClr val="040202"/>
              </a:buClr>
              <a:buSzTx/>
              <a:buNone/>
              <a:defRPr sz="1800">
                <a:uFill>
                  <a:solidFill>
                    <a:srgbClr val="777F98"/>
                  </a:solidFill>
                </a:uFill>
                <a:latin typeface="Times New Roman"/>
                <a:ea typeface="Times New Roman"/>
                <a:cs typeface="Times New Roman"/>
                <a:sym typeface="Times New Roman"/>
              </a:defRPr>
            </a:pPr>
            <a:r>
              <a:t>COPYRIGHT 2021GREENSPAN</a:t>
            </a:r>
          </a:p>
          <a:p>
            <a:pPr lvl="6" marL="0" indent="0">
              <a:spcBef>
                <a:spcPts val="500"/>
              </a:spcBef>
              <a:buClr>
                <a:srgbClr val="040202"/>
              </a:buClr>
              <a:buSzTx/>
              <a:buNone/>
              <a:defRPr sz="1800">
                <a:uFill>
                  <a:solidFill>
                    <a:srgbClr val="777F98"/>
                  </a:solidFill>
                </a:uFill>
                <a:latin typeface="Times New Roman"/>
                <a:ea typeface="Times New Roman"/>
                <a:cs typeface="Times New Roman"/>
                <a:sym typeface="Times New Roman"/>
              </a:defRPr>
            </a:pPr>
            <a:r>
              <a:t>Screenshots and photos are the copyrights of their respective owners</a:t>
            </a: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a:p>
            <a:pPr>
              <a:buClr>
                <a:srgbClr val="040202"/>
              </a:buClr>
              <a:defRPr>
                <a:latin typeface="Times New Roman"/>
                <a:ea typeface="Times New Roman"/>
                <a:cs typeface="Times New Roman"/>
                <a:sym typeface="Times New Roman"/>
              </a:defRPr>
            </a:pPr>
          </a:p>
        </p:txBody>
      </p:sp>
      <p:sp>
        <p:nvSpPr>
          <p:cNvPr id="615" name="Slide Number"/>
          <p:cNvSpPr txBox="1"/>
          <p:nvPr>
            <p:ph type="sldNum" sz="quarter" idx="2"/>
          </p:nvPr>
        </p:nvSpPr>
        <p:spPr>
          <a:xfrm>
            <a:off x="4426080" y="1150197"/>
            <a:ext cx="328416"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70"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71"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72"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73"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74"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175"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176"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177" name="WAYS LICENSED IP USED IN GAMES"/>
          <p:cNvSpPr txBox="1"/>
          <p:nvPr>
            <p:ph type="title"/>
          </p:nvPr>
        </p:nvSpPr>
        <p:spPr>
          <a:prstGeom prst="rect">
            <a:avLst/>
          </a:prstGeom>
        </p:spPr>
        <p:txBody>
          <a:bodyPr/>
          <a:lstStyle/>
          <a:p>
            <a:pPr/>
            <a:r>
              <a:t>WAYS LICENSED IP USED IN GAMES</a:t>
            </a:r>
          </a:p>
        </p:txBody>
      </p:sp>
      <p:sp>
        <p:nvSpPr>
          <p:cNvPr id="178" name="1. Games specifically based on 3rd party content (Primary License)…"/>
          <p:cNvSpPr txBox="1"/>
          <p:nvPr>
            <p:ph type="body" idx="1"/>
          </p:nvPr>
        </p:nvSpPr>
        <p:spPr>
          <a:prstGeom prst="rect">
            <a:avLst/>
          </a:prstGeom>
        </p:spPr>
        <p:txBody>
          <a:bodyPr/>
          <a:lstStyle/>
          <a:p>
            <a:pPr marL="0" indent="0" defTabSz="457200">
              <a:spcBef>
                <a:spcPts val="700"/>
              </a:spcBef>
              <a:buClrTx/>
              <a:buSzTx/>
              <a:buFont typeface="Arial"/>
              <a:buNone/>
              <a:defRPr cap="all" sz="1500">
                <a:uFillTx/>
                <a:latin typeface="Times New Roman"/>
                <a:ea typeface="Times New Roman"/>
                <a:cs typeface="Times New Roman"/>
                <a:sym typeface="Times New Roman"/>
              </a:defRPr>
            </a:pPr>
            <a:r>
              <a:t>1. Games specifically based on 3</a:t>
            </a:r>
            <a:r>
              <a:rPr baseline="27733"/>
              <a:t>rd</a:t>
            </a:r>
            <a:r>
              <a:t> party content (Primary License)</a:t>
            </a:r>
          </a:p>
          <a:p>
            <a:pPr lvl="1" marL="635000" indent="-254000" defTabSz="457200">
              <a:spcBef>
                <a:spcPts val="700"/>
              </a:spcBef>
              <a:buClr>
                <a:srgbClr val="060607"/>
              </a:buClr>
              <a:buSzPct val="150000"/>
              <a:buFont typeface="Arial"/>
              <a:buChar char="•"/>
              <a:defRPr cap="all" sz="1500">
                <a:solidFill>
                  <a:srgbClr val="000000"/>
                </a:solidFill>
                <a:uFillTx/>
                <a:latin typeface="Times New Roman"/>
                <a:ea typeface="Times New Roman"/>
                <a:cs typeface="Times New Roman"/>
                <a:sym typeface="Times New Roman"/>
              </a:defRPr>
            </a:pPr>
            <a:r>
              <a:t>sources</a:t>
            </a:r>
          </a:p>
          <a:p>
            <a:pPr marL="1308100" indent="-228600" defTabSz="457200">
              <a:spcBef>
                <a:spcPts val="700"/>
              </a:spcBef>
              <a:buClrTx/>
              <a:buSzPct val="100000"/>
              <a:buFont typeface="Arial"/>
              <a:buChar char="•"/>
              <a:defRPr cap="all" sz="1500">
                <a:uFillTx/>
                <a:latin typeface="Times New Roman"/>
                <a:ea typeface="Times New Roman"/>
                <a:cs typeface="Times New Roman"/>
                <a:sym typeface="Times New Roman"/>
              </a:defRPr>
            </a:pPr>
            <a:r>
              <a:t>Book (Harry Potter)</a:t>
            </a:r>
          </a:p>
          <a:p>
            <a:pPr marL="1308100" indent="-228600" defTabSz="457200">
              <a:spcBef>
                <a:spcPts val="700"/>
              </a:spcBef>
              <a:buClrTx/>
              <a:buSzPct val="100000"/>
              <a:buFont typeface="Arial"/>
              <a:buChar char="•"/>
              <a:defRPr cap="all" sz="1500">
                <a:uFillTx/>
                <a:latin typeface="Times New Roman"/>
                <a:ea typeface="Times New Roman"/>
                <a:cs typeface="Times New Roman"/>
                <a:sym typeface="Times New Roman"/>
              </a:defRPr>
            </a:pPr>
            <a:r>
              <a:t>Film (Batman)</a:t>
            </a:r>
          </a:p>
          <a:p>
            <a:pPr marL="1308100" indent="-228600" defTabSz="457200">
              <a:spcBef>
                <a:spcPts val="700"/>
              </a:spcBef>
              <a:buClrTx/>
              <a:buSzPct val="100000"/>
              <a:buFont typeface="Arial"/>
              <a:buChar char="•"/>
              <a:defRPr cap="all" sz="1500">
                <a:uFillTx/>
                <a:latin typeface="Times New Roman"/>
                <a:ea typeface="Times New Roman"/>
                <a:cs typeface="Times New Roman"/>
                <a:sym typeface="Times New Roman"/>
              </a:defRPr>
            </a:pPr>
            <a:r>
              <a:t>Comic book (Spiderman)</a:t>
            </a:r>
          </a:p>
          <a:p>
            <a:pPr marL="1308100" indent="-228600" defTabSz="457200">
              <a:spcBef>
                <a:spcPts val="700"/>
              </a:spcBef>
              <a:buClrTx/>
              <a:buSzPct val="100000"/>
              <a:buFont typeface="Arial"/>
              <a:buChar char="•"/>
              <a:defRPr cap="all" sz="1500">
                <a:uFillTx/>
                <a:latin typeface="Times New Roman"/>
                <a:ea typeface="Times New Roman"/>
                <a:cs typeface="Times New Roman"/>
                <a:sym typeface="Times New Roman"/>
              </a:defRPr>
            </a:pPr>
            <a:r>
              <a:t>Television show (Walking Dead)</a:t>
            </a:r>
          </a:p>
          <a:p>
            <a:pPr marL="1308100" indent="-228600" defTabSz="457200">
              <a:spcBef>
                <a:spcPts val="700"/>
              </a:spcBef>
              <a:buClrTx/>
              <a:buSzPct val="100000"/>
              <a:buFont typeface="Arial"/>
              <a:buChar char="•"/>
              <a:defRPr cap="all" sz="1500">
                <a:uFillTx/>
                <a:latin typeface="Times New Roman"/>
                <a:ea typeface="Times New Roman"/>
                <a:cs typeface="Times New Roman"/>
                <a:sym typeface="Times New Roman"/>
              </a:defRPr>
            </a:pPr>
            <a:r>
              <a:t>Sports PROPERTIES (FIFA)</a:t>
            </a:r>
          </a:p>
          <a:p>
            <a:pPr marL="1308100" indent="-228600" defTabSz="457200">
              <a:spcBef>
                <a:spcPts val="700"/>
              </a:spcBef>
              <a:buClrTx/>
              <a:buSzPct val="100000"/>
              <a:buFont typeface="Arial"/>
              <a:buChar char="•"/>
              <a:defRPr cap="all" sz="1500">
                <a:uFillTx/>
                <a:latin typeface="Times New Roman"/>
                <a:ea typeface="Times New Roman"/>
                <a:cs typeface="Times New Roman"/>
                <a:sym typeface="Times New Roman"/>
              </a:defRPr>
            </a:pPr>
            <a:r>
              <a:t>Toys (Legos)</a:t>
            </a:r>
          </a:p>
          <a:p>
            <a:pPr lvl="2" marL="596900" indent="-215900" defTabSz="457200">
              <a:spcBef>
                <a:spcPts val="700"/>
              </a:spcBef>
              <a:buClrTx/>
              <a:buSzPct val="150000"/>
              <a:buFont typeface="Arial"/>
              <a:buChar char="•"/>
              <a:defRPr cap="all" sz="1500">
                <a:uFillTx/>
                <a:latin typeface="Times New Roman"/>
                <a:ea typeface="Times New Roman"/>
                <a:cs typeface="Times New Roman"/>
                <a:sym typeface="Times New Roman"/>
              </a:defRPr>
            </a:pPr>
            <a:r>
              <a:t>Games will incorporate:</a:t>
            </a:r>
          </a:p>
          <a:p>
            <a:pPr lvl="3" marL="1295400" indent="-215900" defTabSz="457200">
              <a:spcBef>
                <a:spcPts val="700"/>
              </a:spcBef>
              <a:buClrTx/>
              <a:buSzPct val="100000"/>
              <a:buFont typeface="Arial"/>
              <a:buChar char="•"/>
              <a:defRPr cap="all" sz="1500">
                <a:solidFill>
                  <a:srgbClr val="000000"/>
                </a:solidFill>
                <a:uFillTx/>
                <a:latin typeface="Times New Roman"/>
                <a:ea typeface="Times New Roman"/>
                <a:cs typeface="Times New Roman"/>
                <a:sym typeface="Times New Roman"/>
              </a:defRPr>
            </a:pPr>
            <a:r>
              <a:t> story lines</a:t>
            </a:r>
          </a:p>
          <a:p>
            <a:pPr lvl="3" marL="1295400" indent="-215900" defTabSz="457200">
              <a:spcBef>
                <a:spcPts val="700"/>
              </a:spcBef>
              <a:buClrTx/>
              <a:buSzPct val="100000"/>
              <a:buFont typeface="Arial"/>
              <a:buChar char="•"/>
              <a:defRPr cap="all" sz="1500">
                <a:solidFill>
                  <a:srgbClr val="000000"/>
                </a:solidFill>
                <a:uFillTx/>
                <a:latin typeface="Times New Roman"/>
                <a:ea typeface="Times New Roman"/>
                <a:cs typeface="Times New Roman"/>
                <a:sym typeface="Times New Roman"/>
              </a:defRPr>
            </a:pPr>
            <a:r>
              <a:t>characters</a:t>
            </a:r>
          </a:p>
          <a:p>
            <a:pPr lvl="3" marL="1295400" indent="-215900" defTabSz="457200">
              <a:spcBef>
                <a:spcPts val="700"/>
              </a:spcBef>
              <a:buClrTx/>
              <a:buSzPct val="100000"/>
              <a:buFont typeface="Arial"/>
              <a:buChar char="•"/>
              <a:defRPr cap="all" sz="1500">
                <a:solidFill>
                  <a:srgbClr val="000000"/>
                </a:solidFill>
                <a:uFillTx/>
                <a:latin typeface="Times New Roman"/>
                <a:ea typeface="Times New Roman"/>
                <a:cs typeface="Times New Roman"/>
                <a:sym typeface="Times New Roman"/>
              </a:defRPr>
            </a:pPr>
            <a:r>
              <a:t>logos, names</a:t>
            </a:r>
          </a:p>
          <a:p>
            <a:pPr lvl="3" marL="1295400" indent="-215900" defTabSz="457200">
              <a:spcBef>
                <a:spcPts val="700"/>
              </a:spcBef>
              <a:buClrTx/>
              <a:buSzPct val="100000"/>
              <a:buFont typeface="Arial"/>
              <a:buChar char="•"/>
              <a:defRPr cap="all" sz="1500">
                <a:solidFill>
                  <a:srgbClr val="000000"/>
                </a:solidFill>
                <a:uFillTx/>
                <a:latin typeface="Times New Roman"/>
                <a:ea typeface="Times New Roman"/>
                <a:cs typeface="Times New Roman"/>
                <a:sym typeface="Times New Roman"/>
              </a:defRPr>
            </a:pPr>
            <a:r>
              <a:t>and other elements from the licensed property</a:t>
            </a:r>
          </a:p>
          <a:p>
            <a:pPr lvl="3" marL="1295400" indent="-215900" defTabSz="457200">
              <a:spcBef>
                <a:spcPts val="700"/>
              </a:spcBef>
              <a:buClrTx/>
              <a:buSzPct val="100000"/>
              <a:buFont typeface="Arial"/>
              <a:buChar char="•"/>
              <a:defRPr cap="all" sz="1500">
                <a:solidFill>
                  <a:srgbClr val="000000"/>
                </a:solidFill>
                <a:uFillTx/>
                <a:latin typeface="Times New Roman"/>
                <a:ea typeface="Times New Roman"/>
                <a:cs typeface="Times New Roman"/>
                <a:sym typeface="Times New Roman"/>
              </a:defRPr>
            </a:pPr>
            <a:r>
              <a:t>SOME LICENSORS ALLOWING DEVELOPERS TO CREATE NEW IP BASED (E.G., CHARACTERS, STORYLINES) (OWNED BY LICENSOR)</a:t>
            </a:r>
          </a:p>
        </p:txBody>
      </p:sp>
      <p:sp>
        <p:nvSpPr>
          <p:cNvPr id="179" name="Slide Number"/>
          <p:cNvSpPr txBox="1"/>
          <p:nvPr>
            <p:ph type="sldNum" sz="quarter" idx="2"/>
          </p:nvPr>
        </p:nvSpPr>
        <p:spPr>
          <a:xfrm>
            <a:off x="4492160" y="1150197"/>
            <a:ext cx="196256"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82"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83"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84"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85"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86"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187"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188"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189" name="USES OF IP"/>
          <p:cNvSpPr txBox="1"/>
          <p:nvPr>
            <p:ph type="title"/>
          </p:nvPr>
        </p:nvSpPr>
        <p:spPr>
          <a:prstGeom prst="rect">
            <a:avLst/>
          </a:prstGeom>
        </p:spPr>
        <p:txBody>
          <a:bodyPr/>
          <a:lstStyle/>
          <a:p>
            <a:pPr/>
            <a:r>
              <a:t>USES OF IP</a:t>
            </a:r>
          </a:p>
        </p:txBody>
      </p:sp>
      <p:sp>
        <p:nvSpPr>
          <p:cNvPr id="190" name="2. Games that include IP licenses such as TM’s but mostly adding realism to games (secondary license)…"/>
          <p:cNvSpPr txBox="1"/>
          <p:nvPr>
            <p:ph type="body" idx="1"/>
          </p:nvPr>
        </p:nvSpPr>
        <p:spPr>
          <a:xfrm>
            <a:off x="301752" y="1306914"/>
            <a:ext cx="8503920" cy="4572001"/>
          </a:xfrm>
          <a:prstGeom prst="rect">
            <a:avLst/>
          </a:prstGeom>
        </p:spPr>
        <p:txBody>
          <a:bodyPr/>
          <a:lstStyle/>
          <a:p>
            <a:pPr marL="0" indent="0" defTabSz="457200">
              <a:spcBef>
                <a:spcPts val="700"/>
              </a:spcBef>
              <a:buClrTx/>
              <a:buSzTx/>
              <a:buFont typeface="Arial"/>
              <a:buNone/>
              <a:defRPr cap="all" sz="1900">
                <a:uFillTx/>
                <a:latin typeface="Times New Roman"/>
                <a:ea typeface="Times New Roman"/>
                <a:cs typeface="Times New Roman"/>
                <a:sym typeface="Times New Roman"/>
              </a:defRPr>
            </a:pPr>
          </a:p>
          <a:p>
            <a:pPr marL="0" indent="0" defTabSz="457200">
              <a:spcBef>
                <a:spcPts val="700"/>
              </a:spcBef>
              <a:buClrTx/>
              <a:buSzTx/>
              <a:buFont typeface="Arial"/>
              <a:buNone/>
              <a:defRPr cap="all" sz="1900">
                <a:uFillTx/>
                <a:latin typeface="Times New Roman"/>
                <a:ea typeface="Times New Roman"/>
                <a:cs typeface="Times New Roman"/>
                <a:sym typeface="Times New Roman"/>
              </a:defRPr>
            </a:pPr>
            <a:r>
              <a:t>2. Games that include IP licenses such as TM’s but mostly adding realism to games (secondary license)</a:t>
            </a:r>
          </a:p>
          <a:p>
            <a:pPr marL="0" indent="0" defTabSz="457200">
              <a:spcBef>
                <a:spcPts val="700"/>
              </a:spcBef>
              <a:buClrTx/>
              <a:buSzTx/>
              <a:buFont typeface="Arial"/>
              <a:buNone/>
              <a:defRPr cap="all" sz="1900">
                <a:uFillTx/>
                <a:latin typeface="Times New Roman"/>
                <a:ea typeface="Times New Roman"/>
                <a:cs typeface="Times New Roman"/>
                <a:sym typeface="Times New Roman"/>
              </a:defRPr>
            </a:pPr>
            <a:r>
              <a:t>3. Games that include important 3</a:t>
            </a:r>
            <a:r>
              <a:rPr baseline="28631"/>
              <a:t>rd</a:t>
            </a:r>
            <a:r>
              <a:t> party IP but does not serve as the basis for a game</a:t>
            </a:r>
          </a:p>
          <a:p>
            <a:pPr lvl="2" marL="1143000" indent="-228600" defTabSz="457200">
              <a:spcBef>
                <a:spcPts val="500"/>
              </a:spcBef>
              <a:buClrTx/>
              <a:buSzPct val="100000"/>
              <a:buFont typeface="Arial"/>
              <a:buChar char="•"/>
              <a:defRPr cap="all" sz="1900">
                <a:uFillTx/>
                <a:latin typeface="Times New Roman"/>
                <a:ea typeface="Times New Roman"/>
                <a:cs typeface="Times New Roman"/>
                <a:sym typeface="Times New Roman"/>
              </a:defRPr>
            </a:pPr>
            <a:r>
              <a:t>Cars that are part of a racing game</a:t>
            </a:r>
          </a:p>
          <a:p>
            <a:pPr lvl="2" marL="1143000" indent="-228600" defTabSz="457200">
              <a:spcBef>
                <a:spcPts val="500"/>
              </a:spcBef>
              <a:buClrTx/>
              <a:buSzPct val="100000"/>
              <a:buFont typeface="Arial"/>
              <a:buChar char="•"/>
              <a:defRPr cap="all" sz="1900">
                <a:uFillTx/>
                <a:latin typeface="Times New Roman"/>
                <a:ea typeface="Times New Roman"/>
                <a:cs typeface="Times New Roman"/>
                <a:sym typeface="Times New Roman"/>
              </a:defRPr>
            </a:pPr>
            <a:r>
              <a:t>Microsoft’s </a:t>
            </a:r>
            <a:r>
              <a:rPr i="1"/>
              <a:t>Forza</a:t>
            </a:r>
            <a:r>
              <a:t> racing game</a:t>
            </a:r>
          </a:p>
          <a:p>
            <a:pPr lvl="2" marL="0" indent="0" defTabSz="457200">
              <a:spcBef>
                <a:spcPts val="500"/>
              </a:spcBef>
              <a:buClrTx/>
              <a:buSzTx/>
              <a:buNone/>
              <a:defRPr cap="all" sz="1900">
                <a:uFillTx/>
                <a:latin typeface="Times New Roman"/>
                <a:ea typeface="Times New Roman"/>
                <a:cs typeface="Times New Roman"/>
                <a:sym typeface="Times New Roman"/>
              </a:defRPr>
            </a:pPr>
            <a:r>
              <a:t>4. CHARACTER CROSS-OVER INTEGRATION</a:t>
            </a:r>
          </a:p>
          <a:p>
            <a:pPr lvl="2" marL="1143000" indent="-228600" defTabSz="457200">
              <a:spcBef>
                <a:spcPts val="500"/>
              </a:spcBef>
              <a:buClrTx/>
              <a:buSzPct val="100000"/>
              <a:buChar char="•"/>
              <a:defRPr cap="all" sz="1900">
                <a:uFillTx/>
                <a:latin typeface="Times New Roman"/>
                <a:ea typeface="Times New Roman"/>
                <a:cs typeface="Times New Roman"/>
                <a:sym typeface="Times New Roman"/>
              </a:defRPr>
            </a:pPr>
            <a:r>
              <a:t>DOWNLOADABLE CONTENT</a:t>
            </a:r>
          </a:p>
          <a:p>
            <a:pPr lvl="2" marL="1143000" indent="-228600" defTabSz="457200">
              <a:spcBef>
                <a:spcPts val="500"/>
              </a:spcBef>
              <a:buClrTx/>
              <a:buSzPct val="100000"/>
              <a:buChar char="•"/>
              <a:defRPr cap="all" sz="1900">
                <a:uFillTx/>
                <a:latin typeface="Times New Roman"/>
                <a:ea typeface="Times New Roman"/>
                <a:cs typeface="Times New Roman"/>
                <a:sym typeface="Times New Roman"/>
              </a:defRPr>
            </a:pPr>
            <a:r>
              <a:t>REQUIRES AN ADDITIONAL PAYMENT</a:t>
            </a:r>
          </a:p>
          <a:p>
            <a:pPr lvl="2" marL="1143000" indent="-228600" defTabSz="457200">
              <a:spcBef>
                <a:spcPts val="500"/>
              </a:spcBef>
              <a:buClrTx/>
              <a:buSzPct val="100000"/>
              <a:buChar char="•"/>
              <a:defRPr cap="all" sz="1900">
                <a:uFillTx/>
                <a:latin typeface="Times New Roman"/>
                <a:ea typeface="Times New Roman"/>
                <a:cs typeface="Times New Roman"/>
                <a:sym typeface="Times New Roman"/>
              </a:defRPr>
            </a:pPr>
            <a:r>
              <a:t>MOSTLY ACCESSIBLE FOR A LIMITED TIME-MIGHT BE TIED TO A SPECIAL EVENT (E.G., MUSIC CONCERT)</a:t>
            </a:r>
          </a:p>
          <a:p>
            <a:pPr lvl="2" marL="0" indent="0" defTabSz="457200">
              <a:spcBef>
                <a:spcPts val="500"/>
              </a:spcBef>
              <a:buClrTx/>
              <a:buSzTx/>
              <a:buNone/>
              <a:defRPr cap="all" sz="2200">
                <a:uFillTx/>
                <a:latin typeface="Times New Roman"/>
                <a:ea typeface="Times New Roman"/>
                <a:cs typeface="Times New Roman"/>
                <a:sym typeface="Times New Roman"/>
              </a:defRPr>
            </a:pPr>
          </a:p>
        </p:txBody>
      </p:sp>
      <p:sp>
        <p:nvSpPr>
          <p:cNvPr id="191" name="Slide Number"/>
          <p:cNvSpPr txBox="1"/>
          <p:nvPr>
            <p:ph type="sldNum" sz="quarter" idx="2"/>
          </p:nvPr>
        </p:nvSpPr>
        <p:spPr>
          <a:xfrm>
            <a:off x="4488340" y="1150197"/>
            <a:ext cx="203896"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94"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95"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96"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97"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198"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199"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200"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201" name="POSSIBLE BENEFITS OF LICENSING"/>
          <p:cNvSpPr txBox="1"/>
          <p:nvPr>
            <p:ph type="title"/>
          </p:nvPr>
        </p:nvSpPr>
        <p:spPr>
          <a:prstGeom prst="rect">
            <a:avLst/>
          </a:prstGeom>
        </p:spPr>
        <p:txBody>
          <a:bodyPr/>
          <a:lstStyle/>
          <a:p>
            <a:pPr/>
            <a:r>
              <a:t>POSSIBLE BENEFITS OF LICENSING</a:t>
            </a:r>
          </a:p>
        </p:txBody>
      </p:sp>
      <p:sp>
        <p:nvSpPr>
          <p:cNvPr id="202" name="Benefits for the Developer…"/>
          <p:cNvSpPr txBox="1"/>
          <p:nvPr>
            <p:ph type="body" idx="1"/>
          </p:nvPr>
        </p:nvSpPr>
        <p:spPr>
          <a:prstGeom prst="rect">
            <a:avLst/>
          </a:prstGeom>
        </p:spPr>
        <p:txBody>
          <a:bodyPr/>
          <a:lstStyle/>
          <a:p>
            <a:pPr marL="342899" indent="-342899" defTabSz="457200">
              <a:spcBef>
                <a:spcPts val="700"/>
              </a:spcBef>
              <a:buClrTx/>
              <a:buSzPct val="100000"/>
              <a:buFont typeface="Arial"/>
              <a:buChar char="•"/>
              <a:defRPr cap="all" sz="1900">
                <a:uFillTx/>
                <a:latin typeface="Times New Roman"/>
                <a:ea typeface="Times New Roman"/>
                <a:cs typeface="Times New Roman"/>
                <a:sym typeface="Times New Roman"/>
              </a:defRPr>
            </a:pPr>
            <a:r>
              <a:t>Benefits for the Developer</a:t>
            </a:r>
          </a:p>
          <a:p>
            <a:pPr lvl="2" marL="1143000" indent="-228600" defTabSz="457200">
              <a:spcBef>
                <a:spcPts val="500"/>
              </a:spcBef>
              <a:buClrTx/>
              <a:buSzPct val="100000"/>
              <a:buFont typeface="Arial"/>
              <a:buChar char="•"/>
              <a:defRPr cap="all" sz="1900">
                <a:uFillTx/>
                <a:latin typeface="Times New Roman"/>
                <a:ea typeface="Times New Roman"/>
                <a:cs typeface="Times New Roman"/>
                <a:sym typeface="Times New Roman"/>
              </a:defRPr>
            </a:pPr>
            <a:r>
              <a:t>Consumer recognition of a brand</a:t>
            </a:r>
          </a:p>
          <a:p>
            <a:pPr lvl="2" marL="1143000" indent="-228600" defTabSz="457200">
              <a:spcBef>
                <a:spcPts val="500"/>
              </a:spcBef>
              <a:buClrTx/>
              <a:buSzPct val="100000"/>
              <a:buFont typeface="Arial"/>
              <a:buChar char="•"/>
              <a:defRPr cap="all" sz="1900">
                <a:uFillTx/>
                <a:latin typeface="Times New Roman"/>
                <a:ea typeface="Times New Roman"/>
                <a:cs typeface="Times New Roman"/>
                <a:sym typeface="Times New Roman"/>
              </a:defRPr>
            </a:pPr>
            <a:r>
              <a:t>PROVIDES REALISM TO A GAME</a:t>
            </a:r>
          </a:p>
          <a:p>
            <a:pPr lvl="2" marL="1143000" indent="-228600" defTabSz="457200">
              <a:spcBef>
                <a:spcPts val="500"/>
              </a:spcBef>
              <a:buClrTx/>
              <a:buSzPct val="100000"/>
              <a:buFont typeface="Arial"/>
              <a:buChar char="•"/>
              <a:defRPr cap="all" sz="1900">
                <a:uFillTx/>
                <a:latin typeface="Times New Roman"/>
                <a:ea typeface="Times New Roman"/>
                <a:cs typeface="Times New Roman"/>
                <a:sym typeface="Times New Roman"/>
              </a:defRPr>
            </a:pPr>
            <a:r>
              <a:t>Potentially huge spend on marketing of the brand (i.e., film release)</a:t>
            </a:r>
          </a:p>
          <a:p>
            <a:pPr lvl="2" marL="1143000" indent="-228600" defTabSz="457200">
              <a:spcBef>
                <a:spcPts val="500"/>
              </a:spcBef>
              <a:buClrTx/>
              <a:buSzPct val="100000"/>
              <a:buFont typeface="Arial"/>
              <a:buChar char="•"/>
              <a:defRPr cap="all" sz="1900">
                <a:uFillTx/>
                <a:latin typeface="Times New Roman"/>
                <a:ea typeface="Times New Roman"/>
                <a:cs typeface="Times New Roman"/>
                <a:sym typeface="Times New Roman"/>
              </a:defRPr>
            </a:pPr>
            <a:r>
              <a:t>AVOIDING SOME OF THE HIGH COSTS AND RISKS ASSOCIATED WITH DEVELOPING A NEW FRANCHISE</a:t>
            </a:r>
          </a:p>
          <a:p>
            <a:pPr marL="342899" indent="-342899" defTabSz="457200">
              <a:spcBef>
                <a:spcPts val="700"/>
              </a:spcBef>
              <a:buClrTx/>
              <a:buSzPct val="100000"/>
              <a:buFont typeface="Arial"/>
              <a:buChar char="•"/>
              <a:defRPr cap="all" sz="1900">
                <a:uFillTx/>
                <a:latin typeface="Times New Roman"/>
                <a:ea typeface="Times New Roman"/>
                <a:cs typeface="Times New Roman"/>
                <a:sym typeface="Times New Roman"/>
              </a:defRPr>
            </a:pPr>
            <a:r>
              <a:t>Benefits for the Licensor</a:t>
            </a:r>
          </a:p>
          <a:p>
            <a:pPr lvl="2" marL="1143000" indent="-228600" defTabSz="457200">
              <a:spcBef>
                <a:spcPts val="500"/>
              </a:spcBef>
              <a:buClrTx/>
              <a:buSzPct val="100000"/>
              <a:buFont typeface="Arial"/>
              <a:buChar char="•"/>
              <a:defRPr cap="all" sz="1900">
                <a:uFillTx/>
                <a:latin typeface="Times New Roman"/>
                <a:ea typeface="Times New Roman"/>
                <a:cs typeface="Times New Roman"/>
                <a:sym typeface="Times New Roman"/>
              </a:defRPr>
            </a:pPr>
            <a:r>
              <a:t>Money</a:t>
            </a:r>
          </a:p>
          <a:p>
            <a:pPr lvl="2" marL="1143000" indent="-228600" defTabSz="457200">
              <a:spcBef>
                <a:spcPts val="500"/>
              </a:spcBef>
              <a:buClrTx/>
              <a:buSzPct val="100000"/>
              <a:buFont typeface="Arial"/>
              <a:buChar char="•"/>
              <a:defRPr cap="all" sz="1900">
                <a:uFillTx/>
                <a:latin typeface="Times New Roman"/>
                <a:ea typeface="Times New Roman"/>
                <a:cs typeface="Times New Roman"/>
                <a:sym typeface="Times New Roman"/>
              </a:defRPr>
            </a:pPr>
            <a:r>
              <a:t>Publicity and retail promotion targeting video game consumers</a:t>
            </a:r>
          </a:p>
          <a:p>
            <a:pPr lvl="2" marL="1143000" indent="-228600" defTabSz="457200">
              <a:spcBef>
                <a:spcPts val="500"/>
              </a:spcBef>
              <a:buClrTx/>
              <a:buSzPct val="100000"/>
              <a:buFont typeface="Arial"/>
              <a:buChar char="•"/>
              <a:defRPr cap="all" sz="1900">
                <a:uFillTx/>
                <a:latin typeface="Times New Roman"/>
                <a:ea typeface="Times New Roman"/>
                <a:cs typeface="Times New Roman"/>
                <a:sym typeface="Times New Roman"/>
              </a:defRPr>
            </a:pPr>
            <a:r>
              <a:t>EXPANDS THEIR TRADEMARK PORTFOLIO</a:t>
            </a:r>
          </a:p>
        </p:txBody>
      </p:sp>
      <p:sp>
        <p:nvSpPr>
          <p:cNvPr id="203" name="Slide Number"/>
          <p:cNvSpPr txBox="1"/>
          <p:nvPr>
            <p:ph type="sldNum" sz="quarter" idx="2"/>
          </p:nvPr>
        </p:nvSpPr>
        <p:spPr>
          <a:xfrm>
            <a:off x="4494789" y="1150197"/>
            <a:ext cx="190998"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06"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07"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08"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09"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10"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211"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212"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213" name="ORIGINAL IP"/>
          <p:cNvSpPr txBox="1"/>
          <p:nvPr>
            <p:ph type="title"/>
          </p:nvPr>
        </p:nvSpPr>
        <p:spPr>
          <a:prstGeom prst="rect">
            <a:avLst/>
          </a:prstGeom>
        </p:spPr>
        <p:txBody>
          <a:bodyPr/>
          <a:lstStyle/>
          <a:p>
            <a:pPr/>
            <a:r>
              <a:t>ORIGINAL IP</a:t>
            </a:r>
          </a:p>
        </p:txBody>
      </p:sp>
      <p:sp>
        <p:nvSpPr>
          <p:cNvPr id="214" name="Original IP created by the developer…"/>
          <p:cNvSpPr txBox="1"/>
          <p:nvPr>
            <p:ph type="body" idx="1"/>
          </p:nvPr>
        </p:nvSpPr>
        <p:spPr>
          <a:prstGeom prst="rect">
            <a:avLst/>
          </a:prstGeom>
        </p:spPr>
        <p:txBody>
          <a:bodyPr/>
          <a:lstStyle/>
          <a:p>
            <a:pPr marL="342899" indent="-342899" defTabSz="457200">
              <a:spcBef>
                <a:spcPts val="700"/>
              </a:spcBef>
              <a:buClrTx/>
              <a:buSzPct val="100000"/>
              <a:buFont typeface="Arial"/>
              <a:buChar char="•"/>
              <a:defRPr cap="all" sz="1800">
                <a:uFillTx/>
                <a:latin typeface="Times New Roman"/>
                <a:ea typeface="Times New Roman"/>
                <a:cs typeface="Times New Roman"/>
                <a:sym typeface="Times New Roman"/>
              </a:defRPr>
            </a:pPr>
            <a:r>
              <a:t>Original IP created by the developer</a:t>
            </a:r>
          </a:p>
          <a:p>
            <a:pPr lvl="2" marL="1143000" indent="-228600" defTabSz="457200">
              <a:spcBef>
                <a:spcPts val="500"/>
              </a:spcBef>
              <a:buClrTx/>
              <a:buSzPct val="100000"/>
              <a:buFont typeface="Arial"/>
              <a:buChar char="•"/>
              <a:defRPr cap="all" sz="1800">
                <a:uFillTx/>
                <a:latin typeface="Times New Roman"/>
                <a:ea typeface="Times New Roman"/>
                <a:cs typeface="Times New Roman"/>
                <a:sym typeface="Times New Roman"/>
              </a:defRPr>
            </a:pPr>
            <a:r>
              <a:t>Advantages:</a:t>
            </a:r>
          </a:p>
          <a:p>
            <a:pPr lvl="3" marL="1600200" defTabSz="457200">
              <a:buClrTx/>
              <a:buSzPct val="100000"/>
              <a:buFont typeface="Arial"/>
              <a:buChar char="•"/>
              <a:defRPr cap="all" sz="1800">
                <a:solidFill>
                  <a:srgbClr val="000000"/>
                </a:solidFill>
                <a:uFillTx/>
                <a:latin typeface="Times New Roman"/>
                <a:ea typeface="Times New Roman"/>
                <a:cs typeface="Times New Roman"/>
                <a:sym typeface="Times New Roman"/>
              </a:defRPr>
            </a:pPr>
            <a:r>
              <a:t>Ownership of IP and controls rights for distribution, reproducing, public performance, and derivatives</a:t>
            </a:r>
          </a:p>
          <a:p>
            <a:pPr lvl="3" marL="1600200" defTabSz="457200">
              <a:buClrTx/>
              <a:buSzPct val="100000"/>
              <a:buFont typeface="Arial"/>
              <a:buChar char="•"/>
              <a:defRPr cap="all" sz="1800">
                <a:solidFill>
                  <a:srgbClr val="000000"/>
                </a:solidFill>
                <a:uFillTx/>
                <a:latin typeface="Times New Roman"/>
                <a:ea typeface="Times New Roman"/>
                <a:cs typeface="Times New Roman"/>
                <a:sym typeface="Times New Roman"/>
              </a:defRPr>
            </a:pPr>
            <a:r>
              <a:t>No approvals from 3</a:t>
            </a:r>
            <a:r>
              <a:rPr baseline="29777"/>
              <a:t>rd</a:t>
            </a:r>
            <a:r>
              <a:t> parties</a:t>
            </a:r>
          </a:p>
          <a:p>
            <a:pPr lvl="3" marL="1600200" defTabSz="457200">
              <a:buClrTx/>
              <a:buSzPct val="100000"/>
              <a:buFont typeface="Arial"/>
              <a:buChar char="•"/>
              <a:defRPr cap="all" sz="1800">
                <a:solidFill>
                  <a:srgbClr val="000000"/>
                </a:solidFill>
                <a:uFillTx/>
                <a:latin typeface="Times New Roman"/>
                <a:ea typeface="Times New Roman"/>
                <a:cs typeface="Times New Roman"/>
                <a:sym typeface="Times New Roman"/>
              </a:defRPr>
            </a:pPr>
            <a:r>
              <a:t>Total creative control</a:t>
            </a:r>
          </a:p>
          <a:p>
            <a:pPr lvl="3" marL="1600200" defTabSz="457200">
              <a:buClrTx/>
              <a:buSzPct val="100000"/>
              <a:buFont typeface="Arial"/>
              <a:buChar char="•"/>
              <a:defRPr cap="all" sz="1800">
                <a:solidFill>
                  <a:srgbClr val="000000"/>
                </a:solidFill>
                <a:uFillTx/>
                <a:latin typeface="Times New Roman"/>
                <a:ea typeface="Times New Roman"/>
                <a:cs typeface="Times New Roman"/>
                <a:sym typeface="Times New Roman"/>
              </a:defRPr>
            </a:pPr>
            <a:r>
              <a:t>Potentially more lucrative since don’t have to share revenues</a:t>
            </a:r>
          </a:p>
          <a:p>
            <a:pPr lvl="3" marL="1600200" defTabSz="457200">
              <a:buClrTx/>
              <a:buSzPct val="100000"/>
              <a:buFont typeface="Arial"/>
              <a:buChar char="•"/>
              <a:defRPr cap="all" sz="1800">
                <a:solidFill>
                  <a:srgbClr val="000000"/>
                </a:solidFill>
                <a:uFillTx/>
                <a:latin typeface="Times New Roman"/>
                <a:ea typeface="Times New Roman"/>
                <a:cs typeface="Times New Roman"/>
                <a:sym typeface="Times New Roman"/>
              </a:defRPr>
            </a:pPr>
            <a:r>
              <a:t>AS LIFE CYCLES EXTEND, GREATER IP VALUE </a:t>
            </a:r>
          </a:p>
          <a:p>
            <a:pPr lvl="2" marL="1143000" indent="-228600" defTabSz="457200">
              <a:spcBef>
                <a:spcPts val="500"/>
              </a:spcBef>
              <a:buClrTx/>
              <a:buSzPct val="100000"/>
              <a:buFont typeface="Arial"/>
              <a:buChar char="•"/>
              <a:defRPr cap="all" sz="1800">
                <a:uFillTx/>
                <a:latin typeface="Times New Roman"/>
                <a:ea typeface="Times New Roman"/>
                <a:cs typeface="Times New Roman"/>
                <a:sym typeface="Times New Roman"/>
              </a:defRPr>
            </a:pPr>
            <a:r>
              <a:t>Risks:</a:t>
            </a:r>
          </a:p>
          <a:p>
            <a:pPr lvl="3" marL="1600200" defTabSz="457200">
              <a:buClrTx/>
              <a:buSzPct val="100000"/>
              <a:buFont typeface="Arial"/>
              <a:buChar char="•"/>
              <a:defRPr cap="all" sz="1800">
                <a:solidFill>
                  <a:srgbClr val="000000"/>
                </a:solidFill>
                <a:uFillTx/>
                <a:latin typeface="Times New Roman"/>
                <a:ea typeface="Times New Roman"/>
                <a:cs typeface="Times New Roman"/>
                <a:sym typeface="Times New Roman"/>
              </a:defRPr>
            </a:pPr>
            <a:r>
              <a:t>Could involve large investment with little return</a:t>
            </a:r>
          </a:p>
        </p:txBody>
      </p:sp>
      <p:sp>
        <p:nvSpPr>
          <p:cNvPr id="215" name="Slide Number"/>
          <p:cNvSpPr txBox="1"/>
          <p:nvPr>
            <p:ph type="sldNum" sz="quarter" idx="2"/>
          </p:nvPr>
        </p:nvSpPr>
        <p:spPr>
          <a:xfrm>
            <a:off x="4485264" y="1150197"/>
            <a:ext cx="210048" cy="3175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Text"/>
          <p:cNvSpPr/>
          <p:nvPr/>
        </p:nvSpPr>
        <p:spPr>
          <a:xfrm>
            <a:off x="0" y="6705600"/>
            <a:ext cx="9156700" cy="1524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18" name="Text"/>
          <p:cNvSpPr/>
          <p:nvPr/>
        </p:nvSpPr>
        <p:spPr>
          <a:xfrm>
            <a:off x="0" y="-1"/>
            <a:ext cx="9156700" cy="1393373"/>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19" name="Text"/>
          <p:cNvSpPr/>
          <p:nvPr/>
        </p:nvSpPr>
        <p:spPr>
          <a:xfrm>
            <a:off x="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20" name="Text"/>
          <p:cNvSpPr/>
          <p:nvPr/>
        </p:nvSpPr>
        <p:spPr>
          <a:xfrm>
            <a:off x="8991600" y="0"/>
            <a:ext cx="165100" cy="6858000"/>
          </a:xfrm>
          <a:prstGeom prst="rect">
            <a:avLst/>
          </a:prstGeom>
          <a:solidFill>
            <a:srgbClr val="FFFFFF"/>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21" name="Text"/>
          <p:cNvSpPr/>
          <p:nvPr/>
        </p:nvSpPr>
        <p:spPr>
          <a:xfrm>
            <a:off x="149352" y="6388384"/>
            <a:ext cx="8845805" cy="309564"/>
          </a:xfrm>
          <a:prstGeom prst="rect">
            <a:avLst/>
          </a:prstGeom>
          <a:solidFill>
            <a:srgbClr val="9DBBBC"/>
          </a:solidFill>
          <a:ln>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22" name="Text"/>
          <p:cNvSpPr/>
          <p:nvPr/>
        </p:nvSpPr>
        <p:spPr>
          <a:xfrm>
            <a:off x="152400" y="155447"/>
            <a:ext cx="8845805" cy="6547106"/>
          </a:xfrm>
          <a:prstGeom prst="rect">
            <a:avLst/>
          </a:prstGeom>
          <a:ln>
            <a:solidFill>
              <a:srgbClr val="8DA8A9"/>
            </a:solidFill>
            <a:miter lim="400000"/>
          </a:ln>
        </p:spPr>
        <p:txBody>
          <a:bodyPr wrap="none" lIns="38100" tIns="38100" rIns="38100" bIns="38100" anchor="ctr">
            <a:sp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uFillTx/>
              </a:defRPr>
            </a:pPr>
          </a:p>
        </p:txBody>
      </p:sp>
      <p:sp>
        <p:nvSpPr>
          <p:cNvPr id="223" name="Line"/>
          <p:cNvSpPr/>
          <p:nvPr/>
        </p:nvSpPr>
        <p:spPr>
          <a:xfrm>
            <a:off x="152400" y="1276742"/>
            <a:ext cx="8833105" cy="1"/>
          </a:xfrm>
          <a:prstGeom prst="line">
            <a:avLst/>
          </a:prstGeom>
          <a:ln>
            <a:solidFill>
              <a:srgbClr val="8DA8A9"/>
            </a:solidFill>
            <a:prstDash val="sysDash"/>
          </a:ln>
        </p:spPr>
        <p:txBody>
          <a:bodyPr lIns="0" tIns="0" rIns="0" bIns="0"/>
          <a:lstStyle/>
          <a:p>
            <a:pPr defTabSz="457200">
              <a:buClrTx/>
              <a:defRPr sz="1200">
                <a:uFillTx/>
                <a:latin typeface="Helvetica"/>
                <a:ea typeface="Helvetica"/>
                <a:cs typeface="Helvetica"/>
                <a:sym typeface="Helvetica"/>
              </a:defRPr>
            </a:pPr>
          </a:p>
        </p:txBody>
      </p:sp>
      <p:sp>
        <p:nvSpPr>
          <p:cNvPr id="224" name="Circle"/>
          <p:cNvSpPr/>
          <p:nvPr/>
        </p:nvSpPr>
        <p:spPr>
          <a:xfrm>
            <a:off x="4267200" y="956036"/>
            <a:ext cx="609600" cy="609601"/>
          </a:xfrm>
          <a:prstGeom prst="ellipse">
            <a:avLst/>
          </a:prstGeom>
          <a:solidFill>
            <a:srgbClr val="FFFFFF"/>
          </a:solidFill>
          <a:ln w="15875" cap="rnd"/>
        </p:spPr>
        <p:txBody>
          <a:bodyPr lIns="0" tIns="0" rIns="0" bIns="0"/>
          <a:lstStyle/>
          <a:p>
            <a:pPr>
              <a:buClrTx/>
            </a:pPr>
          </a:p>
        </p:txBody>
      </p:sp>
      <p:sp>
        <p:nvSpPr>
          <p:cNvPr id="225" name="Circle"/>
          <p:cNvSpPr/>
          <p:nvPr/>
        </p:nvSpPr>
        <p:spPr>
          <a:xfrm>
            <a:off x="4361688" y="1050524"/>
            <a:ext cx="420624" cy="420625"/>
          </a:xfrm>
          <a:prstGeom prst="ellipse">
            <a:avLst/>
          </a:prstGeom>
          <a:solidFill>
            <a:srgbClr val="FFFFFF"/>
          </a:solidFill>
          <a:ln w="50800" cap="rnd">
            <a:solidFill>
              <a:srgbClr val="8DA8A9"/>
            </a:solidFill>
          </a:ln>
        </p:spPr>
        <p:txBody>
          <a:bodyPr lIns="0" tIns="0" rIns="0" bIns="0"/>
          <a:lstStyle/>
          <a:p>
            <a:pPr>
              <a:buClrTx/>
            </a:pPr>
          </a:p>
        </p:txBody>
      </p:sp>
      <p:sp>
        <p:nvSpPr>
          <p:cNvPr id="226" name="LICENSING"/>
          <p:cNvSpPr txBox="1"/>
          <p:nvPr>
            <p:ph type="title"/>
          </p:nvPr>
        </p:nvSpPr>
        <p:spPr>
          <a:prstGeom prst="rect">
            <a:avLst/>
          </a:prstGeom>
        </p:spPr>
        <p:txBody>
          <a:bodyPr/>
          <a:lstStyle/>
          <a:p>
            <a:pPr/>
            <a:r>
              <a:t>LICENSING</a:t>
            </a:r>
          </a:p>
        </p:txBody>
      </p:sp>
      <p:sp>
        <p:nvSpPr>
          <p:cNvPr id="227" name="Risks if fail to obtain rights unless it falls into an exception:…"/>
          <p:cNvSpPr txBox="1"/>
          <p:nvPr>
            <p:ph type="body" idx="1"/>
          </p:nvPr>
        </p:nvSpPr>
        <p:spPr>
          <a:prstGeom prst="rect">
            <a:avLst/>
          </a:prstGeom>
        </p:spPr>
        <p:txBody>
          <a:bodyPr/>
          <a:lstStyle/>
          <a:p>
            <a:pPr lvl="1" marL="573578" indent="-299258">
              <a:lnSpc>
                <a:spcPct val="90000"/>
              </a:lnSpc>
              <a:buClr>
                <a:srgbClr val="000000"/>
              </a:buClr>
              <a:buChar char="•"/>
              <a:defRPr cap="all" sz="1700">
                <a:solidFill>
                  <a:srgbClr val="000000"/>
                </a:solidFill>
                <a:uFill>
                  <a:solidFill>
                    <a:srgbClr val="000000"/>
                  </a:solidFill>
                </a:uFill>
                <a:latin typeface="Times New Roman"/>
                <a:ea typeface="Times New Roman"/>
                <a:cs typeface="Times New Roman"/>
                <a:sym typeface="Times New Roman"/>
              </a:defRPr>
            </a:pPr>
            <a:r>
              <a:t>Risks if fail to obtain rights unless it falls into an exception: </a:t>
            </a:r>
          </a:p>
          <a:p>
            <a:pPr lvl="4" marL="0" indent="1143000">
              <a:lnSpc>
                <a:spcPct val="90000"/>
              </a:lnSpc>
              <a:buSzTx/>
              <a:buNone/>
              <a:defRPr cap="all" sz="1700">
                <a:latin typeface="Times New Roman"/>
                <a:ea typeface="Times New Roman"/>
                <a:cs typeface="Times New Roman"/>
                <a:sym typeface="Times New Roman"/>
              </a:defRPr>
            </a:pPr>
            <a:r>
              <a:t>1. Prevent a game’s distribution</a:t>
            </a:r>
          </a:p>
          <a:p>
            <a:pPr lvl="4" marL="0" indent="1143000">
              <a:lnSpc>
                <a:spcPct val="90000"/>
              </a:lnSpc>
              <a:buSzTx/>
              <a:buNone/>
              <a:defRPr cap="all" sz="1700">
                <a:latin typeface="Times New Roman"/>
                <a:ea typeface="Times New Roman"/>
                <a:cs typeface="Times New Roman"/>
                <a:sym typeface="Times New Roman"/>
              </a:defRPr>
            </a:pPr>
            <a:r>
              <a:t>2. Be forced to pay damages (including profits from actual use of the unlicensed IP)</a:t>
            </a:r>
          </a:p>
          <a:p>
            <a:pPr lvl="4" marL="0" indent="1143000">
              <a:lnSpc>
                <a:spcPct val="90000"/>
              </a:lnSpc>
              <a:buSzTx/>
              <a:buNone/>
              <a:defRPr cap="all" sz="1700">
                <a:latin typeface="Times New Roman"/>
                <a:ea typeface="Times New Roman"/>
                <a:cs typeface="Times New Roman"/>
                <a:sym typeface="Times New Roman"/>
              </a:defRPr>
            </a:pPr>
            <a:r>
              <a:t>3. Redesign the game to avoid IP infringement issues</a:t>
            </a:r>
          </a:p>
          <a:p>
            <a:pPr lvl="5" marL="2387600" indent="-304800">
              <a:lnSpc>
                <a:spcPct val="90000"/>
              </a:lnSpc>
              <a:spcBef>
                <a:spcPts val="400"/>
              </a:spcBef>
              <a:buClr>
                <a:srgbClr val="020302"/>
              </a:buClr>
              <a:buSzPct val="100000"/>
              <a:buChar char="•"/>
              <a:defRPr cap="all" sz="1700">
                <a:latin typeface="Times New Roman"/>
                <a:ea typeface="Times New Roman"/>
                <a:cs typeface="Times New Roman"/>
                <a:sym typeface="Times New Roman"/>
              </a:defRPr>
            </a:pPr>
            <a:r>
              <a:t>This could delay the release of a game</a:t>
            </a:r>
          </a:p>
          <a:p>
            <a:pPr lvl="5" marL="2387600" indent="-304800">
              <a:lnSpc>
                <a:spcPct val="90000"/>
              </a:lnSpc>
              <a:spcBef>
                <a:spcPts val="400"/>
              </a:spcBef>
              <a:buClr>
                <a:srgbClr val="020302"/>
              </a:buClr>
              <a:buSzPct val="100000"/>
              <a:buChar char="•"/>
              <a:defRPr cap="all" sz="1700">
                <a:latin typeface="Times New Roman"/>
                <a:ea typeface="Times New Roman"/>
                <a:cs typeface="Times New Roman"/>
                <a:sym typeface="Times New Roman"/>
              </a:defRPr>
            </a:pPr>
            <a:r>
              <a:t>Could cause increase in expenses</a:t>
            </a:r>
          </a:p>
          <a:p>
            <a:pPr lvl="4" marL="0" indent="1143000">
              <a:buSzTx/>
              <a:buNone/>
              <a:defRPr cap="all" sz="1700">
                <a:latin typeface="Times New Roman"/>
                <a:ea typeface="Times New Roman"/>
                <a:cs typeface="Times New Roman"/>
                <a:sym typeface="Times New Roman"/>
              </a:defRPr>
            </a:pPr>
            <a:r>
              <a:t>4. Enter into a license agreement if available on unfavorable terms</a:t>
            </a:r>
          </a:p>
          <a:p>
            <a:pPr lvl="4" marL="0" indent="1143000">
              <a:buSzTx/>
              <a:buNone/>
              <a:defRPr cap="all" sz="1700">
                <a:latin typeface="Times New Roman"/>
                <a:ea typeface="Times New Roman"/>
                <a:cs typeface="Times New Roman"/>
                <a:sym typeface="Times New Roman"/>
              </a:defRPr>
            </a:pPr>
            <a:r>
              <a:t>5. Cause additional problems with 1</a:t>
            </a:r>
            <a:r>
              <a:rPr baseline="29647"/>
              <a:t>st</a:t>
            </a:r>
            <a:r>
              <a:t> party distributors such as Sony, Microsoft, Apple</a:t>
            </a:r>
          </a:p>
          <a:p>
            <a:pPr lvl="4" marL="0" indent="1143000">
              <a:buSzTx/>
              <a:buNone/>
              <a:defRPr cap="all" sz="1700">
                <a:latin typeface="Times New Roman"/>
                <a:ea typeface="Times New Roman"/>
                <a:cs typeface="Times New Roman"/>
                <a:sym typeface="Times New Roman"/>
              </a:defRPr>
            </a:pPr>
            <a:r>
              <a:t>6. High costs (monetary, lost time) even if you win</a:t>
            </a:r>
          </a:p>
          <a:p>
            <a:pPr lvl="4" marL="0" indent="1143000">
              <a:buSzTx/>
              <a:buNone/>
              <a:defRPr cap="all" sz="1700">
                <a:latin typeface="Times New Roman"/>
                <a:ea typeface="Times New Roman"/>
                <a:cs typeface="Times New Roman"/>
                <a:sym typeface="Times New Roman"/>
              </a:defRPr>
            </a:pPr>
            <a:r>
              <a:t>7. Damage future relationships with a licensor</a:t>
            </a:r>
          </a:p>
        </p:txBody>
      </p:sp>
      <p:sp>
        <p:nvSpPr>
          <p:cNvPr id="2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CFDAD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eorgia"/>
        <a:ea typeface="Georgia"/>
        <a:cs typeface="Georgia"/>
      </a:majorFont>
      <a:minorFont>
        <a:latin typeface="Georgia"/>
        <a:ea typeface="Georgia"/>
        <a:cs typeface="Georgi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000000"/>
          </a:buClr>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914400" rtl="0" fontAlgn="auto" latinLnBrk="0" hangingPunct="0">
          <a:lnSpc>
            <a:spcPct val="100000"/>
          </a:lnSpc>
          <a:spcBef>
            <a:spcPts val="0"/>
          </a:spcBef>
          <a:spcAft>
            <a:spcPts val="0"/>
          </a:spcAft>
          <a:buClr>
            <a:srgbClr val="000000"/>
          </a:buClr>
          <a:buSzTx/>
          <a:buFontTx/>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eorgia"/>
        <a:ea typeface="Georgia"/>
        <a:cs typeface="Georgia"/>
      </a:majorFont>
      <a:minorFont>
        <a:latin typeface="Georgia"/>
        <a:ea typeface="Georgia"/>
        <a:cs typeface="Georgi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000000"/>
          </a:buClr>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914400" rtl="0" fontAlgn="auto" latinLnBrk="0" hangingPunct="0">
          <a:lnSpc>
            <a:spcPct val="100000"/>
          </a:lnSpc>
          <a:spcBef>
            <a:spcPts val="0"/>
          </a:spcBef>
          <a:spcAft>
            <a:spcPts val="0"/>
          </a:spcAft>
          <a:buClr>
            <a:srgbClr val="000000"/>
          </a:buClr>
          <a:buSzTx/>
          <a:buFontTx/>
          <a:buNone/>
          <a:tabLst/>
          <a:defRPr b="0" baseline="0" cap="none" i="0" spc="0" strike="noStrike" sz="1800" u="none" kumimoji="0" normalizeH="0">
            <a:ln>
              <a:noFill/>
            </a:ln>
            <a:solidFill>
              <a:srgbClr val="000000"/>
            </a:solidFill>
            <a:effectLst/>
            <a:uFill>
              <a:solidFill>
                <a:srgbClr val="000000"/>
              </a:solidFill>
            </a:uFill>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