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4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theme/theme7.xml" ContentType="application/vnd.openxmlformats-officedocument.theme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8.xml" ContentType="application/vnd.openxmlformats-officedocument.theme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theme/theme9.xml" ContentType="application/vnd.openxmlformats-officedocument.theme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theme/theme10.xml" ContentType="application/vnd.openxmlformats-officedocument.theme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11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theme/theme12.xml" ContentType="application/vnd.openxmlformats-officedocument.theme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theme/theme13.xml" ContentType="application/vnd.openxmlformats-officedocument.theme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4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theme/theme15.xml" ContentType="application/vnd.openxmlformats-officedocument.theme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16.xml" ContentType="application/vnd.openxmlformats-officedocument.theme+xml"/>
  <Override PartName="/ppt/theme/theme1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3" r:id="rId3"/>
    <p:sldMasterId id="2147483686" r:id="rId4"/>
    <p:sldMasterId id="2147483699" r:id="rId5"/>
    <p:sldMasterId id="2147483711" r:id="rId6"/>
    <p:sldMasterId id="2147483723" r:id="rId7"/>
    <p:sldMasterId id="2147483735" r:id="rId8"/>
    <p:sldMasterId id="2147483747" r:id="rId9"/>
    <p:sldMasterId id="2147483759" r:id="rId10"/>
    <p:sldMasterId id="2147483771" r:id="rId11"/>
    <p:sldMasterId id="2147483785" r:id="rId12"/>
    <p:sldMasterId id="2147483799" r:id="rId13"/>
    <p:sldMasterId id="2147483813" r:id="rId14"/>
    <p:sldMasterId id="2147483827" r:id="rId15"/>
    <p:sldMasterId id="2147483841" r:id="rId16"/>
  </p:sldMasterIdLst>
  <p:notesMasterIdLst>
    <p:notesMasterId r:id="rId40"/>
  </p:notesMasterIdLst>
  <p:sldIdLst>
    <p:sldId id="256" r:id="rId17"/>
    <p:sldId id="257" r:id="rId18"/>
    <p:sldId id="260" r:id="rId19"/>
    <p:sldId id="258" r:id="rId20"/>
    <p:sldId id="259" r:id="rId21"/>
    <p:sldId id="261" r:id="rId22"/>
    <p:sldId id="275" r:id="rId23"/>
    <p:sldId id="276" r:id="rId24"/>
    <p:sldId id="277" r:id="rId25"/>
    <p:sldId id="270" r:id="rId26"/>
    <p:sldId id="262" r:id="rId27"/>
    <p:sldId id="278" r:id="rId28"/>
    <p:sldId id="269" r:id="rId29"/>
    <p:sldId id="263" r:id="rId30"/>
    <p:sldId id="264" r:id="rId31"/>
    <p:sldId id="265" r:id="rId32"/>
    <p:sldId id="266" r:id="rId33"/>
    <p:sldId id="267" r:id="rId34"/>
    <p:sldId id="268" r:id="rId35"/>
    <p:sldId id="271" r:id="rId36"/>
    <p:sldId id="272" r:id="rId37"/>
    <p:sldId id="273" r:id="rId38"/>
    <p:sldId id="27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2.xml"/><Relationship Id="rId26" Type="http://schemas.openxmlformats.org/officeDocument/2006/relationships/slide" Target="slides/slide10.xml"/><Relationship Id="rId39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5.xml"/><Relationship Id="rId34" Type="http://schemas.openxmlformats.org/officeDocument/2006/relationships/slide" Target="slides/slide18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1.xml"/><Relationship Id="rId25" Type="http://schemas.openxmlformats.org/officeDocument/2006/relationships/slide" Target="slides/slide9.xml"/><Relationship Id="rId33" Type="http://schemas.openxmlformats.org/officeDocument/2006/relationships/slide" Target="slides/slide17.xml"/><Relationship Id="rId38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4.xml"/><Relationship Id="rId29" Type="http://schemas.openxmlformats.org/officeDocument/2006/relationships/slide" Target="slides/slide13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8.xml"/><Relationship Id="rId32" Type="http://schemas.openxmlformats.org/officeDocument/2006/relationships/slide" Target="slides/slide16.xml"/><Relationship Id="rId37" Type="http://schemas.openxmlformats.org/officeDocument/2006/relationships/slide" Target="slides/slide21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7.xml"/><Relationship Id="rId28" Type="http://schemas.openxmlformats.org/officeDocument/2006/relationships/slide" Target="slides/slide12.xml"/><Relationship Id="rId36" Type="http://schemas.openxmlformats.org/officeDocument/2006/relationships/slide" Target="slides/slide20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3.xml"/><Relationship Id="rId31" Type="http://schemas.openxmlformats.org/officeDocument/2006/relationships/slide" Target="slides/slide15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6.xml"/><Relationship Id="rId27" Type="http://schemas.openxmlformats.org/officeDocument/2006/relationships/slide" Target="slides/slide11.xml"/><Relationship Id="rId30" Type="http://schemas.openxmlformats.org/officeDocument/2006/relationships/slide" Target="slides/slide14.xml"/><Relationship Id="rId35" Type="http://schemas.openxmlformats.org/officeDocument/2006/relationships/slide" Target="slides/slide19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0053C3-BCF4-4647-9DB9-A51D46381D65}" type="doc">
      <dgm:prSet loTypeId="urn:microsoft.com/office/officeart/2005/8/layout/radial1" loCatId="relationship" qsTypeId="urn:microsoft.com/office/officeart/2005/8/quickstyle/simple1" qsCatId="simple" csTypeId="urn:microsoft.com/office/officeart/2005/8/colors/accent1_2" csCatId="accent1" phldr="1"/>
      <dgm:spPr/>
    </dgm:pt>
    <dgm:pt modelId="{9389BA1A-8A4B-4D0F-ADBE-3FBBB1EA1EF1}">
      <dgm:prSet/>
      <dgm:spPr>
        <a:solidFill>
          <a:srgbClr val="C00000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rPr>
            <a:t>D/IPR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rPr>
            <a:t>D/IP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rPr>
            <a:t>D/CR</a:t>
          </a:r>
        </a:p>
      </dgm:t>
    </dgm:pt>
    <dgm:pt modelId="{B22A1C04-6DA9-4459-99AC-BC238122CA78}" type="parTrans" cxnId="{44D6068B-7725-4DB1-9E0C-9F2D67E2B29C}">
      <dgm:prSet/>
      <dgm:spPr/>
      <dgm:t>
        <a:bodyPr/>
        <a:lstStyle/>
        <a:p>
          <a:endParaRPr lang="en-US"/>
        </a:p>
      </dgm:t>
    </dgm:pt>
    <dgm:pt modelId="{4325F0DA-B239-45E4-8335-2A41A1F85F78}" type="sibTrans" cxnId="{44D6068B-7725-4DB1-9E0C-9F2D67E2B29C}">
      <dgm:prSet/>
      <dgm:spPr/>
      <dgm:t>
        <a:bodyPr/>
        <a:lstStyle/>
        <a:p>
          <a:endParaRPr lang="en-US"/>
        </a:p>
      </dgm:t>
    </dgm:pt>
    <dgm:pt modelId="{78397C60-3828-4734-96BD-2AA8D5C22A25}">
      <dgm:prSet custT="1"/>
      <dgm:spPr>
        <a:solidFill>
          <a:srgbClr val="FF3300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Courts</a:t>
          </a:r>
        </a:p>
      </dgm:t>
    </dgm:pt>
    <dgm:pt modelId="{40E2A214-2122-4C13-A215-5AF0FCD3D395}" type="parTrans" cxnId="{A06E8291-C161-48C7-A0C6-7ED96AC4E26D}">
      <dgm:prSet/>
      <dgm:spPr/>
      <dgm:t>
        <a:bodyPr/>
        <a:lstStyle/>
        <a:p>
          <a:endParaRPr lang="en-US" dirty="0"/>
        </a:p>
      </dgm:t>
    </dgm:pt>
    <dgm:pt modelId="{9083683D-E17B-4988-8761-23C796EE24E5}" type="sibTrans" cxnId="{A06E8291-C161-48C7-A0C6-7ED96AC4E26D}">
      <dgm:prSet/>
      <dgm:spPr/>
      <dgm:t>
        <a:bodyPr/>
        <a:lstStyle/>
        <a:p>
          <a:endParaRPr lang="en-US"/>
        </a:p>
      </dgm:t>
    </dgm:pt>
    <dgm:pt modelId="{48CC54D1-047F-45BD-8BDD-A73091FD104C}">
      <dgm:prSet custT="1"/>
      <dgm:spPr>
        <a:solidFill>
          <a:schemeClr val="accent5">
            <a:lumMod val="10000"/>
          </a:schemeClr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Custom</a:t>
          </a:r>
        </a:p>
      </dgm:t>
    </dgm:pt>
    <dgm:pt modelId="{25F3FDE5-DAF2-4A53-92F9-378D5B3AE68B}" type="parTrans" cxnId="{F1B1187B-526A-4D84-94D3-AB3166C02C87}">
      <dgm:prSet/>
      <dgm:spPr/>
      <dgm:t>
        <a:bodyPr/>
        <a:lstStyle/>
        <a:p>
          <a:endParaRPr lang="en-US" dirty="0"/>
        </a:p>
      </dgm:t>
    </dgm:pt>
    <dgm:pt modelId="{F2397B97-E015-4482-89E7-D2355C9F1A8C}" type="sibTrans" cxnId="{F1B1187B-526A-4D84-94D3-AB3166C02C87}">
      <dgm:prSet/>
      <dgm:spPr/>
      <dgm:t>
        <a:bodyPr/>
        <a:lstStyle/>
        <a:p>
          <a:endParaRPr lang="en-US"/>
        </a:p>
      </dgm:t>
    </dgm:pt>
    <dgm:pt modelId="{2FC0C86F-9DDF-4289-A4AD-C5903D9ED791}">
      <dgm:prSet custT="1"/>
      <dgm:spPr>
        <a:solidFill>
          <a:srgbClr val="FFFF00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latin typeface="Arial" charset="0"/>
            </a:rPr>
            <a:t>Litigation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latin typeface="Arial" charset="0"/>
            </a:rPr>
            <a:t>Bureau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ED702582-72BD-4D95-A7D3-2FD9D946D557}" type="parTrans" cxnId="{FBE0A000-404D-4816-AC14-A69F38F5CA3A}">
      <dgm:prSet/>
      <dgm:spPr/>
      <dgm:t>
        <a:bodyPr/>
        <a:lstStyle/>
        <a:p>
          <a:endParaRPr lang="en-US" dirty="0"/>
        </a:p>
      </dgm:t>
    </dgm:pt>
    <dgm:pt modelId="{54BA89B1-1357-47EC-9AAD-6A08060ECC8F}" type="sibTrans" cxnId="{FBE0A000-404D-4816-AC14-A69F38F5CA3A}">
      <dgm:prSet/>
      <dgm:spPr/>
      <dgm:t>
        <a:bodyPr/>
        <a:lstStyle/>
        <a:p>
          <a:endParaRPr lang="en-US"/>
        </a:p>
      </dgm:t>
    </dgm:pt>
    <dgm:pt modelId="{27524819-5B8F-4328-9744-83D109942121}">
      <dgm:prSet custT="1"/>
      <dgm:spPr>
        <a:solidFill>
          <a:srgbClr val="002060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Arbitration</a:t>
          </a:r>
          <a:r>
            <a:rPr kumimoji="0" 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Center</a:t>
          </a:r>
        </a:p>
      </dgm:t>
    </dgm:pt>
    <dgm:pt modelId="{4A58575E-00FE-4886-B23C-D80ED12B6AE9}" type="parTrans" cxnId="{3B5425DE-B753-42CD-8426-B8A2E45F5C10}">
      <dgm:prSet/>
      <dgm:spPr/>
      <dgm:t>
        <a:bodyPr/>
        <a:lstStyle/>
        <a:p>
          <a:endParaRPr lang="en-US" dirty="0"/>
        </a:p>
      </dgm:t>
    </dgm:pt>
    <dgm:pt modelId="{360E7F43-D2B1-481B-80C9-C55D59993938}" type="sibTrans" cxnId="{3B5425DE-B753-42CD-8426-B8A2E45F5C10}">
      <dgm:prSet/>
      <dgm:spPr/>
      <dgm:t>
        <a:bodyPr/>
        <a:lstStyle/>
        <a:p>
          <a:endParaRPr lang="en-US"/>
        </a:p>
      </dgm:t>
    </dgm:pt>
    <dgm:pt modelId="{A23F8A59-F32B-4B60-8095-DA68138FE11E}">
      <dgm:prSet/>
      <dgm:spPr>
        <a:solidFill>
          <a:srgbClr val="0000FF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Inter-ministerial Committee for Copyright Piracy Suppression  </a:t>
          </a:r>
        </a:p>
      </dgm:t>
    </dgm:pt>
    <dgm:pt modelId="{78362077-F512-4B7F-A85A-05679177B25C}" type="parTrans" cxnId="{510512BD-9765-42A1-896F-1B8113CAF831}">
      <dgm:prSet/>
      <dgm:spPr/>
      <dgm:t>
        <a:bodyPr/>
        <a:lstStyle/>
        <a:p>
          <a:endParaRPr lang="en-US" dirty="0"/>
        </a:p>
      </dgm:t>
    </dgm:pt>
    <dgm:pt modelId="{493878B9-F854-474C-AC7C-5D00284B8A8C}" type="sibTrans" cxnId="{510512BD-9765-42A1-896F-1B8113CAF831}">
      <dgm:prSet/>
      <dgm:spPr/>
      <dgm:t>
        <a:bodyPr/>
        <a:lstStyle/>
        <a:p>
          <a:endParaRPr lang="en-US"/>
        </a:p>
      </dgm:t>
    </dgm:pt>
    <dgm:pt modelId="{13133AEB-A71C-4A56-9CFE-0B0A458F2B6B}">
      <dgm:prSet custT="1"/>
      <dgm:spPr>
        <a:solidFill>
          <a:srgbClr val="002060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Economic</a:t>
          </a:r>
          <a:r>
            <a:rPr kumimoji="0" lang="en-US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Police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0D8B00D7-DB04-4A50-8CA8-8C1D563BBC0D}" type="parTrans" cxnId="{FE5911E2-396F-41B4-AC04-4BFAD4677996}">
      <dgm:prSet/>
      <dgm:spPr/>
      <dgm:t>
        <a:bodyPr/>
        <a:lstStyle/>
        <a:p>
          <a:endParaRPr lang="en-US" dirty="0"/>
        </a:p>
      </dgm:t>
    </dgm:pt>
    <dgm:pt modelId="{D08A7496-1367-4E1C-9951-BAA63F8B7ED5}" type="sibTrans" cxnId="{FE5911E2-396F-41B4-AC04-4BFAD4677996}">
      <dgm:prSet/>
      <dgm:spPr/>
      <dgm:t>
        <a:bodyPr/>
        <a:lstStyle/>
        <a:p>
          <a:endParaRPr lang="en-US"/>
        </a:p>
      </dgm:t>
    </dgm:pt>
    <dgm:pt modelId="{15520B8B-82BB-4792-8F0F-6F6471B1B918}">
      <dgm:prSet custT="1"/>
      <dgm:spPr>
        <a:solidFill>
          <a:schemeClr val="bg2"/>
        </a:solidFill>
      </dgm:spPr>
      <dgm:t>
        <a:bodyPr/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Camcontrol</a:t>
          </a:r>
          <a:endParaRPr kumimoji="0" lang="en-US" sz="1200" b="0" i="0" u="none" strike="noStrike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gm:t>
    </dgm:pt>
    <dgm:pt modelId="{63F02357-8F25-431E-9262-1B78C25FE34E}" type="parTrans" cxnId="{67F92914-AC54-45F5-9178-8A6BD7620FBD}">
      <dgm:prSet/>
      <dgm:spPr/>
      <dgm:t>
        <a:bodyPr/>
        <a:lstStyle/>
        <a:p>
          <a:endParaRPr lang="en-US" dirty="0"/>
        </a:p>
      </dgm:t>
    </dgm:pt>
    <dgm:pt modelId="{40D876DD-B340-47FB-8D8D-86489135EC84}" type="sibTrans" cxnId="{67F92914-AC54-45F5-9178-8A6BD7620FBD}">
      <dgm:prSet/>
      <dgm:spPr/>
      <dgm:t>
        <a:bodyPr/>
        <a:lstStyle/>
        <a:p>
          <a:endParaRPr lang="en-US"/>
        </a:p>
      </dgm:t>
    </dgm:pt>
    <dgm:pt modelId="{62DA0B6B-0079-4491-849A-460DA548F82C}" type="pres">
      <dgm:prSet presAssocID="{FE0053C3-BCF4-4647-9DB9-A51D46381D65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B87489A-77DD-40CA-B3BA-9140EDD57FA8}" type="pres">
      <dgm:prSet presAssocID="{9389BA1A-8A4B-4D0F-ADBE-3FBBB1EA1EF1}" presName="centerShape" presStyleLbl="node0" presStyleIdx="0" presStyleCnt="1"/>
      <dgm:spPr/>
      <dgm:t>
        <a:bodyPr/>
        <a:lstStyle/>
        <a:p>
          <a:endParaRPr lang="en-US"/>
        </a:p>
      </dgm:t>
    </dgm:pt>
    <dgm:pt modelId="{7E238141-A189-44A7-8979-CEBC7AA4E7A7}" type="pres">
      <dgm:prSet presAssocID="{40E2A214-2122-4C13-A215-5AF0FCD3D395}" presName="Name9" presStyleLbl="parChTrans1D2" presStyleIdx="0" presStyleCnt="7"/>
      <dgm:spPr/>
      <dgm:t>
        <a:bodyPr/>
        <a:lstStyle/>
        <a:p>
          <a:endParaRPr lang="en-US"/>
        </a:p>
      </dgm:t>
    </dgm:pt>
    <dgm:pt modelId="{030F9536-1EAF-48BD-957F-07155D1ED59F}" type="pres">
      <dgm:prSet presAssocID="{40E2A214-2122-4C13-A215-5AF0FCD3D395}" presName="connTx" presStyleLbl="parChTrans1D2" presStyleIdx="0" presStyleCnt="7"/>
      <dgm:spPr/>
      <dgm:t>
        <a:bodyPr/>
        <a:lstStyle/>
        <a:p>
          <a:endParaRPr lang="en-US"/>
        </a:p>
      </dgm:t>
    </dgm:pt>
    <dgm:pt modelId="{018FC32C-5396-4D47-9F23-300744B1E0D6}" type="pres">
      <dgm:prSet presAssocID="{78397C60-3828-4734-96BD-2AA8D5C22A25}" presName="node" presStyleLbl="node1" presStyleIdx="0" presStyleCnt="7" custRadScaleRad="101036" custRadScaleInc="2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74FE3E-BC29-47CE-A3A3-DCDE0C84F871}" type="pres">
      <dgm:prSet presAssocID="{25F3FDE5-DAF2-4A53-92F9-378D5B3AE68B}" presName="Name9" presStyleLbl="parChTrans1D2" presStyleIdx="1" presStyleCnt="7"/>
      <dgm:spPr/>
      <dgm:t>
        <a:bodyPr/>
        <a:lstStyle/>
        <a:p>
          <a:endParaRPr lang="en-US"/>
        </a:p>
      </dgm:t>
    </dgm:pt>
    <dgm:pt modelId="{07237979-D9ED-4BD7-B37C-D6F22B544EE8}" type="pres">
      <dgm:prSet presAssocID="{25F3FDE5-DAF2-4A53-92F9-378D5B3AE68B}" presName="connTx" presStyleLbl="parChTrans1D2" presStyleIdx="1" presStyleCnt="7"/>
      <dgm:spPr/>
      <dgm:t>
        <a:bodyPr/>
        <a:lstStyle/>
        <a:p>
          <a:endParaRPr lang="en-US"/>
        </a:p>
      </dgm:t>
    </dgm:pt>
    <dgm:pt modelId="{A12D96F5-3972-4B45-8698-5466D61D3BEC}" type="pres">
      <dgm:prSet presAssocID="{48CC54D1-047F-45BD-8BDD-A73091FD104C}" presName="node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CF9AAF-5A7B-45B1-A922-843DE842E057}" type="pres">
      <dgm:prSet presAssocID="{ED702582-72BD-4D95-A7D3-2FD9D946D557}" presName="Name9" presStyleLbl="parChTrans1D2" presStyleIdx="2" presStyleCnt="7"/>
      <dgm:spPr/>
      <dgm:t>
        <a:bodyPr/>
        <a:lstStyle/>
        <a:p>
          <a:endParaRPr lang="en-US"/>
        </a:p>
      </dgm:t>
    </dgm:pt>
    <dgm:pt modelId="{A3A7E9CD-3F9E-4924-8FEE-221C62BB543F}" type="pres">
      <dgm:prSet presAssocID="{ED702582-72BD-4D95-A7D3-2FD9D946D557}" presName="connTx" presStyleLbl="parChTrans1D2" presStyleIdx="2" presStyleCnt="7"/>
      <dgm:spPr/>
      <dgm:t>
        <a:bodyPr/>
        <a:lstStyle/>
        <a:p>
          <a:endParaRPr lang="en-US"/>
        </a:p>
      </dgm:t>
    </dgm:pt>
    <dgm:pt modelId="{88F80192-B1F4-45BB-BC25-81AEA5BB9A45}" type="pres">
      <dgm:prSet presAssocID="{2FC0C86F-9DDF-4289-A4AD-C5903D9ED791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D945BB3-51E4-4993-8BA7-56A543136CCF}" type="pres">
      <dgm:prSet presAssocID="{4A58575E-00FE-4886-B23C-D80ED12B6AE9}" presName="Name9" presStyleLbl="parChTrans1D2" presStyleIdx="3" presStyleCnt="7"/>
      <dgm:spPr/>
      <dgm:t>
        <a:bodyPr/>
        <a:lstStyle/>
        <a:p>
          <a:endParaRPr lang="en-US"/>
        </a:p>
      </dgm:t>
    </dgm:pt>
    <dgm:pt modelId="{5BF21BCA-C825-4E88-8390-C47413F99DCC}" type="pres">
      <dgm:prSet presAssocID="{4A58575E-00FE-4886-B23C-D80ED12B6AE9}" presName="connTx" presStyleLbl="parChTrans1D2" presStyleIdx="3" presStyleCnt="7"/>
      <dgm:spPr/>
      <dgm:t>
        <a:bodyPr/>
        <a:lstStyle/>
        <a:p>
          <a:endParaRPr lang="en-US"/>
        </a:p>
      </dgm:t>
    </dgm:pt>
    <dgm:pt modelId="{91FD5D24-587E-4A70-BEF3-5457C57168E7}" type="pres">
      <dgm:prSet presAssocID="{27524819-5B8F-4328-9744-83D109942121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B74501D-812F-4BFB-B627-CE4201767127}" type="pres">
      <dgm:prSet presAssocID="{78362077-F512-4B7F-A85A-05679177B25C}" presName="Name9" presStyleLbl="parChTrans1D2" presStyleIdx="4" presStyleCnt="7"/>
      <dgm:spPr/>
      <dgm:t>
        <a:bodyPr/>
        <a:lstStyle/>
        <a:p>
          <a:endParaRPr lang="en-US"/>
        </a:p>
      </dgm:t>
    </dgm:pt>
    <dgm:pt modelId="{1D4CB111-6841-4F8B-87EC-56D603B3B3D5}" type="pres">
      <dgm:prSet presAssocID="{78362077-F512-4B7F-A85A-05679177B25C}" presName="connTx" presStyleLbl="parChTrans1D2" presStyleIdx="4" presStyleCnt="7"/>
      <dgm:spPr/>
      <dgm:t>
        <a:bodyPr/>
        <a:lstStyle/>
        <a:p>
          <a:endParaRPr lang="en-US"/>
        </a:p>
      </dgm:t>
    </dgm:pt>
    <dgm:pt modelId="{67B05230-9C34-4E7E-A865-48628C40E35A}" type="pres">
      <dgm:prSet presAssocID="{A23F8A59-F32B-4B60-8095-DA68138FE11E}" presName="node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5B2D1-4B2C-4420-8D12-A130D6FF50F2}" type="pres">
      <dgm:prSet presAssocID="{0D8B00D7-DB04-4A50-8CA8-8C1D563BBC0D}" presName="Name9" presStyleLbl="parChTrans1D2" presStyleIdx="5" presStyleCnt="7"/>
      <dgm:spPr/>
      <dgm:t>
        <a:bodyPr/>
        <a:lstStyle/>
        <a:p>
          <a:endParaRPr lang="en-US"/>
        </a:p>
      </dgm:t>
    </dgm:pt>
    <dgm:pt modelId="{922B51F9-B7FE-40D5-889A-6C72616CD718}" type="pres">
      <dgm:prSet presAssocID="{0D8B00D7-DB04-4A50-8CA8-8C1D563BBC0D}" presName="connTx" presStyleLbl="parChTrans1D2" presStyleIdx="5" presStyleCnt="7"/>
      <dgm:spPr/>
      <dgm:t>
        <a:bodyPr/>
        <a:lstStyle/>
        <a:p>
          <a:endParaRPr lang="en-US"/>
        </a:p>
      </dgm:t>
    </dgm:pt>
    <dgm:pt modelId="{4E8CF75D-64E4-4359-BB90-66541011F5D7}" type="pres">
      <dgm:prSet presAssocID="{13133AEB-A71C-4A56-9CFE-0B0A458F2B6B}" presName="node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F3EFBED-68BD-4A2C-9C7E-8396983BB24E}" type="pres">
      <dgm:prSet presAssocID="{63F02357-8F25-431E-9262-1B78C25FE34E}" presName="Name9" presStyleLbl="parChTrans1D2" presStyleIdx="6" presStyleCnt="7"/>
      <dgm:spPr/>
      <dgm:t>
        <a:bodyPr/>
        <a:lstStyle/>
        <a:p>
          <a:endParaRPr lang="en-US"/>
        </a:p>
      </dgm:t>
    </dgm:pt>
    <dgm:pt modelId="{38AC6583-900F-4E00-BC04-E4331ACC4B8D}" type="pres">
      <dgm:prSet presAssocID="{63F02357-8F25-431E-9262-1B78C25FE34E}" presName="connTx" presStyleLbl="parChTrans1D2" presStyleIdx="6" presStyleCnt="7"/>
      <dgm:spPr/>
      <dgm:t>
        <a:bodyPr/>
        <a:lstStyle/>
        <a:p>
          <a:endParaRPr lang="en-US"/>
        </a:p>
      </dgm:t>
    </dgm:pt>
    <dgm:pt modelId="{F112C10B-E8FE-4742-BDFB-404D7AB0486B}" type="pres">
      <dgm:prSet presAssocID="{15520B8B-82BB-4792-8F0F-6F6471B1B918}" presName="node" presStyleLbl="node1" presStyleIdx="6" presStyleCnt="7" custRadScaleRad="100327" custRadScaleInc="-328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930A83A-E7F1-4C3E-AED8-1BDA9D0DBDFF}" type="presOf" srcId="{27524819-5B8F-4328-9744-83D109942121}" destId="{91FD5D24-587E-4A70-BEF3-5457C57168E7}" srcOrd="0" destOrd="0" presId="urn:microsoft.com/office/officeart/2005/8/layout/radial1"/>
    <dgm:cxn modelId="{5AD9149D-9CC6-43B2-9255-80A58CCA229D}" type="presOf" srcId="{ED702582-72BD-4D95-A7D3-2FD9D946D557}" destId="{98CF9AAF-5A7B-45B1-A922-843DE842E057}" srcOrd="0" destOrd="0" presId="urn:microsoft.com/office/officeart/2005/8/layout/radial1"/>
    <dgm:cxn modelId="{039C6610-7B6C-4C68-916C-FF455F04BB7B}" type="presOf" srcId="{4A58575E-00FE-4886-B23C-D80ED12B6AE9}" destId="{5D945BB3-51E4-4993-8BA7-56A543136CCF}" srcOrd="0" destOrd="0" presId="urn:microsoft.com/office/officeart/2005/8/layout/radial1"/>
    <dgm:cxn modelId="{575B82F1-4244-463C-B9CD-06F101B963C2}" type="presOf" srcId="{A23F8A59-F32B-4B60-8095-DA68138FE11E}" destId="{67B05230-9C34-4E7E-A865-48628C40E35A}" srcOrd="0" destOrd="0" presId="urn:microsoft.com/office/officeart/2005/8/layout/radial1"/>
    <dgm:cxn modelId="{F038BFD6-7B15-488B-8F10-02F140A9417D}" type="presOf" srcId="{63F02357-8F25-431E-9262-1B78C25FE34E}" destId="{DF3EFBED-68BD-4A2C-9C7E-8396983BB24E}" srcOrd="0" destOrd="0" presId="urn:microsoft.com/office/officeart/2005/8/layout/radial1"/>
    <dgm:cxn modelId="{465172F7-15F9-4AB7-A57B-CF3C06073D8E}" type="presOf" srcId="{78362077-F512-4B7F-A85A-05679177B25C}" destId="{CB74501D-812F-4BFB-B627-CE4201767127}" srcOrd="0" destOrd="0" presId="urn:microsoft.com/office/officeart/2005/8/layout/radial1"/>
    <dgm:cxn modelId="{A06E8291-C161-48C7-A0C6-7ED96AC4E26D}" srcId="{9389BA1A-8A4B-4D0F-ADBE-3FBBB1EA1EF1}" destId="{78397C60-3828-4734-96BD-2AA8D5C22A25}" srcOrd="0" destOrd="0" parTransId="{40E2A214-2122-4C13-A215-5AF0FCD3D395}" sibTransId="{9083683D-E17B-4988-8761-23C796EE24E5}"/>
    <dgm:cxn modelId="{44D6068B-7725-4DB1-9E0C-9F2D67E2B29C}" srcId="{FE0053C3-BCF4-4647-9DB9-A51D46381D65}" destId="{9389BA1A-8A4B-4D0F-ADBE-3FBBB1EA1EF1}" srcOrd="0" destOrd="0" parTransId="{B22A1C04-6DA9-4459-99AC-BC238122CA78}" sibTransId="{4325F0DA-B239-45E4-8335-2A41A1F85F78}"/>
    <dgm:cxn modelId="{4818F0D7-6D34-44BF-A181-B9C3A0733AA2}" type="presOf" srcId="{40E2A214-2122-4C13-A215-5AF0FCD3D395}" destId="{7E238141-A189-44A7-8979-CEBC7AA4E7A7}" srcOrd="0" destOrd="0" presId="urn:microsoft.com/office/officeart/2005/8/layout/radial1"/>
    <dgm:cxn modelId="{A324BA40-4D35-4316-B37C-B93EEB6B99CC}" type="presOf" srcId="{0D8B00D7-DB04-4A50-8CA8-8C1D563BBC0D}" destId="{922B51F9-B7FE-40D5-889A-6C72616CD718}" srcOrd="1" destOrd="0" presId="urn:microsoft.com/office/officeart/2005/8/layout/radial1"/>
    <dgm:cxn modelId="{0B36C3CC-840A-47FE-AAB0-58A0E5D32AF1}" type="presOf" srcId="{25F3FDE5-DAF2-4A53-92F9-378D5B3AE68B}" destId="{F874FE3E-BC29-47CE-A3A3-DCDE0C84F871}" srcOrd="0" destOrd="0" presId="urn:microsoft.com/office/officeart/2005/8/layout/radial1"/>
    <dgm:cxn modelId="{3B5425DE-B753-42CD-8426-B8A2E45F5C10}" srcId="{9389BA1A-8A4B-4D0F-ADBE-3FBBB1EA1EF1}" destId="{27524819-5B8F-4328-9744-83D109942121}" srcOrd="3" destOrd="0" parTransId="{4A58575E-00FE-4886-B23C-D80ED12B6AE9}" sibTransId="{360E7F43-D2B1-481B-80C9-C55D59993938}"/>
    <dgm:cxn modelId="{754684C8-3022-450B-8290-89CD84D32720}" type="presOf" srcId="{4A58575E-00FE-4886-B23C-D80ED12B6AE9}" destId="{5BF21BCA-C825-4E88-8390-C47413F99DCC}" srcOrd="1" destOrd="0" presId="urn:microsoft.com/office/officeart/2005/8/layout/radial1"/>
    <dgm:cxn modelId="{D6AD32D1-16B5-4479-A959-DF0A2B31652C}" type="presOf" srcId="{13133AEB-A71C-4A56-9CFE-0B0A458F2B6B}" destId="{4E8CF75D-64E4-4359-BB90-66541011F5D7}" srcOrd="0" destOrd="0" presId="urn:microsoft.com/office/officeart/2005/8/layout/radial1"/>
    <dgm:cxn modelId="{8C466B58-C96B-410C-A0BF-E8954897CB57}" type="presOf" srcId="{15520B8B-82BB-4792-8F0F-6F6471B1B918}" destId="{F112C10B-E8FE-4742-BDFB-404D7AB0486B}" srcOrd="0" destOrd="0" presId="urn:microsoft.com/office/officeart/2005/8/layout/radial1"/>
    <dgm:cxn modelId="{FBE0A000-404D-4816-AC14-A69F38F5CA3A}" srcId="{9389BA1A-8A4B-4D0F-ADBE-3FBBB1EA1EF1}" destId="{2FC0C86F-9DDF-4289-A4AD-C5903D9ED791}" srcOrd="2" destOrd="0" parTransId="{ED702582-72BD-4D95-A7D3-2FD9D946D557}" sibTransId="{54BA89B1-1357-47EC-9AAD-6A08060ECC8F}"/>
    <dgm:cxn modelId="{FEE5DC4F-D233-4721-8CD6-6D0C482734FC}" type="presOf" srcId="{48CC54D1-047F-45BD-8BDD-A73091FD104C}" destId="{A12D96F5-3972-4B45-8698-5466D61D3BEC}" srcOrd="0" destOrd="0" presId="urn:microsoft.com/office/officeart/2005/8/layout/radial1"/>
    <dgm:cxn modelId="{E80E737F-0459-479C-8620-718EDB4CE546}" type="presOf" srcId="{2FC0C86F-9DDF-4289-A4AD-C5903D9ED791}" destId="{88F80192-B1F4-45BB-BC25-81AEA5BB9A45}" srcOrd="0" destOrd="0" presId="urn:microsoft.com/office/officeart/2005/8/layout/radial1"/>
    <dgm:cxn modelId="{F1B1187B-526A-4D84-94D3-AB3166C02C87}" srcId="{9389BA1A-8A4B-4D0F-ADBE-3FBBB1EA1EF1}" destId="{48CC54D1-047F-45BD-8BDD-A73091FD104C}" srcOrd="1" destOrd="0" parTransId="{25F3FDE5-DAF2-4A53-92F9-378D5B3AE68B}" sibTransId="{F2397B97-E015-4482-89E7-D2355C9F1A8C}"/>
    <dgm:cxn modelId="{53657887-FF8D-4EB5-A709-5F7BB8689AB0}" type="presOf" srcId="{25F3FDE5-DAF2-4A53-92F9-378D5B3AE68B}" destId="{07237979-D9ED-4BD7-B37C-D6F22B544EE8}" srcOrd="1" destOrd="0" presId="urn:microsoft.com/office/officeart/2005/8/layout/radial1"/>
    <dgm:cxn modelId="{975C8BE6-A6A8-4EC9-A9A1-B7E1A38612F9}" type="presOf" srcId="{40E2A214-2122-4C13-A215-5AF0FCD3D395}" destId="{030F9536-1EAF-48BD-957F-07155D1ED59F}" srcOrd="1" destOrd="0" presId="urn:microsoft.com/office/officeart/2005/8/layout/radial1"/>
    <dgm:cxn modelId="{D3DD907C-B285-4FEF-B0B1-F22DAA2ADD26}" type="presOf" srcId="{78362077-F512-4B7F-A85A-05679177B25C}" destId="{1D4CB111-6841-4F8B-87EC-56D603B3B3D5}" srcOrd="1" destOrd="0" presId="urn:microsoft.com/office/officeart/2005/8/layout/radial1"/>
    <dgm:cxn modelId="{0D803A27-8357-4314-B659-9EA788A208F6}" type="presOf" srcId="{0D8B00D7-DB04-4A50-8CA8-8C1D563BBC0D}" destId="{8935B2D1-4B2C-4420-8D12-A130D6FF50F2}" srcOrd="0" destOrd="0" presId="urn:microsoft.com/office/officeart/2005/8/layout/radial1"/>
    <dgm:cxn modelId="{F55A92A6-D8C1-495A-8480-E6D96C5BE240}" type="presOf" srcId="{9389BA1A-8A4B-4D0F-ADBE-3FBBB1EA1EF1}" destId="{8B87489A-77DD-40CA-B3BA-9140EDD57FA8}" srcOrd="0" destOrd="0" presId="urn:microsoft.com/office/officeart/2005/8/layout/radial1"/>
    <dgm:cxn modelId="{7C572BC0-1838-4639-83F3-B9B894B905F3}" type="presOf" srcId="{ED702582-72BD-4D95-A7D3-2FD9D946D557}" destId="{A3A7E9CD-3F9E-4924-8FEE-221C62BB543F}" srcOrd="1" destOrd="0" presId="urn:microsoft.com/office/officeart/2005/8/layout/radial1"/>
    <dgm:cxn modelId="{C3312E23-BC4E-4965-8C65-5A961DF30CBD}" type="presOf" srcId="{78397C60-3828-4734-96BD-2AA8D5C22A25}" destId="{018FC32C-5396-4D47-9F23-300744B1E0D6}" srcOrd="0" destOrd="0" presId="urn:microsoft.com/office/officeart/2005/8/layout/radial1"/>
    <dgm:cxn modelId="{FC4DBB60-BAAC-421A-9011-79F61F168C50}" type="presOf" srcId="{FE0053C3-BCF4-4647-9DB9-A51D46381D65}" destId="{62DA0B6B-0079-4491-849A-460DA548F82C}" srcOrd="0" destOrd="0" presId="urn:microsoft.com/office/officeart/2005/8/layout/radial1"/>
    <dgm:cxn modelId="{7E1B8623-6073-4F53-A9A5-585B3EE7CD61}" type="presOf" srcId="{63F02357-8F25-431E-9262-1B78C25FE34E}" destId="{38AC6583-900F-4E00-BC04-E4331ACC4B8D}" srcOrd="1" destOrd="0" presId="urn:microsoft.com/office/officeart/2005/8/layout/radial1"/>
    <dgm:cxn modelId="{FE5911E2-396F-41B4-AC04-4BFAD4677996}" srcId="{9389BA1A-8A4B-4D0F-ADBE-3FBBB1EA1EF1}" destId="{13133AEB-A71C-4A56-9CFE-0B0A458F2B6B}" srcOrd="5" destOrd="0" parTransId="{0D8B00D7-DB04-4A50-8CA8-8C1D563BBC0D}" sibTransId="{D08A7496-1367-4E1C-9951-BAA63F8B7ED5}"/>
    <dgm:cxn modelId="{67F92914-AC54-45F5-9178-8A6BD7620FBD}" srcId="{9389BA1A-8A4B-4D0F-ADBE-3FBBB1EA1EF1}" destId="{15520B8B-82BB-4792-8F0F-6F6471B1B918}" srcOrd="6" destOrd="0" parTransId="{63F02357-8F25-431E-9262-1B78C25FE34E}" sibTransId="{40D876DD-B340-47FB-8D8D-86489135EC84}"/>
    <dgm:cxn modelId="{510512BD-9765-42A1-896F-1B8113CAF831}" srcId="{9389BA1A-8A4B-4D0F-ADBE-3FBBB1EA1EF1}" destId="{A23F8A59-F32B-4B60-8095-DA68138FE11E}" srcOrd="4" destOrd="0" parTransId="{78362077-F512-4B7F-A85A-05679177B25C}" sibTransId="{493878B9-F854-474C-AC7C-5D00284B8A8C}"/>
    <dgm:cxn modelId="{2F1A7A59-CB79-4D83-B380-4C5B10A2CF51}" type="presParOf" srcId="{62DA0B6B-0079-4491-849A-460DA548F82C}" destId="{8B87489A-77DD-40CA-B3BA-9140EDD57FA8}" srcOrd="0" destOrd="0" presId="urn:microsoft.com/office/officeart/2005/8/layout/radial1"/>
    <dgm:cxn modelId="{076884A5-AC99-425D-B623-A837879E6774}" type="presParOf" srcId="{62DA0B6B-0079-4491-849A-460DA548F82C}" destId="{7E238141-A189-44A7-8979-CEBC7AA4E7A7}" srcOrd="1" destOrd="0" presId="urn:microsoft.com/office/officeart/2005/8/layout/radial1"/>
    <dgm:cxn modelId="{2B900DA4-F369-4B28-BB69-28D27E49A82D}" type="presParOf" srcId="{7E238141-A189-44A7-8979-CEBC7AA4E7A7}" destId="{030F9536-1EAF-48BD-957F-07155D1ED59F}" srcOrd="0" destOrd="0" presId="urn:microsoft.com/office/officeart/2005/8/layout/radial1"/>
    <dgm:cxn modelId="{4A94BA53-5636-477E-B644-EBAC0CD87838}" type="presParOf" srcId="{62DA0B6B-0079-4491-849A-460DA548F82C}" destId="{018FC32C-5396-4D47-9F23-300744B1E0D6}" srcOrd="2" destOrd="0" presId="urn:microsoft.com/office/officeart/2005/8/layout/radial1"/>
    <dgm:cxn modelId="{5BDDEBAF-90CE-42CB-8E12-F83B33632671}" type="presParOf" srcId="{62DA0B6B-0079-4491-849A-460DA548F82C}" destId="{F874FE3E-BC29-47CE-A3A3-DCDE0C84F871}" srcOrd="3" destOrd="0" presId="urn:microsoft.com/office/officeart/2005/8/layout/radial1"/>
    <dgm:cxn modelId="{809BFDF5-2832-48E0-9E25-35E8C5B5FA07}" type="presParOf" srcId="{F874FE3E-BC29-47CE-A3A3-DCDE0C84F871}" destId="{07237979-D9ED-4BD7-B37C-D6F22B544EE8}" srcOrd="0" destOrd="0" presId="urn:microsoft.com/office/officeart/2005/8/layout/radial1"/>
    <dgm:cxn modelId="{E368E2F3-E96B-40F9-B12D-730101B43F16}" type="presParOf" srcId="{62DA0B6B-0079-4491-849A-460DA548F82C}" destId="{A12D96F5-3972-4B45-8698-5466D61D3BEC}" srcOrd="4" destOrd="0" presId="urn:microsoft.com/office/officeart/2005/8/layout/radial1"/>
    <dgm:cxn modelId="{A836D93E-4479-4A13-BC6C-82271A2F3E61}" type="presParOf" srcId="{62DA0B6B-0079-4491-849A-460DA548F82C}" destId="{98CF9AAF-5A7B-45B1-A922-843DE842E057}" srcOrd="5" destOrd="0" presId="urn:microsoft.com/office/officeart/2005/8/layout/radial1"/>
    <dgm:cxn modelId="{BB9247DB-A99F-415C-A21E-AA3997CFCCED}" type="presParOf" srcId="{98CF9AAF-5A7B-45B1-A922-843DE842E057}" destId="{A3A7E9CD-3F9E-4924-8FEE-221C62BB543F}" srcOrd="0" destOrd="0" presId="urn:microsoft.com/office/officeart/2005/8/layout/radial1"/>
    <dgm:cxn modelId="{3F113ED2-786A-4FA6-A2E7-7A06E9F53348}" type="presParOf" srcId="{62DA0B6B-0079-4491-849A-460DA548F82C}" destId="{88F80192-B1F4-45BB-BC25-81AEA5BB9A45}" srcOrd="6" destOrd="0" presId="urn:microsoft.com/office/officeart/2005/8/layout/radial1"/>
    <dgm:cxn modelId="{7F5E6730-DEEA-430F-8CC2-7EC442F8E828}" type="presParOf" srcId="{62DA0B6B-0079-4491-849A-460DA548F82C}" destId="{5D945BB3-51E4-4993-8BA7-56A543136CCF}" srcOrd="7" destOrd="0" presId="urn:microsoft.com/office/officeart/2005/8/layout/radial1"/>
    <dgm:cxn modelId="{20C55D09-9514-4D5C-999E-056B99316351}" type="presParOf" srcId="{5D945BB3-51E4-4993-8BA7-56A543136CCF}" destId="{5BF21BCA-C825-4E88-8390-C47413F99DCC}" srcOrd="0" destOrd="0" presId="urn:microsoft.com/office/officeart/2005/8/layout/radial1"/>
    <dgm:cxn modelId="{7D4BC77B-D68A-4CD7-BB0D-580F31FA901F}" type="presParOf" srcId="{62DA0B6B-0079-4491-849A-460DA548F82C}" destId="{91FD5D24-587E-4A70-BEF3-5457C57168E7}" srcOrd="8" destOrd="0" presId="urn:microsoft.com/office/officeart/2005/8/layout/radial1"/>
    <dgm:cxn modelId="{392F8966-45EF-43D6-8A9B-54EE4792BAA9}" type="presParOf" srcId="{62DA0B6B-0079-4491-849A-460DA548F82C}" destId="{CB74501D-812F-4BFB-B627-CE4201767127}" srcOrd="9" destOrd="0" presId="urn:microsoft.com/office/officeart/2005/8/layout/radial1"/>
    <dgm:cxn modelId="{B9F6F1D6-1A8D-461C-AA27-B2282D11FF31}" type="presParOf" srcId="{CB74501D-812F-4BFB-B627-CE4201767127}" destId="{1D4CB111-6841-4F8B-87EC-56D603B3B3D5}" srcOrd="0" destOrd="0" presId="urn:microsoft.com/office/officeart/2005/8/layout/radial1"/>
    <dgm:cxn modelId="{416B2FEA-E69E-4D78-9F0B-0AC3B85D5E70}" type="presParOf" srcId="{62DA0B6B-0079-4491-849A-460DA548F82C}" destId="{67B05230-9C34-4E7E-A865-48628C40E35A}" srcOrd="10" destOrd="0" presId="urn:microsoft.com/office/officeart/2005/8/layout/radial1"/>
    <dgm:cxn modelId="{7ABBF9C5-6249-43C1-A85D-EC60F3EC41DC}" type="presParOf" srcId="{62DA0B6B-0079-4491-849A-460DA548F82C}" destId="{8935B2D1-4B2C-4420-8D12-A130D6FF50F2}" srcOrd="11" destOrd="0" presId="urn:microsoft.com/office/officeart/2005/8/layout/radial1"/>
    <dgm:cxn modelId="{5AB53CE4-1A65-4047-9A55-27CD83CA4B77}" type="presParOf" srcId="{8935B2D1-4B2C-4420-8D12-A130D6FF50F2}" destId="{922B51F9-B7FE-40D5-889A-6C72616CD718}" srcOrd="0" destOrd="0" presId="urn:microsoft.com/office/officeart/2005/8/layout/radial1"/>
    <dgm:cxn modelId="{48109198-89D3-4F4B-93F4-C58E7B332203}" type="presParOf" srcId="{62DA0B6B-0079-4491-849A-460DA548F82C}" destId="{4E8CF75D-64E4-4359-BB90-66541011F5D7}" srcOrd="12" destOrd="0" presId="urn:microsoft.com/office/officeart/2005/8/layout/radial1"/>
    <dgm:cxn modelId="{2D5A7961-026A-4CB0-895E-64121AD4B7CD}" type="presParOf" srcId="{62DA0B6B-0079-4491-849A-460DA548F82C}" destId="{DF3EFBED-68BD-4A2C-9C7E-8396983BB24E}" srcOrd="13" destOrd="0" presId="urn:microsoft.com/office/officeart/2005/8/layout/radial1"/>
    <dgm:cxn modelId="{9E3DEE2D-F288-4546-AC69-3D0F3D9DB131}" type="presParOf" srcId="{DF3EFBED-68BD-4A2C-9C7E-8396983BB24E}" destId="{38AC6583-900F-4E00-BC04-E4331ACC4B8D}" srcOrd="0" destOrd="0" presId="urn:microsoft.com/office/officeart/2005/8/layout/radial1"/>
    <dgm:cxn modelId="{669074EA-C32F-4714-A91C-CC7B8DCF9985}" type="presParOf" srcId="{62DA0B6B-0079-4491-849A-460DA548F82C}" destId="{F112C10B-E8FE-4742-BDFB-404D7AB0486B}" srcOrd="14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7489A-77DD-40CA-B3BA-9140EDD57FA8}">
      <dsp:nvSpPr>
        <dsp:cNvPr id="0" name=""/>
        <dsp:cNvSpPr/>
      </dsp:nvSpPr>
      <dsp:spPr>
        <a:xfrm>
          <a:off x="3917900" y="1965511"/>
          <a:ext cx="1308199" cy="1308199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rPr>
            <a:t>D/IPR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rPr>
            <a:t>D/IP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rgbClr val="FFFF00"/>
              </a:solidFill>
              <a:effectLst/>
              <a:latin typeface="Arial" charset="0"/>
            </a:rPr>
            <a:t>D/CR</a:t>
          </a:r>
        </a:p>
      </dsp:txBody>
      <dsp:txXfrm>
        <a:off x="4109481" y="2157092"/>
        <a:ext cx="925037" cy="925037"/>
      </dsp:txXfrm>
    </dsp:sp>
    <dsp:sp modelId="{7E238141-A189-44A7-8979-CEBC7AA4E7A7}">
      <dsp:nvSpPr>
        <dsp:cNvPr id="0" name=""/>
        <dsp:cNvSpPr/>
      </dsp:nvSpPr>
      <dsp:spPr>
        <a:xfrm rot="16203250">
          <a:off x="4244272" y="1623979"/>
          <a:ext cx="657313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7313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556496" y="1620422"/>
        <a:ext cx="32865" cy="32865"/>
      </dsp:txXfrm>
    </dsp:sp>
    <dsp:sp modelId="{018FC32C-5396-4D47-9F23-300744B1E0D6}">
      <dsp:nvSpPr>
        <dsp:cNvPr id="0" name=""/>
        <dsp:cNvSpPr/>
      </dsp:nvSpPr>
      <dsp:spPr>
        <a:xfrm>
          <a:off x="3919758" y="0"/>
          <a:ext cx="1308199" cy="1308199"/>
        </a:xfrm>
        <a:prstGeom prst="ellipse">
          <a:avLst/>
        </a:prstGeom>
        <a:solidFill>
          <a:srgbClr val="FF33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Courts</a:t>
          </a:r>
        </a:p>
      </dsp:txBody>
      <dsp:txXfrm>
        <a:off x="4111339" y="191581"/>
        <a:ext cx="925037" cy="925037"/>
      </dsp:txXfrm>
    </dsp:sp>
    <dsp:sp modelId="{F874FE3E-BC29-47CE-A3A3-DCDE0C84F871}">
      <dsp:nvSpPr>
        <dsp:cNvPr id="0" name=""/>
        <dsp:cNvSpPr/>
      </dsp:nvSpPr>
      <dsp:spPr>
        <a:xfrm rot="19285714">
          <a:off x="5012242" y="1995567"/>
          <a:ext cx="652273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2273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322072" y="1992137"/>
        <a:ext cx="32613" cy="32613"/>
      </dsp:txXfrm>
    </dsp:sp>
    <dsp:sp modelId="{A12D96F5-3972-4B45-8698-5466D61D3BEC}">
      <dsp:nvSpPr>
        <dsp:cNvPr id="0" name=""/>
        <dsp:cNvSpPr/>
      </dsp:nvSpPr>
      <dsp:spPr>
        <a:xfrm>
          <a:off x="5450659" y="743176"/>
          <a:ext cx="1308199" cy="1308199"/>
        </a:xfrm>
        <a:prstGeom prst="ellipse">
          <a:avLst/>
        </a:prstGeom>
        <a:solidFill>
          <a:schemeClr val="accent5">
            <a:lumMod val="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2000" b="0" i="0" u="none" strike="noStrike" kern="1200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Custom</a:t>
          </a:r>
        </a:p>
      </dsp:txBody>
      <dsp:txXfrm>
        <a:off x="5642240" y="934757"/>
        <a:ext cx="925037" cy="925037"/>
      </dsp:txXfrm>
    </dsp:sp>
    <dsp:sp modelId="{98CF9AAF-5A7B-45B1-A922-843DE842E057}">
      <dsp:nvSpPr>
        <dsp:cNvPr id="0" name=""/>
        <dsp:cNvSpPr/>
      </dsp:nvSpPr>
      <dsp:spPr>
        <a:xfrm rot="771429">
          <a:off x="5201523" y="2824858"/>
          <a:ext cx="652273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2273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5511353" y="2821427"/>
        <a:ext cx="32613" cy="32613"/>
      </dsp:txXfrm>
    </dsp:sp>
    <dsp:sp modelId="{88F80192-B1F4-45BB-BC25-81AEA5BB9A45}">
      <dsp:nvSpPr>
        <dsp:cNvPr id="0" name=""/>
        <dsp:cNvSpPr/>
      </dsp:nvSpPr>
      <dsp:spPr>
        <a:xfrm>
          <a:off x="5829220" y="2401758"/>
          <a:ext cx="1308199" cy="1308199"/>
        </a:xfrm>
        <a:prstGeom prst="ellipse">
          <a:avLst/>
        </a:prstGeom>
        <a:solidFill>
          <a:srgbClr val="FFFF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latin typeface="Arial" charset="0"/>
            </a:rPr>
            <a:t>Litigation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kern="1200" cap="none" normalizeH="0" baseline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latin typeface="Arial" charset="0"/>
            </a:rPr>
            <a:t>Bureau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6020801" y="2593339"/>
        <a:ext cx="925037" cy="925037"/>
      </dsp:txXfrm>
    </dsp:sp>
    <dsp:sp modelId="{5D945BB3-51E4-4993-8BA7-56A543136CCF}">
      <dsp:nvSpPr>
        <dsp:cNvPr id="0" name=""/>
        <dsp:cNvSpPr/>
      </dsp:nvSpPr>
      <dsp:spPr>
        <a:xfrm rot="3857143">
          <a:off x="4671171" y="3489898"/>
          <a:ext cx="652273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2273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>
        <a:off x="4981001" y="3486467"/>
        <a:ext cx="32613" cy="32613"/>
      </dsp:txXfrm>
    </dsp:sp>
    <dsp:sp modelId="{91FD5D24-587E-4A70-BEF3-5457C57168E7}">
      <dsp:nvSpPr>
        <dsp:cNvPr id="0" name=""/>
        <dsp:cNvSpPr/>
      </dsp:nvSpPr>
      <dsp:spPr>
        <a:xfrm>
          <a:off x="4768517" y="3731837"/>
          <a:ext cx="1308199" cy="1308199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0" i="0" u="none" strike="noStrike" kern="1200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Arbitration</a:t>
          </a:r>
          <a:r>
            <a:rPr kumimoji="0" lang="en-US" sz="14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400" b="0" i="0" u="none" strike="noStrike" kern="1200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Center</a:t>
          </a:r>
        </a:p>
      </dsp:txBody>
      <dsp:txXfrm>
        <a:off x="4960098" y="3923418"/>
        <a:ext cx="925037" cy="925037"/>
      </dsp:txXfrm>
    </dsp:sp>
    <dsp:sp modelId="{CB74501D-812F-4BFB-B627-CE4201767127}">
      <dsp:nvSpPr>
        <dsp:cNvPr id="0" name=""/>
        <dsp:cNvSpPr/>
      </dsp:nvSpPr>
      <dsp:spPr>
        <a:xfrm rot="6942857">
          <a:off x="3820554" y="3489898"/>
          <a:ext cx="652273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2273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4130384" y="3486467"/>
        <a:ext cx="32613" cy="32613"/>
      </dsp:txXfrm>
    </dsp:sp>
    <dsp:sp modelId="{67B05230-9C34-4E7E-A865-48628C40E35A}">
      <dsp:nvSpPr>
        <dsp:cNvPr id="0" name=""/>
        <dsp:cNvSpPr/>
      </dsp:nvSpPr>
      <dsp:spPr>
        <a:xfrm>
          <a:off x="3067282" y="3731837"/>
          <a:ext cx="1308199" cy="1308199"/>
        </a:xfrm>
        <a:prstGeom prst="ellipse">
          <a:avLst/>
        </a:prstGeom>
        <a:solidFill>
          <a:srgbClr val="0000FF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0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Inter-ministerial Committee for Copyright Piracy Suppression  </a:t>
          </a:r>
        </a:p>
      </dsp:txBody>
      <dsp:txXfrm>
        <a:off x="3258863" y="3923418"/>
        <a:ext cx="925037" cy="925037"/>
      </dsp:txXfrm>
    </dsp:sp>
    <dsp:sp modelId="{8935B2D1-4B2C-4420-8D12-A130D6FF50F2}">
      <dsp:nvSpPr>
        <dsp:cNvPr id="0" name=""/>
        <dsp:cNvSpPr/>
      </dsp:nvSpPr>
      <dsp:spPr>
        <a:xfrm rot="10028571">
          <a:off x="3290203" y="2824858"/>
          <a:ext cx="652273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2273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3600033" y="2821427"/>
        <a:ext cx="32613" cy="32613"/>
      </dsp:txXfrm>
    </dsp:sp>
    <dsp:sp modelId="{4E8CF75D-64E4-4359-BB90-66541011F5D7}">
      <dsp:nvSpPr>
        <dsp:cNvPr id="0" name=""/>
        <dsp:cNvSpPr/>
      </dsp:nvSpPr>
      <dsp:spPr>
        <a:xfrm>
          <a:off x="2006580" y="2401758"/>
          <a:ext cx="1308199" cy="1308199"/>
        </a:xfrm>
        <a:prstGeom prst="ellipse">
          <a:avLst/>
        </a:prstGeom>
        <a:solidFill>
          <a:srgbClr val="00206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kern="1200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Economic</a:t>
          </a:r>
          <a:r>
            <a:rPr kumimoji="0" lang="en-US" sz="1600" b="0" i="0" u="none" strike="noStrike" kern="1200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 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kern="1200" cap="none" normalizeH="0" baseline="0" dirty="0" smtClean="0">
              <a:ln>
                <a:noFill/>
              </a:ln>
              <a:solidFill>
                <a:schemeClr val="accent1">
                  <a:lumMod val="60000"/>
                  <a:lumOff val="40000"/>
                </a:schemeClr>
              </a:solidFill>
              <a:effectLst/>
              <a:latin typeface="Arial" charset="0"/>
            </a:rPr>
            <a:t>Police</a:t>
          </a:r>
        </a:p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0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198161" y="2593339"/>
        <a:ext cx="925037" cy="925037"/>
      </dsp:txXfrm>
    </dsp:sp>
    <dsp:sp modelId="{DF3EFBED-68BD-4A2C-9C7E-8396983BB24E}">
      <dsp:nvSpPr>
        <dsp:cNvPr id="0" name=""/>
        <dsp:cNvSpPr/>
      </dsp:nvSpPr>
      <dsp:spPr>
        <a:xfrm rot="13063557">
          <a:off x="3464807" y="2004981"/>
          <a:ext cx="658684" cy="25751"/>
        </a:xfrm>
        <a:custGeom>
          <a:avLst/>
          <a:gdLst/>
          <a:ahLst/>
          <a:cxnLst/>
          <a:rect l="0" t="0" r="0" b="0"/>
          <a:pathLst>
            <a:path>
              <a:moveTo>
                <a:pt x="0" y="12875"/>
              </a:moveTo>
              <a:lnTo>
                <a:pt x="658684" y="1287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 dirty="0"/>
        </a:p>
      </dsp:txBody>
      <dsp:txXfrm rot="10800000">
        <a:off x="3777682" y="2001390"/>
        <a:ext cx="32934" cy="32934"/>
      </dsp:txXfrm>
    </dsp:sp>
    <dsp:sp modelId="{F112C10B-E8FE-4742-BDFB-404D7AB0486B}">
      <dsp:nvSpPr>
        <dsp:cNvPr id="0" name=""/>
        <dsp:cNvSpPr/>
      </dsp:nvSpPr>
      <dsp:spPr>
        <a:xfrm>
          <a:off x="2362200" y="762004"/>
          <a:ext cx="1308199" cy="1308199"/>
        </a:xfrm>
        <a:prstGeom prst="ellipse">
          <a:avLst/>
        </a:prstGeom>
        <a:solidFill>
          <a:schemeClr val="bg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marR="0" lvl="0" indent="0" algn="ctr" defTabSz="914400" rtl="0" eaLnBrk="0" fontAlgn="base" latinLnBrk="0" hangingPunct="0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200" b="0" i="0" u="none" strike="noStrike" kern="1200" cap="none" normalizeH="0" baseline="0" dirty="0" err="1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rPr>
            <a:t>Camcontrol</a:t>
          </a:r>
          <a:endParaRPr kumimoji="0" lang="en-US" sz="1200" b="0" i="0" u="none" strike="noStrike" kern="1200" cap="none" normalizeH="0" baseline="0" dirty="0" smtClean="0">
            <a:ln>
              <a:noFill/>
            </a:ln>
            <a:solidFill>
              <a:schemeClr val="tx1"/>
            </a:solidFill>
            <a:effectLst/>
            <a:latin typeface="Arial" charset="0"/>
          </a:endParaRPr>
        </a:p>
      </dsp:txBody>
      <dsp:txXfrm>
        <a:off x="2553781" y="953585"/>
        <a:ext cx="925037" cy="9250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82C60-2DF1-4752-8A1D-E460A6B74A64}" type="datetimeFigureOut">
              <a:rPr lang="en-US" smtClean="0"/>
              <a:t>5/7/2013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96186-01A1-4BCD-8C60-34932CD118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75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608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0ADCBB8D-289F-485F-880B-F8B20AD0CB0F}" type="slidenum">
              <a:rPr lang="en-US" sz="1200" smtClean="0">
                <a:solidFill>
                  <a:prstClr val="black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4DB9CD0-7484-4143-A8AB-567B91ADB254}" type="slidenum">
              <a:rPr lang="en-US" sz="1200">
                <a:solidFill>
                  <a:prstClr val="black"/>
                </a:solidFill>
              </a:rPr>
              <a:pPr/>
              <a:t>12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9B4B821-F0CA-42A5-9E85-69C80BCD43AD}" type="slidenum">
              <a:rPr lang="en-US" sz="1200">
                <a:solidFill>
                  <a:prstClr val="black"/>
                </a:solidFill>
              </a:rPr>
              <a:pPr/>
              <a:t>13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0BE446D-3C2E-4239-8494-A9DCFE87B10B}" type="slidenum">
              <a:rPr lang="en-US" sz="1200">
                <a:solidFill>
                  <a:prstClr val="black"/>
                </a:solidFill>
              </a:rPr>
              <a:pPr/>
              <a:t>19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ACA31DFA-D9EC-453D-B2A9-B10FC15795AB}" type="slidenum">
              <a:rPr lang="en-US" sz="1200">
                <a:solidFill>
                  <a:prstClr val="black"/>
                </a:solidFill>
              </a:rPr>
              <a:pPr/>
              <a:t>20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  <p:sp>
        <p:nvSpPr>
          <p:cNvPr id="6042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83EC9DEF-2396-41FD-AFA4-7156AAE4C4E6}" type="slidenum">
              <a:rPr lang="en-US" sz="1200">
                <a:solidFill>
                  <a:prstClr val="black"/>
                </a:solidFill>
              </a:rPr>
              <a:pPr/>
              <a:t>21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747915EF-C8A5-46A3-9013-AD827E822B18}" type="slidenum">
              <a:rPr lang="en-US" sz="1200" smtClean="0">
                <a:solidFill>
                  <a:prstClr val="black"/>
                </a:solidFill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4813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ADD4CA4-CA10-456B-B0C7-A43748CC6B1E}" type="slidenum">
              <a:rPr lang="en-US" sz="1200">
                <a:solidFill>
                  <a:prstClr val="black"/>
                </a:solidFill>
              </a:rPr>
              <a:pPr/>
              <a:t>5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91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dirty="0" smtClean="0"/>
          </a:p>
        </p:txBody>
      </p:sp>
      <p:sp>
        <p:nvSpPr>
          <p:cNvPr id="491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49194A19-E8F1-437C-9B1B-31DE96E11482}" type="slidenum">
              <a:rPr lang="en-US" sz="1200">
                <a:solidFill>
                  <a:prstClr val="black"/>
                </a:solidFill>
              </a:rPr>
              <a:pPr/>
              <a:t>6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C34F409B-FD91-4814-9D8C-41AE85B8BDEA}" type="slidenum">
              <a:rPr lang="en-US" sz="1200">
                <a:solidFill>
                  <a:prstClr val="black"/>
                </a:solidFill>
              </a:rPr>
              <a:pPr/>
              <a:t>7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120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92AAC120-7428-4103-A91B-3D45ED021F94}" type="slidenum">
              <a:rPr lang="en-US" sz="1200" smtClean="0"/>
              <a:pPr/>
              <a:t>8</a:t>
            </a:fld>
            <a:endParaRPr lang="en-US" sz="120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71D158E9-34E0-464C-B79A-C8F87B11E64E}" type="slidenum">
              <a:rPr lang="en-US" sz="1200">
                <a:solidFill>
                  <a:prstClr val="black"/>
                </a:solidFill>
              </a:rPr>
              <a:pPr/>
              <a:t>9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FE3233D7-44A7-4EFF-B7A3-5F94F0A2A593}" type="slidenum">
              <a:rPr lang="en-US" sz="1200">
                <a:solidFill>
                  <a:prstClr val="black"/>
                </a:solidFill>
              </a:rPr>
              <a:pPr/>
              <a:t>10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  <p:sp>
        <p:nvSpPr>
          <p:cNvPr id="5530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fld id="{D44B253B-D785-488F-AB42-8BDF225C52F7}" type="slidenum">
              <a:rPr lang="en-US" sz="1200">
                <a:solidFill>
                  <a:prstClr val="black"/>
                </a:solidFill>
              </a:rPr>
              <a:pPr/>
              <a:t>11</a:t>
            </a:fld>
            <a:endParaRPr lang="en-US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674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2123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72428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56665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3783895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968895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026734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625464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440520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925850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363687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2698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764522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49583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7782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75544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655900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8781E-FA74-47EB-A9AD-FDC10C8CDD4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754848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5D9FD-1B0A-4E80-B2A8-279431A3DD3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92435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05B7D-9998-4A89-A357-7395EEFEF9E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17979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A9E74-0EBB-4E2A-9C9D-BCC299CDA8B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283772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C31B4-5D84-41AC-8F7A-F65A53773AD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523237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08A52-96C4-4654-AF2A-E11BB254EA0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8757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057984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AEBB3-3753-47EC-9B80-24A735C7B8D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998224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4795-E549-4C34-95D5-76F829429A5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8178047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26CC9-7ECB-413F-9957-2061C23C1D1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0151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27C93-00EA-410D-9942-3B826F59B2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66418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8B38A-AD5F-404E-8A54-3F28919C770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2102671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31698-8838-4B71-8003-7BF10A47A6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8676418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37219-E9EF-4316-9B89-A8F5D0E658B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304002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E8781E-FA74-47EB-A9AD-FDC10C8CDD4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210405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E5D9FD-1B0A-4E80-B2A8-279431A3DD3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5359370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A05B7D-9998-4A89-A357-7395EEFEF9E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44107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0254299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A9E74-0EBB-4E2A-9C9D-BCC299CDA8B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886055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8C31B4-5D84-41AC-8F7A-F65A53773AD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90585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C08A52-96C4-4654-AF2A-E11BB254EA0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536728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0AEBB3-3753-47EC-9B80-24A735C7B8DF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372308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254795-E549-4C34-95D5-76F829429A5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764982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26CC9-7ECB-413F-9957-2061C23C1D1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4998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027C93-00EA-410D-9942-3B826F59B22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1957378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8B38A-AD5F-404E-8A54-3F28919C7704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077883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31698-8838-4B71-8003-7BF10A47A67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6083873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A37219-E9EF-4316-9B89-A8F5D0E658B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35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1634523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831 w 6027"/>
                <a:gd name="T1" fmla="*/ 5 h 2296"/>
                <a:gd name="T2" fmla="*/ 0 w 6027"/>
                <a:gd name="T3" fmla="*/ 5 h 2296"/>
                <a:gd name="T4" fmla="*/ 0 w 6027"/>
                <a:gd name="T5" fmla="*/ 0 h 2296"/>
                <a:gd name="T6" fmla="*/ 3831 w 6027"/>
                <a:gd name="T7" fmla="*/ 0 h 2296"/>
                <a:gd name="T8" fmla="*/ 3831 w 6027"/>
                <a:gd name="T9" fmla="*/ 5 h 2296"/>
                <a:gd name="T10" fmla="*/ 3831 w 6027"/>
                <a:gd name="T11" fmla="*/ 5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55 h 353"/>
                  <a:gd name="T4" fmla="*/ 24 w 186"/>
                  <a:gd name="T5" fmla="*/ 94 h 353"/>
                  <a:gd name="T6" fmla="*/ 18 w 186"/>
                  <a:gd name="T7" fmla="*/ 203 h 353"/>
                  <a:gd name="T8" fmla="*/ 42 w 186"/>
                  <a:gd name="T9" fmla="*/ 351 h 353"/>
                  <a:gd name="T10" fmla="*/ 48 w 186"/>
                  <a:gd name="T11" fmla="*/ 498 h 353"/>
                  <a:gd name="T12" fmla="*/ 0 w 186"/>
                  <a:gd name="T13" fmla="*/ 1088 h 353"/>
                  <a:gd name="T14" fmla="*/ 54 w 186"/>
                  <a:gd name="T15" fmla="*/ 720 h 353"/>
                  <a:gd name="T16" fmla="*/ 84 w 186"/>
                  <a:gd name="T17" fmla="*/ 664 h 353"/>
                  <a:gd name="T18" fmla="*/ 126 w 186"/>
                  <a:gd name="T19" fmla="*/ 389 h 353"/>
                  <a:gd name="T20" fmla="*/ 144 w 186"/>
                  <a:gd name="T21" fmla="*/ 368 h 353"/>
                  <a:gd name="T22" fmla="*/ 144 w 186"/>
                  <a:gd name="T23" fmla="*/ 278 h 353"/>
                  <a:gd name="T24" fmla="*/ 186 w 186"/>
                  <a:gd name="T25" fmla="*/ 203 h 353"/>
                  <a:gd name="T26" fmla="*/ 162 w 186"/>
                  <a:gd name="T27" fmla="*/ 1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9 h 66"/>
                  <a:gd name="T8" fmla="*/ 6 w 155"/>
                  <a:gd name="T9" fmla="*/ 55 h 66"/>
                  <a:gd name="T10" fmla="*/ 0 w 155"/>
                  <a:gd name="T11" fmla="*/ 76 h 66"/>
                  <a:gd name="T12" fmla="*/ 78 w 155"/>
                  <a:gd name="T13" fmla="*/ 186 h 66"/>
                  <a:gd name="T14" fmla="*/ 96 w 155"/>
                  <a:gd name="T15" fmla="*/ 131 h 66"/>
                  <a:gd name="T16" fmla="*/ 155 w 155"/>
                  <a:gd name="T17" fmla="*/ 207 h 66"/>
                  <a:gd name="T18" fmla="*/ 126 w 155"/>
                  <a:gd name="T19" fmla="*/ 76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18 h 72"/>
                  <a:gd name="T2" fmla="*/ 0 w 42"/>
                  <a:gd name="T3" fmla="*/ 60 h 72"/>
                  <a:gd name="T4" fmla="*/ 12 w 42"/>
                  <a:gd name="T5" fmla="*/ 20 h 72"/>
                  <a:gd name="T6" fmla="*/ 0 w 42"/>
                  <a:gd name="T7" fmla="*/ 20 h 72"/>
                  <a:gd name="T8" fmla="*/ 12 w 42"/>
                  <a:gd name="T9" fmla="*/ 20 h 72"/>
                  <a:gd name="T10" fmla="*/ 24 w 42"/>
                  <a:gd name="T11" fmla="*/ 20 h 72"/>
                  <a:gd name="T12" fmla="*/ 36 w 42"/>
                  <a:gd name="T13" fmla="*/ 20 h 72"/>
                  <a:gd name="T14" fmla="*/ 42 w 42"/>
                  <a:gd name="T15" fmla="*/ 0 h 72"/>
                  <a:gd name="T16" fmla="*/ 30 w 42"/>
                  <a:gd name="T17" fmla="*/ 60 h 72"/>
                  <a:gd name="T18" fmla="*/ 42 w 42"/>
                  <a:gd name="T19" fmla="*/ 159 h 72"/>
                  <a:gd name="T20" fmla="*/ 12 w 42"/>
                  <a:gd name="T21" fmla="*/ 232 h 72"/>
                  <a:gd name="T22" fmla="*/ 6 w 42"/>
                  <a:gd name="T23" fmla="*/ 118 h 72"/>
                  <a:gd name="T24" fmla="*/ 6 w 42"/>
                  <a:gd name="T25" fmla="*/ 118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0 h 287"/>
                <a:gd name="T4" fmla="*/ 66 w 365"/>
                <a:gd name="T5" fmla="*/ 128 h 287"/>
                <a:gd name="T6" fmla="*/ 143 w 365"/>
                <a:gd name="T7" fmla="*/ 210 h 287"/>
                <a:gd name="T8" fmla="*/ 191 w 365"/>
                <a:gd name="T9" fmla="*/ 192 h 287"/>
                <a:gd name="T10" fmla="*/ 341 w 365"/>
                <a:gd name="T11" fmla="*/ 328 h 287"/>
                <a:gd name="T12" fmla="*/ 305 w 365"/>
                <a:gd name="T13" fmla="*/ 201 h 287"/>
                <a:gd name="T14" fmla="*/ 365 w 365"/>
                <a:gd name="T15" fmla="*/ 152 h 287"/>
                <a:gd name="T16" fmla="*/ 359 w 365"/>
                <a:gd name="T17" fmla="*/ 146 h 287"/>
                <a:gd name="T18" fmla="*/ 335 w 365"/>
                <a:gd name="T19" fmla="*/ 134 h 287"/>
                <a:gd name="T20" fmla="*/ 299 w 365"/>
                <a:gd name="T21" fmla="*/ 100 h 287"/>
                <a:gd name="T22" fmla="*/ 257 w 365"/>
                <a:gd name="T23" fmla="*/ 82 h 287"/>
                <a:gd name="T24" fmla="*/ 215 w 365"/>
                <a:gd name="T25" fmla="*/ 64 h 287"/>
                <a:gd name="T26" fmla="*/ 173 w 365"/>
                <a:gd name="T27" fmla="*/ 4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0 h 60"/>
                <a:gd name="T16" fmla="*/ 65 w 71"/>
                <a:gd name="T17" fmla="*/ 52 h 60"/>
                <a:gd name="T18" fmla="*/ 71 w 71"/>
                <a:gd name="T19" fmla="*/ 64 h 60"/>
                <a:gd name="T20" fmla="*/ 71 w 71"/>
                <a:gd name="T21" fmla="*/ 70 h 60"/>
                <a:gd name="T22" fmla="*/ 59 w 71"/>
                <a:gd name="T23" fmla="*/ 64 h 60"/>
                <a:gd name="T24" fmla="*/ 47 w 71"/>
                <a:gd name="T25" fmla="*/ 52 h 60"/>
                <a:gd name="T26" fmla="*/ 23 w 71"/>
                <a:gd name="T27" fmla="*/ 40 h 60"/>
                <a:gd name="T28" fmla="*/ 23 w 71"/>
                <a:gd name="T29" fmla="*/ 46 h 60"/>
                <a:gd name="T30" fmla="*/ 18 w 71"/>
                <a:gd name="T31" fmla="*/ 52 h 60"/>
                <a:gd name="T32" fmla="*/ 12 w 71"/>
                <a:gd name="T33" fmla="*/ 58 h 60"/>
                <a:gd name="T34" fmla="*/ 6 w 71"/>
                <a:gd name="T35" fmla="*/ 58 h 60"/>
                <a:gd name="T36" fmla="*/ 6 w 71"/>
                <a:gd name="T37" fmla="*/ 58 h 60"/>
                <a:gd name="T38" fmla="*/ 6 w 71"/>
                <a:gd name="T39" fmla="*/ 4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4 h 162"/>
                <a:gd name="T10" fmla="*/ 96 w 161"/>
                <a:gd name="T11" fmla="*/ 70 h 162"/>
                <a:gd name="T12" fmla="*/ 102 w 161"/>
                <a:gd name="T13" fmla="*/ 82 h 162"/>
                <a:gd name="T14" fmla="*/ 108 w 161"/>
                <a:gd name="T15" fmla="*/ 94 h 162"/>
                <a:gd name="T16" fmla="*/ 120 w 161"/>
                <a:gd name="T17" fmla="*/ 106 h 162"/>
                <a:gd name="T18" fmla="*/ 143 w 161"/>
                <a:gd name="T19" fmla="*/ 126 h 162"/>
                <a:gd name="T20" fmla="*/ 155 w 161"/>
                <a:gd name="T21" fmla="*/ 158 h 162"/>
                <a:gd name="T22" fmla="*/ 161 w 161"/>
                <a:gd name="T23" fmla="*/ 176 h 162"/>
                <a:gd name="T24" fmla="*/ 161 w 161"/>
                <a:gd name="T25" fmla="*/ 182 h 162"/>
                <a:gd name="T26" fmla="*/ 96 w 161"/>
                <a:gd name="T27" fmla="*/ 112 h 162"/>
                <a:gd name="T28" fmla="*/ 30 w 161"/>
                <a:gd name="T29" fmla="*/ 6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0 h 60"/>
                <a:gd name="T4" fmla="*/ 41 w 59"/>
                <a:gd name="T5" fmla="*/ 46 h 60"/>
                <a:gd name="T6" fmla="*/ 47 w 59"/>
                <a:gd name="T7" fmla="*/ 52 h 60"/>
                <a:gd name="T8" fmla="*/ 53 w 59"/>
                <a:gd name="T9" fmla="*/ 64 h 60"/>
                <a:gd name="T10" fmla="*/ 53 w 59"/>
                <a:gd name="T11" fmla="*/ 70 h 60"/>
                <a:gd name="T12" fmla="*/ 47 w 59"/>
                <a:gd name="T13" fmla="*/ 64 h 60"/>
                <a:gd name="T14" fmla="*/ 35 w 59"/>
                <a:gd name="T15" fmla="*/ 58 h 60"/>
                <a:gd name="T16" fmla="*/ 23 w 59"/>
                <a:gd name="T17" fmla="*/ 46 h 60"/>
                <a:gd name="T18" fmla="*/ 17 w 59"/>
                <a:gd name="T19" fmla="*/ 4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6 h 204"/>
                <a:gd name="T2" fmla="*/ 245 w 245"/>
                <a:gd name="T3" fmla="*/ 52 h 204"/>
                <a:gd name="T4" fmla="*/ 209 w 245"/>
                <a:gd name="T5" fmla="*/ 94 h 204"/>
                <a:gd name="T6" fmla="*/ 143 w 245"/>
                <a:gd name="T7" fmla="*/ 152 h 204"/>
                <a:gd name="T8" fmla="*/ 167 w 245"/>
                <a:gd name="T9" fmla="*/ 179 h 204"/>
                <a:gd name="T10" fmla="*/ 179 w 245"/>
                <a:gd name="T11" fmla="*/ 234 h 204"/>
                <a:gd name="T12" fmla="*/ 77 w 245"/>
                <a:gd name="T13" fmla="*/ 152 h 204"/>
                <a:gd name="T14" fmla="*/ 47 w 245"/>
                <a:gd name="T15" fmla="*/ 94 h 204"/>
                <a:gd name="T16" fmla="*/ 89 w 245"/>
                <a:gd name="T17" fmla="*/ 76 h 204"/>
                <a:gd name="T18" fmla="*/ 59 w 245"/>
                <a:gd name="T19" fmla="*/ 4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6 h 204"/>
                <a:gd name="T50" fmla="*/ 233 w 245"/>
                <a:gd name="T51" fmla="*/ 4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ED169-8373-49E5-8EEC-AC1274C4C0C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456020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699513-F700-49B1-8872-6A24C576E0A3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422537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909557-570A-4665-BB09-30439073E7A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73139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D690C08-7712-4627-AC02-DA968F10B56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288133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7FE388-4A9F-4C2C-9891-097FDBE279E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534715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A0144C-7601-4159-852C-9C42982EDDC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99877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73B7F7-8006-407D-A0BC-0F5F79616E7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494570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C2523A-FEB8-48CB-AC48-5C3969183E5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417605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37A121-E687-447B-B3B0-65269FB7EF9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383201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8BC773-0F44-4AE8-B263-A7EC89E012E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0287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55860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7B8E3D-D6AC-4B77-BC37-7289FE76603D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0447421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7AA3B-B025-433D-AE50-DBC03A9409F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05622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DA245B-EA90-4451-A5A3-992866545C6C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470518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661 w 6027"/>
                <a:gd name="T1" fmla="*/ 3 h 2296"/>
                <a:gd name="T2" fmla="*/ 0 w 6027"/>
                <a:gd name="T3" fmla="*/ 3 h 2296"/>
                <a:gd name="T4" fmla="*/ 0 w 6027"/>
                <a:gd name="T5" fmla="*/ 0 h 2296"/>
                <a:gd name="T6" fmla="*/ 3661 w 6027"/>
                <a:gd name="T7" fmla="*/ 0 h 2296"/>
                <a:gd name="T8" fmla="*/ 3661 w 6027"/>
                <a:gd name="T9" fmla="*/ 3 h 2296"/>
                <a:gd name="T10" fmla="*/ 3661 w 6027"/>
                <a:gd name="T11" fmla="*/ 3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2 h 353"/>
                  <a:gd name="T4" fmla="*/ 24 w 186"/>
                  <a:gd name="T5" fmla="*/ 105 h 353"/>
                  <a:gd name="T6" fmla="*/ 18 w 186"/>
                  <a:gd name="T7" fmla="*/ 227 h 353"/>
                  <a:gd name="T8" fmla="*/ 42 w 186"/>
                  <a:gd name="T9" fmla="*/ 393 h 353"/>
                  <a:gd name="T10" fmla="*/ 48 w 186"/>
                  <a:gd name="T11" fmla="*/ 557 h 353"/>
                  <a:gd name="T12" fmla="*/ 0 w 186"/>
                  <a:gd name="T13" fmla="*/ 1217 h 353"/>
                  <a:gd name="T14" fmla="*/ 54 w 186"/>
                  <a:gd name="T15" fmla="*/ 806 h 353"/>
                  <a:gd name="T16" fmla="*/ 84 w 186"/>
                  <a:gd name="T17" fmla="*/ 743 h 353"/>
                  <a:gd name="T18" fmla="*/ 126 w 186"/>
                  <a:gd name="T19" fmla="*/ 435 h 353"/>
                  <a:gd name="T20" fmla="*/ 144 w 186"/>
                  <a:gd name="T21" fmla="*/ 412 h 353"/>
                  <a:gd name="T22" fmla="*/ 144 w 186"/>
                  <a:gd name="T23" fmla="*/ 311 h 353"/>
                  <a:gd name="T24" fmla="*/ 186 w 186"/>
                  <a:gd name="T25" fmla="*/ 227 h 353"/>
                  <a:gd name="T26" fmla="*/ 162 w 186"/>
                  <a:gd name="T27" fmla="*/ 2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1 h 66"/>
                  <a:gd name="T8" fmla="*/ 6 w 155"/>
                  <a:gd name="T9" fmla="*/ 62 h 66"/>
                  <a:gd name="T10" fmla="*/ 0 w 155"/>
                  <a:gd name="T11" fmla="*/ 85 h 66"/>
                  <a:gd name="T12" fmla="*/ 78 w 155"/>
                  <a:gd name="T13" fmla="*/ 209 h 66"/>
                  <a:gd name="T14" fmla="*/ 96 w 155"/>
                  <a:gd name="T15" fmla="*/ 147 h 66"/>
                  <a:gd name="T16" fmla="*/ 155 w 155"/>
                  <a:gd name="T17" fmla="*/ 232 h 66"/>
                  <a:gd name="T18" fmla="*/ 126 w 155"/>
                  <a:gd name="T19" fmla="*/ 8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33 h 72"/>
                  <a:gd name="T2" fmla="*/ 0 w 42"/>
                  <a:gd name="T3" fmla="*/ 68 h 72"/>
                  <a:gd name="T4" fmla="*/ 12 w 42"/>
                  <a:gd name="T5" fmla="*/ 23 h 72"/>
                  <a:gd name="T6" fmla="*/ 0 w 42"/>
                  <a:gd name="T7" fmla="*/ 23 h 72"/>
                  <a:gd name="T8" fmla="*/ 12 w 42"/>
                  <a:gd name="T9" fmla="*/ 23 h 72"/>
                  <a:gd name="T10" fmla="*/ 24 w 42"/>
                  <a:gd name="T11" fmla="*/ 23 h 72"/>
                  <a:gd name="T12" fmla="*/ 36 w 42"/>
                  <a:gd name="T13" fmla="*/ 23 h 72"/>
                  <a:gd name="T14" fmla="*/ 42 w 42"/>
                  <a:gd name="T15" fmla="*/ 0 h 72"/>
                  <a:gd name="T16" fmla="*/ 30 w 42"/>
                  <a:gd name="T17" fmla="*/ 68 h 72"/>
                  <a:gd name="T18" fmla="*/ 42 w 42"/>
                  <a:gd name="T19" fmla="*/ 179 h 72"/>
                  <a:gd name="T20" fmla="*/ 12 w 42"/>
                  <a:gd name="T21" fmla="*/ 261 h 72"/>
                  <a:gd name="T22" fmla="*/ 6 w 42"/>
                  <a:gd name="T23" fmla="*/ 133 h 72"/>
                  <a:gd name="T24" fmla="*/ 6 w 42"/>
                  <a:gd name="T25" fmla="*/ 13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1 h 287"/>
                <a:gd name="T4" fmla="*/ 66 w 365"/>
                <a:gd name="T5" fmla="*/ 130 h 287"/>
                <a:gd name="T6" fmla="*/ 143 w 365"/>
                <a:gd name="T7" fmla="*/ 213 h 287"/>
                <a:gd name="T8" fmla="*/ 191 w 365"/>
                <a:gd name="T9" fmla="*/ 195 h 287"/>
                <a:gd name="T10" fmla="*/ 341 w 365"/>
                <a:gd name="T11" fmla="*/ 333 h 287"/>
                <a:gd name="T12" fmla="*/ 305 w 365"/>
                <a:gd name="T13" fmla="*/ 204 h 287"/>
                <a:gd name="T14" fmla="*/ 365 w 365"/>
                <a:gd name="T15" fmla="*/ 154 h 287"/>
                <a:gd name="T16" fmla="*/ 359 w 365"/>
                <a:gd name="T17" fmla="*/ 148 h 287"/>
                <a:gd name="T18" fmla="*/ 335 w 365"/>
                <a:gd name="T19" fmla="*/ 136 h 287"/>
                <a:gd name="T20" fmla="*/ 299 w 365"/>
                <a:gd name="T21" fmla="*/ 101 h 287"/>
                <a:gd name="T22" fmla="*/ 257 w 365"/>
                <a:gd name="T23" fmla="*/ 83 h 287"/>
                <a:gd name="T24" fmla="*/ 215 w 365"/>
                <a:gd name="T25" fmla="*/ 65 h 287"/>
                <a:gd name="T26" fmla="*/ 173 w 365"/>
                <a:gd name="T27" fmla="*/ 4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1 h 60"/>
                <a:gd name="T16" fmla="*/ 65 w 71"/>
                <a:gd name="T17" fmla="*/ 53 h 60"/>
                <a:gd name="T18" fmla="*/ 71 w 71"/>
                <a:gd name="T19" fmla="*/ 65 h 60"/>
                <a:gd name="T20" fmla="*/ 71 w 71"/>
                <a:gd name="T21" fmla="*/ 71 h 60"/>
                <a:gd name="T22" fmla="*/ 59 w 71"/>
                <a:gd name="T23" fmla="*/ 65 h 60"/>
                <a:gd name="T24" fmla="*/ 47 w 71"/>
                <a:gd name="T25" fmla="*/ 53 h 60"/>
                <a:gd name="T26" fmla="*/ 23 w 71"/>
                <a:gd name="T27" fmla="*/ 41 h 60"/>
                <a:gd name="T28" fmla="*/ 23 w 71"/>
                <a:gd name="T29" fmla="*/ 47 h 60"/>
                <a:gd name="T30" fmla="*/ 18 w 71"/>
                <a:gd name="T31" fmla="*/ 53 h 60"/>
                <a:gd name="T32" fmla="*/ 12 w 71"/>
                <a:gd name="T33" fmla="*/ 59 h 60"/>
                <a:gd name="T34" fmla="*/ 6 w 71"/>
                <a:gd name="T35" fmla="*/ 59 h 60"/>
                <a:gd name="T36" fmla="*/ 6 w 71"/>
                <a:gd name="T37" fmla="*/ 59 h 60"/>
                <a:gd name="T38" fmla="*/ 6 w 71"/>
                <a:gd name="T39" fmla="*/ 4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5 h 162"/>
                <a:gd name="T10" fmla="*/ 96 w 161"/>
                <a:gd name="T11" fmla="*/ 71 h 162"/>
                <a:gd name="T12" fmla="*/ 102 w 161"/>
                <a:gd name="T13" fmla="*/ 83 h 162"/>
                <a:gd name="T14" fmla="*/ 108 w 161"/>
                <a:gd name="T15" fmla="*/ 95 h 162"/>
                <a:gd name="T16" fmla="*/ 120 w 161"/>
                <a:gd name="T17" fmla="*/ 107 h 162"/>
                <a:gd name="T18" fmla="*/ 143 w 161"/>
                <a:gd name="T19" fmla="*/ 128 h 162"/>
                <a:gd name="T20" fmla="*/ 155 w 161"/>
                <a:gd name="T21" fmla="*/ 160 h 162"/>
                <a:gd name="T22" fmla="*/ 161 w 161"/>
                <a:gd name="T23" fmla="*/ 178 h 162"/>
                <a:gd name="T24" fmla="*/ 161 w 161"/>
                <a:gd name="T25" fmla="*/ 184 h 162"/>
                <a:gd name="T26" fmla="*/ 96 w 161"/>
                <a:gd name="T27" fmla="*/ 113 h 162"/>
                <a:gd name="T28" fmla="*/ 30 w 161"/>
                <a:gd name="T29" fmla="*/ 6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1 h 60"/>
                <a:gd name="T4" fmla="*/ 41 w 59"/>
                <a:gd name="T5" fmla="*/ 47 h 60"/>
                <a:gd name="T6" fmla="*/ 47 w 59"/>
                <a:gd name="T7" fmla="*/ 53 h 60"/>
                <a:gd name="T8" fmla="*/ 53 w 59"/>
                <a:gd name="T9" fmla="*/ 65 h 60"/>
                <a:gd name="T10" fmla="*/ 53 w 59"/>
                <a:gd name="T11" fmla="*/ 71 h 60"/>
                <a:gd name="T12" fmla="*/ 47 w 59"/>
                <a:gd name="T13" fmla="*/ 65 h 60"/>
                <a:gd name="T14" fmla="*/ 35 w 59"/>
                <a:gd name="T15" fmla="*/ 59 h 60"/>
                <a:gd name="T16" fmla="*/ 23 w 59"/>
                <a:gd name="T17" fmla="*/ 47 h 60"/>
                <a:gd name="T18" fmla="*/ 17 w 59"/>
                <a:gd name="T19" fmla="*/ 4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7 h 204"/>
                <a:gd name="T2" fmla="*/ 245 w 245"/>
                <a:gd name="T3" fmla="*/ 53 h 204"/>
                <a:gd name="T4" fmla="*/ 209 w 245"/>
                <a:gd name="T5" fmla="*/ 95 h 204"/>
                <a:gd name="T6" fmla="*/ 143 w 245"/>
                <a:gd name="T7" fmla="*/ 154 h 204"/>
                <a:gd name="T8" fmla="*/ 167 w 245"/>
                <a:gd name="T9" fmla="*/ 182 h 204"/>
                <a:gd name="T10" fmla="*/ 179 w 245"/>
                <a:gd name="T11" fmla="*/ 237 h 204"/>
                <a:gd name="T12" fmla="*/ 77 w 245"/>
                <a:gd name="T13" fmla="*/ 154 h 204"/>
                <a:gd name="T14" fmla="*/ 47 w 245"/>
                <a:gd name="T15" fmla="*/ 95 h 204"/>
                <a:gd name="T16" fmla="*/ 89 w 245"/>
                <a:gd name="T17" fmla="*/ 77 h 204"/>
                <a:gd name="T18" fmla="*/ 59 w 245"/>
                <a:gd name="T19" fmla="*/ 4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7 h 204"/>
                <a:gd name="T50" fmla="*/ 233 w 245"/>
                <a:gd name="T51" fmla="*/ 4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87EF6-DF2C-46A1-BECF-75AE8784648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76510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E4FE7-5CF6-4839-9A63-64645B33095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687715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E24A-0828-448A-B4F7-6CCB2E2D257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2241533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BC003-4AEE-4799-AD03-E42B66F3EC1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771123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0DD28-8240-4BF3-9194-F56AAE3DC07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27547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02D4A-AEC7-4D9A-B087-BE621AEF65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599048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0E628-F601-4506-9007-E1C34C0FBD0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0516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01420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A0121-7852-4C5F-93F0-0DAEC509AC4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8794386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3C700-738A-47C9-8289-B62A2C27C96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7361396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984C9-54CC-45DB-8C71-CAF7F9191B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108975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B2069-BBF3-4B6F-A76D-0118235EE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0755426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51E8-CD21-440A-A819-CBB067F4A93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203454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E9501-DA2A-48A7-AE74-E874C9A373B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4519801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661 w 6027"/>
                <a:gd name="T1" fmla="*/ 3 h 2296"/>
                <a:gd name="T2" fmla="*/ 0 w 6027"/>
                <a:gd name="T3" fmla="*/ 3 h 2296"/>
                <a:gd name="T4" fmla="*/ 0 w 6027"/>
                <a:gd name="T5" fmla="*/ 0 h 2296"/>
                <a:gd name="T6" fmla="*/ 3661 w 6027"/>
                <a:gd name="T7" fmla="*/ 0 h 2296"/>
                <a:gd name="T8" fmla="*/ 3661 w 6027"/>
                <a:gd name="T9" fmla="*/ 3 h 2296"/>
                <a:gd name="T10" fmla="*/ 3661 w 6027"/>
                <a:gd name="T11" fmla="*/ 3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2 h 353"/>
                  <a:gd name="T4" fmla="*/ 24 w 186"/>
                  <a:gd name="T5" fmla="*/ 105 h 353"/>
                  <a:gd name="T6" fmla="*/ 18 w 186"/>
                  <a:gd name="T7" fmla="*/ 227 h 353"/>
                  <a:gd name="T8" fmla="*/ 42 w 186"/>
                  <a:gd name="T9" fmla="*/ 393 h 353"/>
                  <a:gd name="T10" fmla="*/ 48 w 186"/>
                  <a:gd name="T11" fmla="*/ 557 h 353"/>
                  <a:gd name="T12" fmla="*/ 0 w 186"/>
                  <a:gd name="T13" fmla="*/ 1217 h 353"/>
                  <a:gd name="T14" fmla="*/ 54 w 186"/>
                  <a:gd name="T15" fmla="*/ 806 h 353"/>
                  <a:gd name="T16" fmla="*/ 84 w 186"/>
                  <a:gd name="T17" fmla="*/ 743 h 353"/>
                  <a:gd name="T18" fmla="*/ 126 w 186"/>
                  <a:gd name="T19" fmla="*/ 435 h 353"/>
                  <a:gd name="T20" fmla="*/ 144 w 186"/>
                  <a:gd name="T21" fmla="*/ 412 h 353"/>
                  <a:gd name="T22" fmla="*/ 144 w 186"/>
                  <a:gd name="T23" fmla="*/ 311 h 353"/>
                  <a:gd name="T24" fmla="*/ 186 w 186"/>
                  <a:gd name="T25" fmla="*/ 227 h 353"/>
                  <a:gd name="T26" fmla="*/ 162 w 186"/>
                  <a:gd name="T27" fmla="*/ 2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1 h 66"/>
                  <a:gd name="T8" fmla="*/ 6 w 155"/>
                  <a:gd name="T9" fmla="*/ 62 h 66"/>
                  <a:gd name="T10" fmla="*/ 0 w 155"/>
                  <a:gd name="T11" fmla="*/ 85 h 66"/>
                  <a:gd name="T12" fmla="*/ 78 w 155"/>
                  <a:gd name="T13" fmla="*/ 209 h 66"/>
                  <a:gd name="T14" fmla="*/ 96 w 155"/>
                  <a:gd name="T15" fmla="*/ 147 h 66"/>
                  <a:gd name="T16" fmla="*/ 155 w 155"/>
                  <a:gd name="T17" fmla="*/ 232 h 66"/>
                  <a:gd name="T18" fmla="*/ 126 w 155"/>
                  <a:gd name="T19" fmla="*/ 8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33 h 72"/>
                  <a:gd name="T2" fmla="*/ 0 w 42"/>
                  <a:gd name="T3" fmla="*/ 68 h 72"/>
                  <a:gd name="T4" fmla="*/ 12 w 42"/>
                  <a:gd name="T5" fmla="*/ 23 h 72"/>
                  <a:gd name="T6" fmla="*/ 0 w 42"/>
                  <a:gd name="T7" fmla="*/ 23 h 72"/>
                  <a:gd name="T8" fmla="*/ 12 w 42"/>
                  <a:gd name="T9" fmla="*/ 23 h 72"/>
                  <a:gd name="T10" fmla="*/ 24 w 42"/>
                  <a:gd name="T11" fmla="*/ 23 h 72"/>
                  <a:gd name="T12" fmla="*/ 36 w 42"/>
                  <a:gd name="T13" fmla="*/ 23 h 72"/>
                  <a:gd name="T14" fmla="*/ 42 w 42"/>
                  <a:gd name="T15" fmla="*/ 0 h 72"/>
                  <a:gd name="T16" fmla="*/ 30 w 42"/>
                  <a:gd name="T17" fmla="*/ 68 h 72"/>
                  <a:gd name="T18" fmla="*/ 42 w 42"/>
                  <a:gd name="T19" fmla="*/ 179 h 72"/>
                  <a:gd name="T20" fmla="*/ 12 w 42"/>
                  <a:gd name="T21" fmla="*/ 261 h 72"/>
                  <a:gd name="T22" fmla="*/ 6 w 42"/>
                  <a:gd name="T23" fmla="*/ 133 h 72"/>
                  <a:gd name="T24" fmla="*/ 6 w 42"/>
                  <a:gd name="T25" fmla="*/ 13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1 h 287"/>
                <a:gd name="T4" fmla="*/ 66 w 365"/>
                <a:gd name="T5" fmla="*/ 130 h 287"/>
                <a:gd name="T6" fmla="*/ 143 w 365"/>
                <a:gd name="T7" fmla="*/ 213 h 287"/>
                <a:gd name="T8" fmla="*/ 191 w 365"/>
                <a:gd name="T9" fmla="*/ 195 h 287"/>
                <a:gd name="T10" fmla="*/ 341 w 365"/>
                <a:gd name="T11" fmla="*/ 333 h 287"/>
                <a:gd name="T12" fmla="*/ 305 w 365"/>
                <a:gd name="T13" fmla="*/ 204 h 287"/>
                <a:gd name="T14" fmla="*/ 365 w 365"/>
                <a:gd name="T15" fmla="*/ 154 h 287"/>
                <a:gd name="T16" fmla="*/ 359 w 365"/>
                <a:gd name="T17" fmla="*/ 148 h 287"/>
                <a:gd name="T18" fmla="*/ 335 w 365"/>
                <a:gd name="T19" fmla="*/ 136 h 287"/>
                <a:gd name="T20" fmla="*/ 299 w 365"/>
                <a:gd name="T21" fmla="*/ 101 h 287"/>
                <a:gd name="T22" fmla="*/ 257 w 365"/>
                <a:gd name="T23" fmla="*/ 83 h 287"/>
                <a:gd name="T24" fmla="*/ 215 w 365"/>
                <a:gd name="T25" fmla="*/ 65 h 287"/>
                <a:gd name="T26" fmla="*/ 173 w 365"/>
                <a:gd name="T27" fmla="*/ 4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1 h 60"/>
                <a:gd name="T16" fmla="*/ 65 w 71"/>
                <a:gd name="T17" fmla="*/ 53 h 60"/>
                <a:gd name="T18" fmla="*/ 71 w 71"/>
                <a:gd name="T19" fmla="*/ 65 h 60"/>
                <a:gd name="T20" fmla="*/ 71 w 71"/>
                <a:gd name="T21" fmla="*/ 71 h 60"/>
                <a:gd name="T22" fmla="*/ 59 w 71"/>
                <a:gd name="T23" fmla="*/ 65 h 60"/>
                <a:gd name="T24" fmla="*/ 47 w 71"/>
                <a:gd name="T25" fmla="*/ 53 h 60"/>
                <a:gd name="T26" fmla="*/ 23 w 71"/>
                <a:gd name="T27" fmla="*/ 41 h 60"/>
                <a:gd name="T28" fmla="*/ 23 w 71"/>
                <a:gd name="T29" fmla="*/ 47 h 60"/>
                <a:gd name="T30" fmla="*/ 18 w 71"/>
                <a:gd name="T31" fmla="*/ 53 h 60"/>
                <a:gd name="T32" fmla="*/ 12 w 71"/>
                <a:gd name="T33" fmla="*/ 59 h 60"/>
                <a:gd name="T34" fmla="*/ 6 w 71"/>
                <a:gd name="T35" fmla="*/ 59 h 60"/>
                <a:gd name="T36" fmla="*/ 6 w 71"/>
                <a:gd name="T37" fmla="*/ 59 h 60"/>
                <a:gd name="T38" fmla="*/ 6 w 71"/>
                <a:gd name="T39" fmla="*/ 4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5 h 162"/>
                <a:gd name="T10" fmla="*/ 96 w 161"/>
                <a:gd name="T11" fmla="*/ 71 h 162"/>
                <a:gd name="T12" fmla="*/ 102 w 161"/>
                <a:gd name="T13" fmla="*/ 83 h 162"/>
                <a:gd name="T14" fmla="*/ 108 w 161"/>
                <a:gd name="T15" fmla="*/ 95 h 162"/>
                <a:gd name="T16" fmla="*/ 120 w 161"/>
                <a:gd name="T17" fmla="*/ 107 h 162"/>
                <a:gd name="T18" fmla="*/ 143 w 161"/>
                <a:gd name="T19" fmla="*/ 128 h 162"/>
                <a:gd name="T20" fmla="*/ 155 w 161"/>
                <a:gd name="T21" fmla="*/ 160 h 162"/>
                <a:gd name="T22" fmla="*/ 161 w 161"/>
                <a:gd name="T23" fmla="*/ 178 h 162"/>
                <a:gd name="T24" fmla="*/ 161 w 161"/>
                <a:gd name="T25" fmla="*/ 184 h 162"/>
                <a:gd name="T26" fmla="*/ 96 w 161"/>
                <a:gd name="T27" fmla="*/ 113 h 162"/>
                <a:gd name="T28" fmla="*/ 30 w 161"/>
                <a:gd name="T29" fmla="*/ 6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1 h 60"/>
                <a:gd name="T4" fmla="*/ 41 w 59"/>
                <a:gd name="T5" fmla="*/ 47 h 60"/>
                <a:gd name="T6" fmla="*/ 47 w 59"/>
                <a:gd name="T7" fmla="*/ 53 h 60"/>
                <a:gd name="T8" fmla="*/ 53 w 59"/>
                <a:gd name="T9" fmla="*/ 65 h 60"/>
                <a:gd name="T10" fmla="*/ 53 w 59"/>
                <a:gd name="T11" fmla="*/ 71 h 60"/>
                <a:gd name="T12" fmla="*/ 47 w 59"/>
                <a:gd name="T13" fmla="*/ 65 h 60"/>
                <a:gd name="T14" fmla="*/ 35 w 59"/>
                <a:gd name="T15" fmla="*/ 59 h 60"/>
                <a:gd name="T16" fmla="*/ 23 w 59"/>
                <a:gd name="T17" fmla="*/ 47 h 60"/>
                <a:gd name="T18" fmla="*/ 17 w 59"/>
                <a:gd name="T19" fmla="*/ 4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7 h 204"/>
                <a:gd name="T2" fmla="*/ 245 w 245"/>
                <a:gd name="T3" fmla="*/ 53 h 204"/>
                <a:gd name="T4" fmla="*/ 209 w 245"/>
                <a:gd name="T5" fmla="*/ 95 h 204"/>
                <a:gd name="T6" fmla="*/ 143 w 245"/>
                <a:gd name="T7" fmla="*/ 154 h 204"/>
                <a:gd name="T8" fmla="*/ 167 w 245"/>
                <a:gd name="T9" fmla="*/ 182 h 204"/>
                <a:gd name="T10" fmla="*/ 179 w 245"/>
                <a:gd name="T11" fmla="*/ 237 h 204"/>
                <a:gd name="T12" fmla="*/ 77 w 245"/>
                <a:gd name="T13" fmla="*/ 154 h 204"/>
                <a:gd name="T14" fmla="*/ 47 w 245"/>
                <a:gd name="T15" fmla="*/ 95 h 204"/>
                <a:gd name="T16" fmla="*/ 89 w 245"/>
                <a:gd name="T17" fmla="*/ 77 h 204"/>
                <a:gd name="T18" fmla="*/ 59 w 245"/>
                <a:gd name="T19" fmla="*/ 4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7 h 204"/>
                <a:gd name="T50" fmla="*/ 233 w 245"/>
                <a:gd name="T51" fmla="*/ 4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87EF6-DF2C-46A1-BECF-75AE8784648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64598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E4FE7-5CF6-4839-9A63-64645B33095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310625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E24A-0828-448A-B4F7-6CCB2E2D257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716540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BC003-4AEE-4799-AD03-E42B66F3EC1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585239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7072775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0DD28-8240-4BF3-9194-F56AAE3DC07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933682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02D4A-AEC7-4D9A-B087-BE621AEF65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023303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0E628-F601-4506-9007-E1C34C0FBD0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056218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A0121-7852-4C5F-93F0-0DAEC509AC4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092333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3C700-738A-47C9-8289-B62A2C27C96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352701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984C9-54CC-45DB-8C71-CAF7F9191B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22760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B2069-BBF3-4B6F-A76D-0118235EE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359145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51E8-CD21-440A-A819-CBB067F4A93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625465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E9501-DA2A-48A7-AE74-E874C9A373B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426405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6350" y="20638"/>
            <a:ext cx="9144000" cy="6858000"/>
            <a:chOff x="0" y="0"/>
            <a:chExt cx="5760" cy="4320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661 w 6027"/>
                <a:gd name="T1" fmla="*/ 3 h 2296"/>
                <a:gd name="T2" fmla="*/ 0 w 6027"/>
                <a:gd name="T3" fmla="*/ 3 h 2296"/>
                <a:gd name="T4" fmla="*/ 0 w 6027"/>
                <a:gd name="T5" fmla="*/ 0 h 2296"/>
                <a:gd name="T6" fmla="*/ 3661 w 6027"/>
                <a:gd name="T7" fmla="*/ 0 h 2296"/>
                <a:gd name="T8" fmla="*/ 3661 w 6027"/>
                <a:gd name="T9" fmla="*/ 3 h 2296"/>
                <a:gd name="T10" fmla="*/ 3661 w 6027"/>
                <a:gd name="T11" fmla="*/ 3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7" name="Freeform 5"/>
          <p:cNvSpPr>
            <a:spLocks/>
          </p:cNvSpPr>
          <p:nvPr/>
        </p:nvSpPr>
        <p:spPr bwMode="hidden">
          <a:xfrm>
            <a:off x="6242050" y="626903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8" name="Group 6"/>
          <p:cNvGrpSpPr>
            <a:grpSpLocks/>
          </p:cNvGrpSpPr>
          <p:nvPr/>
        </p:nvGrpSpPr>
        <p:grpSpPr bwMode="auto">
          <a:xfrm>
            <a:off x="-1588" y="6034088"/>
            <a:ext cx="7845426" cy="850900"/>
            <a:chOff x="0" y="3792"/>
            <a:chExt cx="4942" cy="536"/>
          </a:xfrm>
        </p:grpSpPr>
        <p:sp>
          <p:nvSpPr>
            <p:cNvPr id="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6" cy="536"/>
              <a:chOff x="2486" y="3792"/>
              <a:chExt cx="2456" cy="536"/>
            </a:xfrm>
          </p:grpSpPr>
          <p:sp>
            <p:nvSpPr>
              <p:cNvPr id="12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4" cy="529"/>
              </a:xfrm>
              <a:custGeom>
                <a:avLst/>
                <a:gdLst>
                  <a:gd name="T0" fmla="*/ 636 w 994"/>
                  <a:gd name="T1" fmla="*/ 373 h 529"/>
                  <a:gd name="T2" fmla="*/ 495 w 994"/>
                  <a:gd name="T3" fmla="*/ 370 h 529"/>
                  <a:gd name="T4" fmla="*/ 280 w 994"/>
                  <a:gd name="T5" fmla="*/ 249 h 529"/>
                  <a:gd name="T6" fmla="*/ 127 w 994"/>
                  <a:gd name="T7" fmla="*/ 66 h 529"/>
                  <a:gd name="T8" fmla="*/ 0 w 994"/>
                  <a:gd name="T9" fmla="*/ 0 h 529"/>
                  <a:gd name="T10" fmla="*/ 22 w 994"/>
                  <a:gd name="T11" fmla="*/ 26 h 529"/>
                  <a:gd name="T12" fmla="*/ 0 w 994"/>
                  <a:gd name="T13" fmla="*/ 65 h 529"/>
                  <a:gd name="T14" fmla="*/ 30 w 994"/>
                  <a:gd name="T15" fmla="*/ 119 h 529"/>
                  <a:gd name="T16" fmla="*/ 75 w 994"/>
                  <a:gd name="T17" fmla="*/ 243 h 529"/>
                  <a:gd name="T18" fmla="*/ 45 w 994"/>
                  <a:gd name="T19" fmla="*/ 422 h 529"/>
                  <a:gd name="T20" fmla="*/ 200 w 994"/>
                  <a:gd name="T21" fmla="*/ 329 h 529"/>
                  <a:gd name="T22" fmla="*/ 592 w 994"/>
                  <a:gd name="T23" fmla="*/ 527 h 529"/>
                  <a:gd name="T24" fmla="*/ 994 w 994"/>
                  <a:gd name="T25" fmla="*/ 529 h 529"/>
                  <a:gd name="T26" fmla="*/ 828 w 994"/>
                  <a:gd name="T27" fmla="*/ 473 h 529"/>
                  <a:gd name="T28" fmla="*/ 636 w 994"/>
                  <a:gd name="T29" fmla="*/ 373 h 5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4" h="529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592" y="527"/>
                    </a:lnTo>
                    <a:lnTo>
                      <a:pt x="994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2 h 353"/>
                  <a:gd name="T4" fmla="*/ 24 w 186"/>
                  <a:gd name="T5" fmla="*/ 105 h 353"/>
                  <a:gd name="T6" fmla="*/ 18 w 186"/>
                  <a:gd name="T7" fmla="*/ 227 h 353"/>
                  <a:gd name="T8" fmla="*/ 42 w 186"/>
                  <a:gd name="T9" fmla="*/ 393 h 353"/>
                  <a:gd name="T10" fmla="*/ 48 w 186"/>
                  <a:gd name="T11" fmla="*/ 557 h 353"/>
                  <a:gd name="T12" fmla="*/ 0 w 186"/>
                  <a:gd name="T13" fmla="*/ 1217 h 353"/>
                  <a:gd name="T14" fmla="*/ 54 w 186"/>
                  <a:gd name="T15" fmla="*/ 806 h 353"/>
                  <a:gd name="T16" fmla="*/ 84 w 186"/>
                  <a:gd name="T17" fmla="*/ 743 h 353"/>
                  <a:gd name="T18" fmla="*/ 126 w 186"/>
                  <a:gd name="T19" fmla="*/ 435 h 353"/>
                  <a:gd name="T20" fmla="*/ 144 w 186"/>
                  <a:gd name="T21" fmla="*/ 412 h 353"/>
                  <a:gd name="T22" fmla="*/ 144 w 186"/>
                  <a:gd name="T23" fmla="*/ 311 h 353"/>
                  <a:gd name="T24" fmla="*/ 186 w 186"/>
                  <a:gd name="T25" fmla="*/ 227 h 353"/>
                  <a:gd name="T26" fmla="*/ 162 w 186"/>
                  <a:gd name="T27" fmla="*/ 2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1 h 66"/>
                  <a:gd name="T8" fmla="*/ 6 w 155"/>
                  <a:gd name="T9" fmla="*/ 62 h 66"/>
                  <a:gd name="T10" fmla="*/ 0 w 155"/>
                  <a:gd name="T11" fmla="*/ 85 h 66"/>
                  <a:gd name="T12" fmla="*/ 78 w 155"/>
                  <a:gd name="T13" fmla="*/ 209 h 66"/>
                  <a:gd name="T14" fmla="*/ 96 w 155"/>
                  <a:gd name="T15" fmla="*/ 147 h 66"/>
                  <a:gd name="T16" fmla="*/ 155 w 155"/>
                  <a:gd name="T17" fmla="*/ 232 h 66"/>
                  <a:gd name="T18" fmla="*/ 126 w 155"/>
                  <a:gd name="T19" fmla="*/ 8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6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33 h 72"/>
                  <a:gd name="T2" fmla="*/ 0 w 42"/>
                  <a:gd name="T3" fmla="*/ 68 h 72"/>
                  <a:gd name="T4" fmla="*/ 12 w 42"/>
                  <a:gd name="T5" fmla="*/ 23 h 72"/>
                  <a:gd name="T6" fmla="*/ 0 w 42"/>
                  <a:gd name="T7" fmla="*/ 23 h 72"/>
                  <a:gd name="T8" fmla="*/ 12 w 42"/>
                  <a:gd name="T9" fmla="*/ 23 h 72"/>
                  <a:gd name="T10" fmla="*/ 24 w 42"/>
                  <a:gd name="T11" fmla="*/ 23 h 72"/>
                  <a:gd name="T12" fmla="*/ 36 w 42"/>
                  <a:gd name="T13" fmla="*/ 23 h 72"/>
                  <a:gd name="T14" fmla="*/ 42 w 42"/>
                  <a:gd name="T15" fmla="*/ 0 h 72"/>
                  <a:gd name="T16" fmla="*/ 30 w 42"/>
                  <a:gd name="T17" fmla="*/ 68 h 72"/>
                  <a:gd name="T18" fmla="*/ 42 w 42"/>
                  <a:gd name="T19" fmla="*/ 179 h 72"/>
                  <a:gd name="T20" fmla="*/ 12 w 42"/>
                  <a:gd name="T21" fmla="*/ 261 h 72"/>
                  <a:gd name="T22" fmla="*/ 6 w 42"/>
                  <a:gd name="T23" fmla="*/ 133 h 72"/>
                  <a:gd name="T24" fmla="*/ 6 w 42"/>
                  <a:gd name="T25" fmla="*/ 13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1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8" name="Freeform 16"/>
            <p:cNvSpPr>
              <a:spLocks/>
            </p:cNvSpPr>
            <p:nvPr userDrawn="1"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1 h 287"/>
                <a:gd name="T4" fmla="*/ 66 w 365"/>
                <a:gd name="T5" fmla="*/ 130 h 287"/>
                <a:gd name="T6" fmla="*/ 143 w 365"/>
                <a:gd name="T7" fmla="*/ 213 h 287"/>
                <a:gd name="T8" fmla="*/ 191 w 365"/>
                <a:gd name="T9" fmla="*/ 195 h 287"/>
                <a:gd name="T10" fmla="*/ 341 w 365"/>
                <a:gd name="T11" fmla="*/ 333 h 287"/>
                <a:gd name="T12" fmla="*/ 305 w 365"/>
                <a:gd name="T13" fmla="*/ 204 h 287"/>
                <a:gd name="T14" fmla="*/ 365 w 365"/>
                <a:gd name="T15" fmla="*/ 154 h 287"/>
                <a:gd name="T16" fmla="*/ 359 w 365"/>
                <a:gd name="T17" fmla="*/ 148 h 287"/>
                <a:gd name="T18" fmla="*/ 335 w 365"/>
                <a:gd name="T19" fmla="*/ 136 h 287"/>
                <a:gd name="T20" fmla="*/ 299 w 365"/>
                <a:gd name="T21" fmla="*/ 101 h 287"/>
                <a:gd name="T22" fmla="*/ 257 w 365"/>
                <a:gd name="T23" fmla="*/ 83 h 287"/>
                <a:gd name="T24" fmla="*/ 215 w 365"/>
                <a:gd name="T25" fmla="*/ 65 h 287"/>
                <a:gd name="T26" fmla="*/ 173 w 365"/>
                <a:gd name="T27" fmla="*/ 4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9" name="Freeform 17"/>
            <p:cNvSpPr>
              <a:spLocks/>
            </p:cNvSpPr>
            <p:nvPr userDrawn="1"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0" name="Freeform 18"/>
            <p:cNvSpPr>
              <a:spLocks/>
            </p:cNvSpPr>
            <p:nvPr userDrawn="1"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1 h 60"/>
                <a:gd name="T16" fmla="*/ 65 w 71"/>
                <a:gd name="T17" fmla="*/ 53 h 60"/>
                <a:gd name="T18" fmla="*/ 71 w 71"/>
                <a:gd name="T19" fmla="*/ 65 h 60"/>
                <a:gd name="T20" fmla="*/ 71 w 71"/>
                <a:gd name="T21" fmla="*/ 71 h 60"/>
                <a:gd name="T22" fmla="*/ 59 w 71"/>
                <a:gd name="T23" fmla="*/ 65 h 60"/>
                <a:gd name="T24" fmla="*/ 47 w 71"/>
                <a:gd name="T25" fmla="*/ 53 h 60"/>
                <a:gd name="T26" fmla="*/ 23 w 71"/>
                <a:gd name="T27" fmla="*/ 41 h 60"/>
                <a:gd name="T28" fmla="*/ 23 w 71"/>
                <a:gd name="T29" fmla="*/ 47 h 60"/>
                <a:gd name="T30" fmla="*/ 18 w 71"/>
                <a:gd name="T31" fmla="*/ 53 h 60"/>
                <a:gd name="T32" fmla="*/ 12 w 71"/>
                <a:gd name="T33" fmla="*/ 59 h 60"/>
                <a:gd name="T34" fmla="*/ 6 w 71"/>
                <a:gd name="T35" fmla="*/ 59 h 60"/>
                <a:gd name="T36" fmla="*/ 6 w 71"/>
                <a:gd name="T37" fmla="*/ 59 h 60"/>
                <a:gd name="T38" fmla="*/ 6 w 71"/>
                <a:gd name="T39" fmla="*/ 4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1" name="Freeform 19"/>
            <p:cNvSpPr>
              <a:spLocks/>
            </p:cNvSpPr>
            <p:nvPr userDrawn="1"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5 h 162"/>
                <a:gd name="T10" fmla="*/ 96 w 161"/>
                <a:gd name="T11" fmla="*/ 71 h 162"/>
                <a:gd name="T12" fmla="*/ 102 w 161"/>
                <a:gd name="T13" fmla="*/ 83 h 162"/>
                <a:gd name="T14" fmla="*/ 108 w 161"/>
                <a:gd name="T15" fmla="*/ 95 h 162"/>
                <a:gd name="T16" fmla="*/ 120 w 161"/>
                <a:gd name="T17" fmla="*/ 107 h 162"/>
                <a:gd name="T18" fmla="*/ 143 w 161"/>
                <a:gd name="T19" fmla="*/ 128 h 162"/>
                <a:gd name="T20" fmla="*/ 155 w 161"/>
                <a:gd name="T21" fmla="*/ 160 h 162"/>
                <a:gd name="T22" fmla="*/ 161 w 161"/>
                <a:gd name="T23" fmla="*/ 178 h 162"/>
                <a:gd name="T24" fmla="*/ 161 w 161"/>
                <a:gd name="T25" fmla="*/ 184 h 162"/>
                <a:gd name="T26" fmla="*/ 96 w 161"/>
                <a:gd name="T27" fmla="*/ 113 h 162"/>
                <a:gd name="T28" fmla="*/ 30 w 161"/>
                <a:gd name="T29" fmla="*/ 6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2" name="Freeform 20"/>
            <p:cNvSpPr>
              <a:spLocks/>
            </p:cNvSpPr>
            <p:nvPr userDrawn="1"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1 h 60"/>
                <a:gd name="T4" fmla="*/ 41 w 59"/>
                <a:gd name="T5" fmla="*/ 47 h 60"/>
                <a:gd name="T6" fmla="*/ 47 w 59"/>
                <a:gd name="T7" fmla="*/ 53 h 60"/>
                <a:gd name="T8" fmla="*/ 53 w 59"/>
                <a:gd name="T9" fmla="*/ 65 h 60"/>
                <a:gd name="T10" fmla="*/ 53 w 59"/>
                <a:gd name="T11" fmla="*/ 71 h 60"/>
                <a:gd name="T12" fmla="*/ 47 w 59"/>
                <a:gd name="T13" fmla="*/ 65 h 60"/>
                <a:gd name="T14" fmla="*/ 35 w 59"/>
                <a:gd name="T15" fmla="*/ 59 h 60"/>
                <a:gd name="T16" fmla="*/ 23 w 59"/>
                <a:gd name="T17" fmla="*/ 47 h 60"/>
                <a:gd name="T18" fmla="*/ 17 w 59"/>
                <a:gd name="T19" fmla="*/ 4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23" name="Freeform 21"/>
            <p:cNvSpPr>
              <a:spLocks/>
            </p:cNvSpPr>
            <p:nvPr userDrawn="1"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7 h 204"/>
                <a:gd name="T2" fmla="*/ 245 w 245"/>
                <a:gd name="T3" fmla="*/ 53 h 204"/>
                <a:gd name="T4" fmla="*/ 209 w 245"/>
                <a:gd name="T5" fmla="*/ 95 h 204"/>
                <a:gd name="T6" fmla="*/ 143 w 245"/>
                <a:gd name="T7" fmla="*/ 154 h 204"/>
                <a:gd name="T8" fmla="*/ 167 w 245"/>
                <a:gd name="T9" fmla="*/ 182 h 204"/>
                <a:gd name="T10" fmla="*/ 179 w 245"/>
                <a:gd name="T11" fmla="*/ 237 h 204"/>
                <a:gd name="T12" fmla="*/ 77 w 245"/>
                <a:gd name="T13" fmla="*/ 154 h 204"/>
                <a:gd name="T14" fmla="*/ 47 w 245"/>
                <a:gd name="T15" fmla="*/ 95 h 204"/>
                <a:gd name="T16" fmla="*/ 89 w 245"/>
                <a:gd name="T17" fmla="*/ 77 h 204"/>
                <a:gd name="T18" fmla="*/ 59 w 245"/>
                <a:gd name="T19" fmla="*/ 4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7 h 204"/>
                <a:gd name="T50" fmla="*/ 233 w 245"/>
                <a:gd name="T51" fmla="*/ 4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4358" name="Rectangle 22"/>
          <p:cNvSpPr>
            <a:spLocks noGrp="1" noChangeArrowheads="1"/>
          </p:cNvSpPr>
          <p:nvPr>
            <p:ph type="ctrTitle" sz="quarter"/>
          </p:nvPr>
        </p:nvSpPr>
        <p:spPr>
          <a:xfrm>
            <a:off x="457200" y="1447800"/>
            <a:ext cx="8229600" cy="1736725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359" name="Rectangle 2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4290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4" name="Rectangle 2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25" name="Rectangle 25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387EF6-DF2C-46A1-BECF-75AE8784648A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  <p:sp>
        <p:nvSpPr>
          <p:cNvPr id="26" name="Rectangle 26"/>
          <p:cNvSpPr>
            <a:spLocks noGrp="1" noChangeArrowheads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5183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14341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DE4FE7-5CF6-4839-9A63-64645B33095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730157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5E24A-0828-448A-B4F7-6CCB2E2D2579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8145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BC003-4AEE-4799-AD03-E42B66F3EC10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38322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C0DD28-8240-4BF3-9194-F56AAE3DC07B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9690364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02D4A-AEC7-4D9A-B087-BE621AEF65F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822871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30E628-F601-4506-9007-E1C34C0FBD02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8179652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1A0121-7852-4C5F-93F0-0DAEC509AC45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027408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3C700-738A-47C9-8289-B62A2C27C966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50073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984C9-54CC-45DB-8C71-CAF7F9191B77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015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867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B2069-BBF3-4B6F-A76D-0118235EE118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58776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5989642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E51E8-CD21-440A-A819-CBB067F4A93E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61982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7E9501-DA2A-48A7-AE74-E874C9A373B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3014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1302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61639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09729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5479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7AA3B-B025-433D-AE50-DBC03A9409F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6251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4655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52639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81175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1188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60188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189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007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875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7830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158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10874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42317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7AA3B-B025-433D-AE50-DBC03A9409F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916526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3950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2573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09361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6501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249837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9953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872938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9767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8102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86446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04251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64720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495800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F7AA3B-B025-433D-AE50-DBC03A9409F1}" type="slidenum">
              <a:rPr lang="en-US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703733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235438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72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080791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79076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48283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02892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85708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177918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37286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056386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93350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56536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430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0556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96518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52179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71535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2175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4535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40969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3745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14152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3141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0247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3937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1400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86512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801258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430353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91740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02843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45006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3606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548729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058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44277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0926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69719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46576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290848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939989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7830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681637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43829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81127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513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4525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18573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02596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283630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508352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807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240331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69072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358709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37409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65871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0.xml"/><Relationship Id="rId3" Type="http://schemas.openxmlformats.org/officeDocument/2006/relationships/slideLayout" Target="../slideLayouts/slideLayout105.xml"/><Relationship Id="rId7" Type="http://schemas.openxmlformats.org/officeDocument/2006/relationships/slideLayout" Target="../slideLayouts/slideLayout109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4.xml"/><Relationship Id="rId1" Type="http://schemas.openxmlformats.org/officeDocument/2006/relationships/slideLayout" Target="../slideLayouts/slideLayout103.xml"/><Relationship Id="rId6" Type="http://schemas.openxmlformats.org/officeDocument/2006/relationships/slideLayout" Target="../slideLayouts/slideLayout108.xml"/><Relationship Id="rId11" Type="http://schemas.openxmlformats.org/officeDocument/2006/relationships/slideLayout" Target="../slideLayouts/slideLayout113.xml"/><Relationship Id="rId5" Type="http://schemas.openxmlformats.org/officeDocument/2006/relationships/slideLayout" Target="../slideLayouts/slideLayout107.xml"/><Relationship Id="rId10" Type="http://schemas.openxmlformats.org/officeDocument/2006/relationships/slideLayout" Target="../slideLayouts/slideLayout112.xml"/><Relationship Id="rId4" Type="http://schemas.openxmlformats.org/officeDocument/2006/relationships/slideLayout" Target="../slideLayouts/slideLayout106.xml"/><Relationship Id="rId9" Type="http://schemas.openxmlformats.org/officeDocument/2006/relationships/slideLayout" Target="../slideLayouts/slideLayout111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1.xml"/><Relationship Id="rId13" Type="http://schemas.openxmlformats.org/officeDocument/2006/relationships/slideLayout" Target="../slideLayouts/slideLayout126.xml"/><Relationship Id="rId3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114.xml"/><Relationship Id="rId6" Type="http://schemas.openxmlformats.org/officeDocument/2006/relationships/slideLayout" Target="../slideLayouts/slideLayout119.xml"/><Relationship Id="rId11" Type="http://schemas.openxmlformats.org/officeDocument/2006/relationships/slideLayout" Target="../slideLayouts/slideLayout124.xml"/><Relationship Id="rId5" Type="http://schemas.openxmlformats.org/officeDocument/2006/relationships/slideLayout" Target="../slideLayouts/slideLayout118.xml"/><Relationship Id="rId10" Type="http://schemas.openxmlformats.org/officeDocument/2006/relationships/slideLayout" Target="../slideLayouts/slideLayout123.xml"/><Relationship Id="rId4" Type="http://schemas.openxmlformats.org/officeDocument/2006/relationships/slideLayout" Target="../slideLayouts/slideLayout117.xml"/><Relationship Id="rId9" Type="http://schemas.openxmlformats.org/officeDocument/2006/relationships/slideLayout" Target="../slideLayouts/slideLayout122.xml"/><Relationship Id="rId14" Type="http://schemas.openxmlformats.org/officeDocument/2006/relationships/theme" Target="../theme/theme11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3" Type="http://schemas.openxmlformats.org/officeDocument/2006/relationships/slideLayout" Target="../slideLayouts/slideLayout129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2" Type="http://schemas.openxmlformats.org/officeDocument/2006/relationships/slideLayout" Target="../slideLayouts/slideLayout128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0" Type="http://schemas.openxmlformats.org/officeDocument/2006/relationships/slideLayout" Target="../slideLayouts/slideLayout136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theme" Target="../theme/theme12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7.xml"/><Relationship Id="rId13" Type="http://schemas.openxmlformats.org/officeDocument/2006/relationships/slideLayout" Target="../slideLayouts/slideLayout152.xml"/><Relationship Id="rId3" Type="http://schemas.openxmlformats.org/officeDocument/2006/relationships/slideLayout" Target="../slideLayouts/slideLayout142.xml"/><Relationship Id="rId7" Type="http://schemas.openxmlformats.org/officeDocument/2006/relationships/slideLayout" Target="../slideLayouts/slideLayout146.xml"/><Relationship Id="rId12" Type="http://schemas.openxmlformats.org/officeDocument/2006/relationships/slideLayout" Target="../slideLayouts/slideLayout151.xml"/><Relationship Id="rId2" Type="http://schemas.openxmlformats.org/officeDocument/2006/relationships/slideLayout" Target="../slideLayouts/slideLayout141.xml"/><Relationship Id="rId1" Type="http://schemas.openxmlformats.org/officeDocument/2006/relationships/slideLayout" Target="../slideLayouts/slideLayout140.xml"/><Relationship Id="rId6" Type="http://schemas.openxmlformats.org/officeDocument/2006/relationships/slideLayout" Target="../slideLayouts/slideLayout145.xml"/><Relationship Id="rId11" Type="http://schemas.openxmlformats.org/officeDocument/2006/relationships/slideLayout" Target="../slideLayouts/slideLayout150.xml"/><Relationship Id="rId5" Type="http://schemas.openxmlformats.org/officeDocument/2006/relationships/slideLayout" Target="../slideLayouts/slideLayout144.xml"/><Relationship Id="rId10" Type="http://schemas.openxmlformats.org/officeDocument/2006/relationships/slideLayout" Target="../slideLayouts/slideLayout149.xml"/><Relationship Id="rId4" Type="http://schemas.openxmlformats.org/officeDocument/2006/relationships/slideLayout" Target="../slideLayouts/slideLayout143.xml"/><Relationship Id="rId9" Type="http://schemas.openxmlformats.org/officeDocument/2006/relationships/slideLayout" Target="../slideLayouts/slideLayout148.xml"/><Relationship Id="rId14" Type="http://schemas.openxmlformats.org/officeDocument/2006/relationships/theme" Target="../theme/theme13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0.xml"/><Relationship Id="rId13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55.xml"/><Relationship Id="rId7" Type="http://schemas.openxmlformats.org/officeDocument/2006/relationships/slideLayout" Target="../slideLayouts/slideLayout159.xml"/><Relationship Id="rId12" Type="http://schemas.openxmlformats.org/officeDocument/2006/relationships/slideLayout" Target="../slideLayouts/slideLayout164.xml"/><Relationship Id="rId2" Type="http://schemas.openxmlformats.org/officeDocument/2006/relationships/slideLayout" Target="../slideLayouts/slideLayout154.xml"/><Relationship Id="rId1" Type="http://schemas.openxmlformats.org/officeDocument/2006/relationships/slideLayout" Target="../slideLayouts/slideLayout153.xml"/><Relationship Id="rId6" Type="http://schemas.openxmlformats.org/officeDocument/2006/relationships/slideLayout" Target="../slideLayouts/slideLayout158.xml"/><Relationship Id="rId11" Type="http://schemas.openxmlformats.org/officeDocument/2006/relationships/slideLayout" Target="../slideLayouts/slideLayout163.xml"/><Relationship Id="rId5" Type="http://schemas.openxmlformats.org/officeDocument/2006/relationships/slideLayout" Target="../slideLayouts/slideLayout157.xml"/><Relationship Id="rId10" Type="http://schemas.openxmlformats.org/officeDocument/2006/relationships/slideLayout" Target="../slideLayouts/slideLayout162.xml"/><Relationship Id="rId4" Type="http://schemas.openxmlformats.org/officeDocument/2006/relationships/slideLayout" Target="../slideLayouts/slideLayout156.xml"/><Relationship Id="rId9" Type="http://schemas.openxmlformats.org/officeDocument/2006/relationships/slideLayout" Target="../slideLayouts/slideLayout161.xml"/><Relationship Id="rId14" Type="http://schemas.openxmlformats.org/officeDocument/2006/relationships/theme" Target="../theme/theme14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13" Type="http://schemas.openxmlformats.org/officeDocument/2006/relationships/slideLayout" Target="../slideLayouts/slideLayout178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slideLayout" Target="../slideLayouts/slideLayout177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Relationship Id="rId14" Type="http://schemas.openxmlformats.org/officeDocument/2006/relationships/theme" Target="../theme/theme15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6.xml"/><Relationship Id="rId13" Type="http://schemas.openxmlformats.org/officeDocument/2006/relationships/slideLayout" Target="../slideLayouts/slideLayout191.xml"/><Relationship Id="rId3" Type="http://schemas.openxmlformats.org/officeDocument/2006/relationships/slideLayout" Target="../slideLayouts/slideLayout181.xml"/><Relationship Id="rId7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0.xml"/><Relationship Id="rId2" Type="http://schemas.openxmlformats.org/officeDocument/2006/relationships/slideLayout" Target="../slideLayouts/slideLayout180.xml"/><Relationship Id="rId1" Type="http://schemas.openxmlformats.org/officeDocument/2006/relationships/slideLayout" Target="../slideLayouts/slideLayout179.xml"/><Relationship Id="rId6" Type="http://schemas.openxmlformats.org/officeDocument/2006/relationships/slideLayout" Target="../slideLayouts/slideLayout184.xml"/><Relationship Id="rId11" Type="http://schemas.openxmlformats.org/officeDocument/2006/relationships/slideLayout" Target="../slideLayouts/slideLayout189.xml"/><Relationship Id="rId5" Type="http://schemas.openxmlformats.org/officeDocument/2006/relationships/slideLayout" Target="../slideLayouts/slideLayout183.xml"/><Relationship Id="rId10" Type="http://schemas.openxmlformats.org/officeDocument/2006/relationships/slideLayout" Target="../slideLayouts/slideLayout188.xml"/><Relationship Id="rId4" Type="http://schemas.openxmlformats.org/officeDocument/2006/relationships/slideLayout" Target="../slideLayouts/slideLayout182.xml"/><Relationship Id="rId9" Type="http://schemas.openxmlformats.org/officeDocument/2006/relationships/slideLayout" Target="../slideLayouts/slideLayout187.xml"/><Relationship Id="rId14" Type="http://schemas.openxmlformats.org/officeDocument/2006/relationships/theme" Target="../theme/theme1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8.xml"/><Relationship Id="rId3" Type="http://schemas.openxmlformats.org/officeDocument/2006/relationships/slideLayout" Target="../slideLayouts/slideLayout83.xml"/><Relationship Id="rId7" Type="http://schemas.openxmlformats.org/officeDocument/2006/relationships/slideLayout" Target="../slideLayouts/slideLayout8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2.xml"/><Relationship Id="rId1" Type="http://schemas.openxmlformats.org/officeDocument/2006/relationships/slideLayout" Target="../slideLayouts/slideLayout81.xml"/><Relationship Id="rId6" Type="http://schemas.openxmlformats.org/officeDocument/2006/relationships/slideLayout" Target="../slideLayouts/slideLayout86.xml"/><Relationship Id="rId11" Type="http://schemas.openxmlformats.org/officeDocument/2006/relationships/slideLayout" Target="../slideLayouts/slideLayout91.xml"/><Relationship Id="rId5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90.xml"/><Relationship Id="rId4" Type="http://schemas.openxmlformats.org/officeDocument/2006/relationships/slideLayout" Target="../slideLayouts/slideLayout84.xml"/><Relationship Id="rId9" Type="http://schemas.openxmlformats.org/officeDocument/2006/relationships/slideLayout" Target="../slideLayouts/slideLayout8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9.xml"/><Relationship Id="rId3" Type="http://schemas.openxmlformats.org/officeDocument/2006/relationships/slideLayout" Target="../slideLayouts/slideLayout94.xml"/><Relationship Id="rId7" Type="http://schemas.openxmlformats.org/officeDocument/2006/relationships/slideLayout" Target="../slideLayouts/slideLayout9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3.xml"/><Relationship Id="rId1" Type="http://schemas.openxmlformats.org/officeDocument/2006/relationships/slideLayout" Target="../slideLayouts/slideLayout92.xml"/><Relationship Id="rId6" Type="http://schemas.openxmlformats.org/officeDocument/2006/relationships/slideLayout" Target="../slideLayouts/slideLayout97.xml"/><Relationship Id="rId11" Type="http://schemas.openxmlformats.org/officeDocument/2006/relationships/slideLayout" Target="../slideLayouts/slideLayout102.xml"/><Relationship Id="rId5" Type="http://schemas.openxmlformats.org/officeDocument/2006/relationships/slideLayout" Target="../slideLayouts/slideLayout96.xml"/><Relationship Id="rId10" Type="http://schemas.openxmlformats.org/officeDocument/2006/relationships/slideLayout" Target="../slideLayouts/slideLayout101.xml"/><Relationship Id="rId4" Type="http://schemas.openxmlformats.org/officeDocument/2006/relationships/slideLayout" Target="../slideLayouts/slideLayout95.xml"/><Relationship Id="rId9" Type="http://schemas.openxmlformats.org/officeDocument/2006/relationships/slideLayout" Target="../slideLayouts/slideLayout10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Source:NCIPR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DE1E0-AAA2-489E-92CD-3B5368C967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035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9691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4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512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5124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3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513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140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1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2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3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4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12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131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2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3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4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5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6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33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7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84FF9C-E147-457B-92EB-CE40EA9DDCE8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715929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  <p:sldLayoutId id="2147483784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5145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5760 w 6027"/>
                <a:gd name="T1" fmla="*/ 1248 h 2296"/>
                <a:gd name="T2" fmla="*/ 0 w 6027"/>
                <a:gd name="T3" fmla="*/ 1248 h 2296"/>
                <a:gd name="T4" fmla="*/ 0 w 6027"/>
                <a:gd name="T5" fmla="*/ 0 h 2296"/>
                <a:gd name="T6" fmla="*/ 5760 w 6027"/>
                <a:gd name="T7" fmla="*/ 0 h 2296"/>
                <a:gd name="T8" fmla="*/ 5760 w 6027"/>
                <a:gd name="T9" fmla="*/ 1248 h 2296"/>
                <a:gd name="T10" fmla="*/ 5760 w 6027"/>
                <a:gd name="T11" fmla="*/ 1248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5123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895600 w 5748"/>
              <a:gd name="T1" fmla="*/ 609600 h 246"/>
              <a:gd name="T2" fmla="*/ 0 w 5748"/>
              <a:gd name="T3" fmla="*/ 609600 h 246"/>
              <a:gd name="T4" fmla="*/ 0 w 5748"/>
              <a:gd name="T5" fmla="*/ 0 h 246"/>
              <a:gd name="T6" fmla="*/ 2895600 w 5748"/>
              <a:gd name="T7" fmla="*/ 0 h 246"/>
              <a:gd name="T8" fmla="*/ 2895600 w 5748"/>
              <a:gd name="T9" fmla="*/ 609600 h 246"/>
              <a:gd name="T10" fmla="*/ 2895600 w 5748"/>
              <a:gd name="T11" fmla="*/ 609600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5124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3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5138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5140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1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20 h 353"/>
                  <a:gd name="T4" fmla="*/ 24 w 186"/>
                  <a:gd name="T5" fmla="*/ 34 h 353"/>
                  <a:gd name="T6" fmla="*/ 18 w 186"/>
                  <a:gd name="T7" fmla="*/ 74 h 353"/>
                  <a:gd name="T8" fmla="*/ 42 w 186"/>
                  <a:gd name="T9" fmla="*/ 128 h 353"/>
                  <a:gd name="T10" fmla="*/ 48 w 186"/>
                  <a:gd name="T11" fmla="*/ 181 h 353"/>
                  <a:gd name="T12" fmla="*/ 0 w 186"/>
                  <a:gd name="T13" fmla="*/ 395 h 353"/>
                  <a:gd name="T14" fmla="*/ 54 w 186"/>
                  <a:gd name="T15" fmla="*/ 261 h 353"/>
                  <a:gd name="T16" fmla="*/ 84 w 186"/>
                  <a:gd name="T17" fmla="*/ 242 h 353"/>
                  <a:gd name="T18" fmla="*/ 126 w 186"/>
                  <a:gd name="T19" fmla="*/ 141 h 353"/>
                  <a:gd name="T20" fmla="*/ 144 w 186"/>
                  <a:gd name="T21" fmla="*/ 134 h 353"/>
                  <a:gd name="T22" fmla="*/ 144 w 186"/>
                  <a:gd name="T23" fmla="*/ 101 h 353"/>
                  <a:gd name="T24" fmla="*/ 186 w 186"/>
                  <a:gd name="T25" fmla="*/ 74 h 353"/>
                  <a:gd name="T26" fmla="*/ 162 w 186"/>
                  <a:gd name="T27" fmla="*/ 67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2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3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7 h 66"/>
                  <a:gd name="T8" fmla="*/ 6 w 155"/>
                  <a:gd name="T9" fmla="*/ 20 h 66"/>
                  <a:gd name="T10" fmla="*/ 0 w 155"/>
                  <a:gd name="T11" fmla="*/ 27 h 66"/>
                  <a:gd name="T12" fmla="*/ 78 w 155"/>
                  <a:gd name="T13" fmla="*/ 67 h 66"/>
                  <a:gd name="T14" fmla="*/ 96 w 155"/>
                  <a:gd name="T15" fmla="*/ 47 h 66"/>
                  <a:gd name="T16" fmla="*/ 155 w 155"/>
                  <a:gd name="T17" fmla="*/ 74 h 66"/>
                  <a:gd name="T18" fmla="*/ 126 w 155"/>
                  <a:gd name="T19" fmla="*/ 27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5144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41 h 72"/>
                  <a:gd name="T2" fmla="*/ 0 w 42"/>
                  <a:gd name="T3" fmla="*/ 20 h 72"/>
                  <a:gd name="T4" fmla="*/ 12 w 42"/>
                  <a:gd name="T5" fmla="*/ 7 h 72"/>
                  <a:gd name="T6" fmla="*/ 0 w 42"/>
                  <a:gd name="T7" fmla="*/ 7 h 72"/>
                  <a:gd name="T8" fmla="*/ 12 w 42"/>
                  <a:gd name="T9" fmla="*/ 7 h 72"/>
                  <a:gd name="T10" fmla="*/ 24 w 42"/>
                  <a:gd name="T11" fmla="*/ 7 h 72"/>
                  <a:gd name="T12" fmla="*/ 36 w 42"/>
                  <a:gd name="T13" fmla="*/ 7 h 72"/>
                  <a:gd name="T14" fmla="*/ 42 w 42"/>
                  <a:gd name="T15" fmla="*/ 0 h 72"/>
                  <a:gd name="T16" fmla="*/ 30 w 42"/>
                  <a:gd name="T17" fmla="*/ 20 h 72"/>
                  <a:gd name="T18" fmla="*/ 42 w 42"/>
                  <a:gd name="T19" fmla="*/ 54 h 72"/>
                  <a:gd name="T20" fmla="*/ 12 w 42"/>
                  <a:gd name="T21" fmla="*/ 81 h 72"/>
                  <a:gd name="T22" fmla="*/ 6 w 42"/>
                  <a:gd name="T23" fmla="*/ 41 h 72"/>
                  <a:gd name="T24" fmla="*/ 6 w 42"/>
                  <a:gd name="T25" fmla="*/ 41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5125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5131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61 h 287"/>
                <a:gd name="T4" fmla="*/ 66 w 365"/>
                <a:gd name="T5" fmla="*/ 110 h 287"/>
                <a:gd name="T6" fmla="*/ 143 w 365"/>
                <a:gd name="T7" fmla="*/ 183 h 287"/>
                <a:gd name="T8" fmla="*/ 191 w 365"/>
                <a:gd name="T9" fmla="*/ 170 h 287"/>
                <a:gd name="T10" fmla="*/ 341 w 365"/>
                <a:gd name="T11" fmla="*/ 291 h 287"/>
                <a:gd name="T12" fmla="*/ 305 w 365"/>
                <a:gd name="T13" fmla="*/ 176 h 287"/>
                <a:gd name="T14" fmla="*/ 365 w 365"/>
                <a:gd name="T15" fmla="*/ 134 h 287"/>
                <a:gd name="T16" fmla="*/ 359 w 365"/>
                <a:gd name="T17" fmla="*/ 128 h 287"/>
                <a:gd name="T18" fmla="*/ 335 w 365"/>
                <a:gd name="T19" fmla="*/ 116 h 287"/>
                <a:gd name="T20" fmla="*/ 299 w 365"/>
                <a:gd name="T21" fmla="*/ 91 h 287"/>
                <a:gd name="T22" fmla="*/ 257 w 365"/>
                <a:gd name="T23" fmla="*/ 73 h 287"/>
                <a:gd name="T24" fmla="*/ 215 w 365"/>
                <a:gd name="T25" fmla="*/ 55 h 287"/>
                <a:gd name="T26" fmla="*/ 173 w 365"/>
                <a:gd name="T27" fmla="*/ 3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2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3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31 h 60"/>
                <a:gd name="T16" fmla="*/ 65 w 71"/>
                <a:gd name="T17" fmla="*/ 43 h 60"/>
                <a:gd name="T18" fmla="*/ 71 w 71"/>
                <a:gd name="T19" fmla="*/ 55 h 60"/>
                <a:gd name="T20" fmla="*/ 71 w 71"/>
                <a:gd name="T21" fmla="*/ 61 h 60"/>
                <a:gd name="T22" fmla="*/ 59 w 71"/>
                <a:gd name="T23" fmla="*/ 55 h 60"/>
                <a:gd name="T24" fmla="*/ 47 w 71"/>
                <a:gd name="T25" fmla="*/ 43 h 60"/>
                <a:gd name="T26" fmla="*/ 23 w 71"/>
                <a:gd name="T27" fmla="*/ 31 h 60"/>
                <a:gd name="T28" fmla="*/ 23 w 71"/>
                <a:gd name="T29" fmla="*/ 37 h 60"/>
                <a:gd name="T30" fmla="*/ 18 w 71"/>
                <a:gd name="T31" fmla="*/ 43 h 60"/>
                <a:gd name="T32" fmla="*/ 12 w 71"/>
                <a:gd name="T33" fmla="*/ 49 h 60"/>
                <a:gd name="T34" fmla="*/ 6 w 71"/>
                <a:gd name="T35" fmla="*/ 49 h 60"/>
                <a:gd name="T36" fmla="*/ 6 w 71"/>
                <a:gd name="T37" fmla="*/ 49 h 60"/>
                <a:gd name="T38" fmla="*/ 6 w 71"/>
                <a:gd name="T39" fmla="*/ 3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4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55 h 162"/>
                <a:gd name="T10" fmla="*/ 96 w 161"/>
                <a:gd name="T11" fmla="*/ 61 h 162"/>
                <a:gd name="T12" fmla="*/ 102 w 161"/>
                <a:gd name="T13" fmla="*/ 73 h 162"/>
                <a:gd name="T14" fmla="*/ 108 w 161"/>
                <a:gd name="T15" fmla="*/ 85 h 162"/>
                <a:gd name="T16" fmla="*/ 120 w 161"/>
                <a:gd name="T17" fmla="*/ 97 h 162"/>
                <a:gd name="T18" fmla="*/ 143 w 161"/>
                <a:gd name="T19" fmla="*/ 115 h 162"/>
                <a:gd name="T20" fmla="*/ 155 w 161"/>
                <a:gd name="T21" fmla="*/ 140 h 162"/>
                <a:gd name="T22" fmla="*/ 161 w 161"/>
                <a:gd name="T23" fmla="*/ 158 h 162"/>
                <a:gd name="T24" fmla="*/ 161 w 161"/>
                <a:gd name="T25" fmla="*/ 164 h 162"/>
                <a:gd name="T26" fmla="*/ 96 w 161"/>
                <a:gd name="T27" fmla="*/ 103 h 162"/>
                <a:gd name="T28" fmla="*/ 30 w 161"/>
                <a:gd name="T29" fmla="*/ 5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5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31 h 60"/>
                <a:gd name="T4" fmla="*/ 41 w 59"/>
                <a:gd name="T5" fmla="*/ 37 h 60"/>
                <a:gd name="T6" fmla="*/ 47 w 59"/>
                <a:gd name="T7" fmla="*/ 43 h 60"/>
                <a:gd name="T8" fmla="*/ 53 w 59"/>
                <a:gd name="T9" fmla="*/ 55 h 60"/>
                <a:gd name="T10" fmla="*/ 53 w 59"/>
                <a:gd name="T11" fmla="*/ 61 h 60"/>
                <a:gd name="T12" fmla="*/ 47 w 59"/>
                <a:gd name="T13" fmla="*/ 55 h 60"/>
                <a:gd name="T14" fmla="*/ 35 w 59"/>
                <a:gd name="T15" fmla="*/ 49 h 60"/>
                <a:gd name="T16" fmla="*/ 23 w 59"/>
                <a:gd name="T17" fmla="*/ 37 h 60"/>
                <a:gd name="T18" fmla="*/ 17 w 59"/>
                <a:gd name="T19" fmla="*/ 3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5136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37 h 204"/>
                <a:gd name="T2" fmla="*/ 245 w 245"/>
                <a:gd name="T3" fmla="*/ 43 h 204"/>
                <a:gd name="T4" fmla="*/ 209 w 245"/>
                <a:gd name="T5" fmla="*/ 85 h 204"/>
                <a:gd name="T6" fmla="*/ 143 w 245"/>
                <a:gd name="T7" fmla="*/ 134 h 204"/>
                <a:gd name="T8" fmla="*/ 167 w 245"/>
                <a:gd name="T9" fmla="*/ 158 h 204"/>
                <a:gd name="T10" fmla="*/ 179 w 245"/>
                <a:gd name="T11" fmla="*/ 207 h 204"/>
                <a:gd name="T12" fmla="*/ 77 w 245"/>
                <a:gd name="T13" fmla="*/ 134 h 204"/>
                <a:gd name="T14" fmla="*/ 47 w 245"/>
                <a:gd name="T15" fmla="*/ 85 h 204"/>
                <a:gd name="T16" fmla="*/ 89 w 245"/>
                <a:gd name="T17" fmla="*/ 67 h 204"/>
                <a:gd name="T18" fmla="*/ 59 w 245"/>
                <a:gd name="T19" fmla="*/ 3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37 h 204"/>
                <a:gd name="T50" fmla="*/ 233 w 245"/>
                <a:gd name="T51" fmla="*/ 3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33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7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784FF9C-E147-457B-92EB-CE40EA9DDCE8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83458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  <p:sldLayoutId id="2147483798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831 w 6027"/>
                <a:gd name="T1" fmla="*/ 5 h 2296"/>
                <a:gd name="T2" fmla="*/ 0 w 6027"/>
                <a:gd name="T3" fmla="*/ 5 h 2296"/>
                <a:gd name="T4" fmla="*/ 0 w 6027"/>
                <a:gd name="T5" fmla="*/ 0 h 2296"/>
                <a:gd name="T6" fmla="*/ 3831 w 6027"/>
                <a:gd name="T7" fmla="*/ 0 h 2296"/>
                <a:gd name="T8" fmla="*/ 3831 w 6027"/>
                <a:gd name="T9" fmla="*/ 5 h 2296"/>
                <a:gd name="T10" fmla="*/ 3831 w 6027"/>
                <a:gd name="T11" fmla="*/ 5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round/>
            <a:headEnd/>
            <a:tailEnd/>
          </a:ln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3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55 h 353"/>
                  <a:gd name="T4" fmla="*/ 24 w 186"/>
                  <a:gd name="T5" fmla="*/ 94 h 353"/>
                  <a:gd name="T6" fmla="*/ 18 w 186"/>
                  <a:gd name="T7" fmla="*/ 203 h 353"/>
                  <a:gd name="T8" fmla="*/ 42 w 186"/>
                  <a:gd name="T9" fmla="*/ 351 h 353"/>
                  <a:gd name="T10" fmla="*/ 48 w 186"/>
                  <a:gd name="T11" fmla="*/ 498 h 353"/>
                  <a:gd name="T12" fmla="*/ 0 w 186"/>
                  <a:gd name="T13" fmla="*/ 1088 h 353"/>
                  <a:gd name="T14" fmla="*/ 54 w 186"/>
                  <a:gd name="T15" fmla="*/ 720 h 353"/>
                  <a:gd name="T16" fmla="*/ 84 w 186"/>
                  <a:gd name="T17" fmla="*/ 664 h 353"/>
                  <a:gd name="T18" fmla="*/ 126 w 186"/>
                  <a:gd name="T19" fmla="*/ 389 h 353"/>
                  <a:gd name="T20" fmla="*/ 144 w 186"/>
                  <a:gd name="T21" fmla="*/ 368 h 353"/>
                  <a:gd name="T22" fmla="*/ 144 w 186"/>
                  <a:gd name="T23" fmla="*/ 278 h 353"/>
                  <a:gd name="T24" fmla="*/ 186 w 186"/>
                  <a:gd name="T25" fmla="*/ 203 h 353"/>
                  <a:gd name="T26" fmla="*/ 162 w 186"/>
                  <a:gd name="T27" fmla="*/ 184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19 h 66"/>
                  <a:gd name="T8" fmla="*/ 6 w 155"/>
                  <a:gd name="T9" fmla="*/ 55 h 66"/>
                  <a:gd name="T10" fmla="*/ 0 w 155"/>
                  <a:gd name="T11" fmla="*/ 76 h 66"/>
                  <a:gd name="T12" fmla="*/ 78 w 155"/>
                  <a:gd name="T13" fmla="*/ 186 h 66"/>
                  <a:gd name="T14" fmla="*/ 96 w 155"/>
                  <a:gd name="T15" fmla="*/ 131 h 66"/>
                  <a:gd name="T16" fmla="*/ 155 w 155"/>
                  <a:gd name="T17" fmla="*/ 207 h 66"/>
                  <a:gd name="T18" fmla="*/ 126 w 155"/>
                  <a:gd name="T19" fmla="*/ 76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18 h 72"/>
                  <a:gd name="T2" fmla="*/ 0 w 42"/>
                  <a:gd name="T3" fmla="*/ 60 h 72"/>
                  <a:gd name="T4" fmla="*/ 12 w 42"/>
                  <a:gd name="T5" fmla="*/ 20 h 72"/>
                  <a:gd name="T6" fmla="*/ 0 w 42"/>
                  <a:gd name="T7" fmla="*/ 20 h 72"/>
                  <a:gd name="T8" fmla="*/ 12 w 42"/>
                  <a:gd name="T9" fmla="*/ 20 h 72"/>
                  <a:gd name="T10" fmla="*/ 24 w 42"/>
                  <a:gd name="T11" fmla="*/ 20 h 72"/>
                  <a:gd name="T12" fmla="*/ 36 w 42"/>
                  <a:gd name="T13" fmla="*/ 20 h 72"/>
                  <a:gd name="T14" fmla="*/ 42 w 42"/>
                  <a:gd name="T15" fmla="*/ 0 h 72"/>
                  <a:gd name="T16" fmla="*/ 30 w 42"/>
                  <a:gd name="T17" fmla="*/ 60 h 72"/>
                  <a:gd name="T18" fmla="*/ 42 w 42"/>
                  <a:gd name="T19" fmla="*/ 159 h 72"/>
                  <a:gd name="T20" fmla="*/ 12 w 42"/>
                  <a:gd name="T21" fmla="*/ 232 h 72"/>
                  <a:gd name="T22" fmla="*/ 6 w 42"/>
                  <a:gd name="T23" fmla="*/ 118 h 72"/>
                  <a:gd name="T24" fmla="*/ 6 w 42"/>
                  <a:gd name="T25" fmla="*/ 118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0 h 287"/>
                <a:gd name="T4" fmla="*/ 66 w 365"/>
                <a:gd name="T5" fmla="*/ 128 h 287"/>
                <a:gd name="T6" fmla="*/ 143 w 365"/>
                <a:gd name="T7" fmla="*/ 210 h 287"/>
                <a:gd name="T8" fmla="*/ 191 w 365"/>
                <a:gd name="T9" fmla="*/ 192 h 287"/>
                <a:gd name="T10" fmla="*/ 341 w 365"/>
                <a:gd name="T11" fmla="*/ 328 h 287"/>
                <a:gd name="T12" fmla="*/ 305 w 365"/>
                <a:gd name="T13" fmla="*/ 201 h 287"/>
                <a:gd name="T14" fmla="*/ 365 w 365"/>
                <a:gd name="T15" fmla="*/ 152 h 287"/>
                <a:gd name="T16" fmla="*/ 359 w 365"/>
                <a:gd name="T17" fmla="*/ 146 h 287"/>
                <a:gd name="T18" fmla="*/ 335 w 365"/>
                <a:gd name="T19" fmla="*/ 134 h 287"/>
                <a:gd name="T20" fmla="*/ 299 w 365"/>
                <a:gd name="T21" fmla="*/ 100 h 287"/>
                <a:gd name="T22" fmla="*/ 257 w 365"/>
                <a:gd name="T23" fmla="*/ 82 h 287"/>
                <a:gd name="T24" fmla="*/ 215 w 365"/>
                <a:gd name="T25" fmla="*/ 64 h 287"/>
                <a:gd name="T26" fmla="*/ 173 w 365"/>
                <a:gd name="T27" fmla="*/ 46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0 h 60"/>
                <a:gd name="T16" fmla="*/ 65 w 71"/>
                <a:gd name="T17" fmla="*/ 52 h 60"/>
                <a:gd name="T18" fmla="*/ 71 w 71"/>
                <a:gd name="T19" fmla="*/ 64 h 60"/>
                <a:gd name="T20" fmla="*/ 71 w 71"/>
                <a:gd name="T21" fmla="*/ 70 h 60"/>
                <a:gd name="T22" fmla="*/ 59 w 71"/>
                <a:gd name="T23" fmla="*/ 64 h 60"/>
                <a:gd name="T24" fmla="*/ 47 w 71"/>
                <a:gd name="T25" fmla="*/ 52 h 60"/>
                <a:gd name="T26" fmla="*/ 23 w 71"/>
                <a:gd name="T27" fmla="*/ 40 h 60"/>
                <a:gd name="T28" fmla="*/ 23 w 71"/>
                <a:gd name="T29" fmla="*/ 46 h 60"/>
                <a:gd name="T30" fmla="*/ 18 w 71"/>
                <a:gd name="T31" fmla="*/ 52 h 60"/>
                <a:gd name="T32" fmla="*/ 12 w 71"/>
                <a:gd name="T33" fmla="*/ 58 h 60"/>
                <a:gd name="T34" fmla="*/ 6 w 71"/>
                <a:gd name="T35" fmla="*/ 58 h 60"/>
                <a:gd name="T36" fmla="*/ 6 w 71"/>
                <a:gd name="T37" fmla="*/ 58 h 60"/>
                <a:gd name="T38" fmla="*/ 6 w 71"/>
                <a:gd name="T39" fmla="*/ 46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4 h 162"/>
                <a:gd name="T10" fmla="*/ 96 w 161"/>
                <a:gd name="T11" fmla="*/ 70 h 162"/>
                <a:gd name="T12" fmla="*/ 102 w 161"/>
                <a:gd name="T13" fmla="*/ 82 h 162"/>
                <a:gd name="T14" fmla="*/ 108 w 161"/>
                <a:gd name="T15" fmla="*/ 94 h 162"/>
                <a:gd name="T16" fmla="*/ 120 w 161"/>
                <a:gd name="T17" fmla="*/ 106 h 162"/>
                <a:gd name="T18" fmla="*/ 143 w 161"/>
                <a:gd name="T19" fmla="*/ 126 h 162"/>
                <a:gd name="T20" fmla="*/ 155 w 161"/>
                <a:gd name="T21" fmla="*/ 158 h 162"/>
                <a:gd name="T22" fmla="*/ 161 w 161"/>
                <a:gd name="T23" fmla="*/ 176 h 162"/>
                <a:gd name="T24" fmla="*/ 161 w 161"/>
                <a:gd name="T25" fmla="*/ 182 h 162"/>
                <a:gd name="T26" fmla="*/ 96 w 161"/>
                <a:gd name="T27" fmla="*/ 112 h 162"/>
                <a:gd name="T28" fmla="*/ 30 w 161"/>
                <a:gd name="T29" fmla="*/ 64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0 h 60"/>
                <a:gd name="T4" fmla="*/ 41 w 59"/>
                <a:gd name="T5" fmla="*/ 46 h 60"/>
                <a:gd name="T6" fmla="*/ 47 w 59"/>
                <a:gd name="T7" fmla="*/ 52 h 60"/>
                <a:gd name="T8" fmla="*/ 53 w 59"/>
                <a:gd name="T9" fmla="*/ 64 h 60"/>
                <a:gd name="T10" fmla="*/ 53 w 59"/>
                <a:gd name="T11" fmla="*/ 70 h 60"/>
                <a:gd name="T12" fmla="*/ 47 w 59"/>
                <a:gd name="T13" fmla="*/ 64 h 60"/>
                <a:gd name="T14" fmla="*/ 35 w 59"/>
                <a:gd name="T15" fmla="*/ 58 h 60"/>
                <a:gd name="T16" fmla="*/ 23 w 59"/>
                <a:gd name="T17" fmla="*/ 46 h 60"/>
                <a:gd name="T18" fmla="*/ 17 w 59"/>
                <a:gd name="T19" fmla="*/ 40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6 h 204"/>
                <a:gd name="T2" fmla="*/ 245 w 245"/>
                <a:gd name="T3" fmla="*/ 52 h 204"/>
                <a:gd name="T4" fmla="*/ 209 w 245"/>
                <a:gd name="T5" fmla="*/ 94 h 204"/>
                <a:gd name="T6" fmla="*/ 143 w 245"/>
                <a:gd name="T7" fmla="*/ 152 h 204"/>
                <a:gd name="T8" fmla="*/ 167 w 245"/>
                <a:gd name="T9" fmla="*/ 179 h 204"/>
                <a:gd name="T10" fmla="*/ 179 w 245"/>
                <a:gd name="T11" fmla="*/ 234 h 204"/>
                <a:gd name="T12" fmla="*/ 77 w 245"/>
                <a:gd name="T13" fmla="*/ 152 h 204"/>
                <a:gd name="T14" fmla="*/ 47 w 245"/>
                <a:gd name="T15" fmla="*/ 94 h 204"/>
                <a:gd name="T16" fmla="*/ 89 w 245"/>
                <a:gd name="T17" fmla="*/ 76 h 204"/>
                <a:gd name="T18" fmla="*/ 59 w 245"/>
                <a:gd name="T19" fmla="*/ 46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6 h 204"/>
                <a:gd name="T50" fmla="*/ 233 w 245"/>
                <a:gd name="T51" fmla="*/ 46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33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D5AE478-0FB8-4020-B8E9-539AD2344933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32349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661 w 6027"/>
                <a:gd name="T1" fmla="*/ 3 h 2296"/>
                <a:gd name="T2" fmla="*/ 0 w 6027"/>
                <a:gd name="T3" fmla="*/ 3 h 2296"/>
                <a:gd name="T4" fmla="*/ 0 w 6027"/>
                <a:gd name="T5" fmla="*/ 0 h 2296"/>
                <a:gd name="T6" fmla="*/ 3661 w 6027"/>
                <a:gd name="T7" fmla="*/ 0 h 2296"/>
                <a:gd name="T8" fmla="*/ 3661 w 6027"/>
                <a:gd name="T9" fmla="*/ 3 h 2296"/>
                <a:gd name="T10" fmla="*/ 3661 w 6027"/>
                <a:gd name="T11" fmla="*/ 3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3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2 h 353"/>
                  <a:gd name="T4" fmla="*/ 24 w 186"/>
                  <a:gd name="T5" fmla="*/ 105 h 353"/>
                  <a:gd name="T6" fmla="*/ 18 w 186"/>
                  <a:gd name="T7" fmla="*/ 227 h 353"/>
                  <a:gd name="T8" fmla="*/ 42 w 186"/>
                  <a:gd name="T9" fmla="*/ 393 h 353"/>
                  <a:gd name="T10" fmla="*/ 48 w 186"/>
                  <a:gd name="T11" fmla="*/ 557 h 353"/>
                  <a:gd name="T12" fmla="*/ 0 w 186"/>
                  <a:gd name="T13" fmla="*/ 1217 h 353"/>
                  <a:gd name="T14" fmla="*/ 54 w 186"/>
                  <a:gd name="T15" fmla="*/ 806 h 353"/>
                  <a:gd name="T16" fmla="*/ 84 w 186"/>
                  <a:gd name="T17" fmla="*/ 743 h 353"/>
                  <a:gd name="T18" fmla="*/ 126 w 186"/>
                  <a:gd name="T19" fmla="*/ 435 h 353"/>
                  <a:gd name="T20" fmla="*/ 144 w 186"/>
                  <a:gd name="T21" fmla="*/ 412 h 353"/>
                  <a:gd name="T22" fmla="*/ 144 w 186"/>
                  <a:gd name="T23" fmla="*/ 311 h 353"/>
                  <a:gd name="T24" fmla="*/ 186 w 186"/>
                  <a:gd name="T25" fmla="*/ 227 h 353"/>
                  <a:gd name="T26" fmla="*/ 162 w 186"/>
                  <a:gd name="T27" fmla="*/ 2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1 h 66"/>
                  <a:gd name="T8" fmla="*/ 6 w 155"/>
                  <a:gd name="T9" fmla="*/ 62 h 66"/>
                  <a:gd name="T10" fmla="*/ 0 w 155"/>
                  <a:gd name="T11" fmla="*/ 85 h 66"/>
                  <a:gd name="T12" fmla="*/ 78 w 155"/>
                  <a:gd name="T13" fmla="*/ 209 h 66"/>
                  <a:gd name="T14" fmla="*/ 96 w 155"/>
                  <a:gd name="T15" fmla="*/ 147 h 66"/>
                  <a:gd name="T16" fmla="*/ 155 w 155"/>
                  <a:gd name="T17" fmla="*/ 232 h 66"/>
                  <a:gd name="T18" fmla="*/ 126 w 155"/>
                  <a:gd name="T19" fmla="*/ 8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33 h 72"/>
                  <a:gd name="T2" fmla="*/ 0 w 42"/>
                  <a:gd name="T3" fmla="*/ 68 h 72"/>
                  <a:gd name="T4" fmla="*/ 12 w 42"/>
                  <a:gd name="T5" fmla="*/ 23 h 72"/>
                  <a:gd name="T6" fmla="*/ 0 w 42"/>
                  <a:gd name="T7" fmla="*/ 23 h 72"/>
                  <a:gd name="T8" fmla="*/ 12 w 42"/>
                  <a:gd name="T9" fmla="*/ 23 h 72"/>
                  <a:gd name="T10" fmla="*/ 24 w 42"/>
                  <a:gd name="T11" fmla="*/ 23 h 72"/>
                  <a:gd name="T12" fmla="*/ 36 w 42"/>
                  <a:gd name="T13" fmla="*/ 23 h 72"/>
                  <a:gd name="T14" fmla="*/ 42 w 42"/>
                  <a:gd name="T15" fmla="*/ 0 h 72"/>
                  <a:gd name="T16" fmla="*/ 30 w 42"/>
                  <a:gd name="T17" fmla="*/ 68 h 72"/>
                  <a:gd name="T18" fmla="*/ 42 w 42"/>
                  <a:gd name="T19" fmla="*/ 179 h 72"/>
                  <a:gd name="T20" fmla="*/ 12 w 42"/>
                  <a:gd name="T21" fmla="*/ 261 h 72"/>
                  <a:gd name="T22" fmla="*/ 6 w 42"/>
                  <a:gd name="T23" fmla="*/ 133 h 72"/>
                  <a:gd name="T24" fmla="*/ 6 w 42"/>
                  <a:gd name="T25" fmla="*/ 13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1 h 287"/>
                <a:gd name="T4" fmla="*/ 66 w 365"/>
                <a:gd name="T5" fmla="*/ 130 h 287"/>
                <a:gd name="T6" fmla="*/ 143 w 365"/>
                <a:gd name="T7" fmla="*/ 213 h 287"/>
                <a:gd name="T8" fmla="*/ 191 w 365"/>
                <a:gd name="T9" fmla="*/ 195 h 287"/>
                <a:gd name="T10" fmla="*/ 341 w 365"/>
                <a:gd name="T11" fmla="*/ 333 h 287"/>
                <a:gd name="T12" fmla="*/ 305 w 365"/>
                <a:gd name="T13" fmla="*/ 204 h 287"/>
                <a:gd name="T14" fmla="*/ 365 w 365"/>
                <a:gd name="T15" fmla="*/ 154 h 287"/>
                <a:gd name="T16" fmla="*/ 359 w 365"/>
                <a:gd name="T17" fmla="*/ 148 h 287"/>
                <a:gd name="T18" fmla="*/ 335 w 365"/>
                <a:gd name="T19" fmla="*/ 136 h 287"/>
                <a:gd name="T20" fmla="*/ 299 w 365"/>
                <a:gd name="T21" fmla="*/ 101 h 287"/>
                <a:gd name="T22" fmla="*/ 257 w 365"/>
                <a:gd name="T23" fmla="*/ 83 h 287"/>
                <a:gd name="T24" fmla="*/ 215 w 365"/>
                <a:gd name="T25" fmla="*/ 65 h 287"/>
                <a:gd name="T26" fmla="*/ 173 w 365"/>
                <a:gd name="T27" fmla="*/ 4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1 h 60"/>
                <a:gd name="T16" fmla="*/ 65 w 71"/>
                <a:gd name="T17" fmla="*/ 53 h 60"/>
                <a:gd name="T18" fmla="*/ 71 w 71"/>
                <a:gd name="T19" fmla="*/ 65 h 60"/>
                <a:gd name="T20" fmla="*/ 71 w 71"/>
                <a:gd name="T21" fmla="*/ 71 h 60"/>
                <a:gd name="T22" fmla="*/ 59 w 71"/>
                <a:gd name="T23" fmla="*/ 65 h 60"/>
                <a:gd name="T24" fmla="*/ 47 w 71"/>
                <a:gd name="T25" fmla="*/ 53 h 60"/>
                <a:gd name="T26" fmla="*/ 23 w 71"/>
                <a:gd name="T27" fmla="*/ 41 h 60"/>
                <a:gd name="T28" fmla="*/ 23 w 71"/>
                <a:gd name="T29" fmla="*/ 47 h 60"/>
                <a:gd name="T30" fmla="*/ 18 w 71"/>
                <a:gd name="T31" fmla="*/ 53 h 60"/>
                <a:gd name="T32" fmla="*/ 12 w 71"/>
                <a:gd name="T33" fmla="*/ 59 h 60"/>
                <a:gd name="T34" fmla="*/ 6 w 71"/>
                <a:gd name="T35" fmla="*/ 59 h 60"/>
                <a:gd name="T36" fmla="*/ 6 w 71"/>
                <a:gd name="T37" fmla="*/ 59 h 60"/>
                <a:gd name="T38" fmla="*/ 6 w 71"/>
                <a:gd name="T39" fmla="*/ 4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5 h 162"/>
                <a:gd name="T10" fmla="*/ 96 w 161"/>
                <a:gd name="T11" fmla="*/ 71 h 162"/>
                <a:gd name="T12" fmla="*/ 102 w 161"/>
                <a:gd name="T13" fmla="*/ 83 h 162"/>
                <a:gd name="T14" fmla="*/ 108 w 161"/>
                <a:gd name="T15" fmla="*/ 95 h 162"/>
                <a:gd name="T16" fmla="*/ 120 w 161"/>
                <a:gd name="T17" fmla="*/ 107 h 162"/>
                <a:gd name="T18" fmla="*/ 143 w 161"/>
                <a:gd name="T19" fmla="*/ 128 h 162"/>
                <a:gd name="T20" fmla="*/ 155 w 161"/>
                <a:gd name="T21" fmla="*/ 160 h 162"/>
                <a:gd name="T22" fmla="*/ 161 w 161"/>
                <a:gd name="T23" fmla="*/ 178 h 162"/>
                <a:gd name="T24" fmla="*/ 161 w 161"/>
                <a:gd name="T25" fmla="*/ 184 h 162"/>
                <a:gd name="T26" fmla="*/ 96 w 161"/>
                <a:gd name="T27" fmla="*/ 113 h 162"/>
                <a:gd name="T28" fmla="*/ 30 w 161"/>
                <a:gd name="T29" fmla="*/ 6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1 h 60"/>
                <a:gd name="T4" fmla="*/ 41 w 59"/>
                <a:gd name="T5" fmla="*/ 47 h 60"/>
                <a:gd name="T6" fmla="*/ 47 w 59"/>
                <a:gd name="T7" fmla="*/ 53 h 60"/>
                <a:gd name="T8" fmla="*/ 53 w 59"/>
                <a:gd name="T9" fmla="*/ 65 h 60"/>
                <a:gd name="T10" fmla="*/ 53 w 59"/>
                <a:gd name="T11" fmla="*/ 71 h 60"/>
                <a:gd name="T12" fmla="*/ 47 w 59"/>
                <a:gd name="T13" fmla="*/ 65 h 60"/>
                <a:gd name="T14" fmla="*/ 35 w 59"/>
                <a:gd name="T15" fmla="*/ 59 h 60"/>
                <a:gd name="T16" fmla="*/ 23 w 59"/>
                <a:gd name="T17" fmla="*/ 47 h 60"/>
                <a:gd name="T18" fmla="*/ 17 w 59"/>
                <a:gd name="T19" fmla="*/ 4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7 h 204"/>
                <a:gd name="T2" fmla="*/ 245 w 245"/>
                <a:gd name="T3" fmla="*/ 53 h 204"/>
                <a:gd name="T4" fmla="*/ 209 w 245"/>
                <a:gd name="T5" fmla="*/ 95 h 204"/>
                <a:gd name="T6" fmla="*/ 143 w 245"/>
                <a:gd name="T7" fmla="*/ 154 h 204"/>
                <a:gd name="T8" fmla="*/ 167 w 245"/>
                <a:gd name="T9" fmla="*/ 182 h 204"/>
                <a:gd name="T10" fmla="*/ 179 w 245"/>
                <a:gd name="T11" fmla="*/ 237 h 204"/>
                <a:gd name="T12" fmla="*/ 77 w 245"/>
                <a:gd name="T13" fmla="*/ 154 h 204"/>
                <a:gd name="T14" fmla="*/ 47 w 245"/>
                <a:gd name="T15" fmla="*/ 95 h 204"/>
                <a:gd name="T16" fmla="*/ 89 w 245"/>
                <a:gd name="T17" fmla="*/ 77 h 204"/>
                <a:gd name="T18" fmla="*/ 59 w 245"/>
                <a:gd name="T19" fmla="*/ 4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7 h 204"/>
                <a:gd name="T50" fmla="*/ 233 w 245"/>
                <a:gd name="T51" fmla="*/ 4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33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AF8EC-97B5-4AE5-9728-CAF02E85C4AA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695427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661 w 6027"/>
                <a:gd name="T1" fmla="*/ 3 h 2296"/>
                <a:gd name="T2" fmla="*/ 0 w 6027"/>
                <a:gd name="T3" fmla="*/ 3 h 2296"/>
                <a:gd name="T4" fmla="*/ 0 w 6027"/>
                <a:gd name="T5" fmla="*/ 0 h 2296"/>
                <a:gd name="T6" fmla="*/ 3661 w 6027"/>
                <a:gd name="T7" fmla="*/ 0 h 2296"/>
                <a:gd name="T8" fmla="*/ 3661 w 6027"/>
                <a:gd name="T9" fmla="*/ 3 h 2296"/>
                <a:gd name="T10" fmla="*/ 3661 w 6027"/>
                <a:gd name="T11" fmla="*/ 3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3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2 h 353"/>
                  <a:gd name="T4" fmla="*/ 24 w 186"/>
                  <a:gd name="T5" fmla="*/ 105 h 353"/>
                  <a:gd name="T6" fmla="*/ 18 w 186"/>
                  <a:gd name="T7" fmla="*/ 227 h 353"/>
                  <a:gd name="T8" fmla="*/ 42 w 186"/>
                  <a:gd name="T9" fmla="*/ 393 h 353"/>
                  <a:gd name="T10" fmla="*/ 48 w 186"/>
                  <a:gd name="T11" fmla="*/ 557 h 353"/>
                  <a:gd name="T12" fmla="*/ 0 w 186"/>
                  <a:gd name="T13" fmla="*/ 1217 h 353"/>
                  <a:gd name="T14" fmla="*/ 54 w 186"/>
                  <a:gd name="T15" fmla="*/ 806 h 353"/>
                  <a:gd name="T16" fmla="*/ 84 w 186"/>
                  <a:gd name="T17" fmla="*/ 743 h 353"/>
                  <a:gd name="T18" fmla="*/ 126 w 186"/>
                  <a:gd name="T19" fmla="*/ 435 h 353"/>
                  <a:gd name="T20" fmla="*/ 144 w 186"/>
                  <a:gd name="T21" fmla="*/ 412 h 353"/>
                  <a:gd name="T22" fmla="*/ 144 w 186"/>
                  <a:gd name="T23" fmla="*/ 311 h 353"/>
                  <a:gd name="T24" fmla="*/ 186 w 186"/>
                  <a:gd name="T25" fmla="*/ 227 h 353"/>
                  <a:gd name="T26" fmla="*/ 162 w 186"/>
                  <a:gd name="T27" fmla="*/ 2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1 h 66"/>
                  <a:gd name="T8" fmla="*/ 6 w 155"/>
                  <a:gd name="T9" fmla="*/ 62 h 66"/>
                  <a:gd name="T10" fmla="*/ 0 w 155"/>
                  <a:gd name="T11" fmla="*/ 85 h 66"/>
                  <a:gd name="T12" fmla="*/ 78 w 155"/>
                  <a:gd name="T13" fmla="*/ 209 h 66"/>
                  <a:gd name="T14" fmla="*/ 96 w 155"/>
                  <a:gd name="T15" fmla="*/ 147 h 66"/>
                  <a:gd name="T16" fmla="*/ 155 w 155"/>
                  <a:gd name="T17" fmla="*/ 232 h 66"/>
                  <a:gd name="T18" fmla="*/ 126 w 155"/>
                  <a:gd name="T19" fmla="*/ 8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33 h 72"/>
                  <a:gd name="T2" fmla="*/ 0 w 42"/>
                  <a:gd name="T3" fmla="*/ 68 h 72"/>
                  <a:gd name="T4" fmla="*/ 12 w 42"/>
                  <a:gd name="T5" fmla="*/ 23 h 72"/>
                  <a:gd name="T6" fmla="*/ 0 w 42"/>
                  <a:gd name="T7" fmla="*/ 23 h 72"/>
                  <a:gd name="T8" fmla="*/ 12 w 42"/>
                  <a:gd name="T9" fmla="*/ 23 h 72"/>
                  <a:gd name="T10" fmla="*/ 24 w 42"/>
                  <a:gd name="T11" fmla="*/ 23 h 72"/>
                  <a:gd name="T12" fmla="*/ 36 w 42"/>
                  <a:gd name="T13" fmla="*/ 23 h 72"/>
                  <a:gd name="T14" fmla="*/ 42 w 42"/>
                  <a:gd name="T15" fmla="*/ 0 h 72"/>
                  <a:gd name="T16" fmla="*/ 30 w 42"/>
                  <a:gd name="T17" fmla="*/ 68 h 72"/>
                  <a:gd name="T18" fmla="*/ 42 w 42"/>
                  <a:gd name="T19" fmla="*/ 179 h 72"/>
                  <a:gd name="T20" fmla="*/ 12 w 42"/>
                  <a:gd name="T21" fmla="*/ 261 h 72"/>
                  <a:gd name="T22" fmla="*/ 6 w 42"/>
                  <a:gd name="T23" fmla="*/ 133 h 72"/>
                  <a:gd name="T24" fmla="*/ 6 w 42"/>
                  <a:gd name="T25" fmla="*/ 13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1 h 287"/>
                <a:gd name="T4" fmla="*/ 66 w 365"/>
                <a:gd name="T5" fmla="*/ 130 h 287"/>
                <a:gd name="T6" fmla="*/ 143 w 365"/>
                <a:gd name="T7" fmla="*/ 213 h 287"/>
                <a:gd name="T8" fmla="*/ 191 w 365"/>
                <a:gd name="T9" fmla="*/ 195 h 287"/>
                <a:gd name="T10" fmla="*/ 341 w 365"/>
                <a:gd name="T11" fmla="*/ 333 h 287"/>
                <a:gd name="T12" fmla="*/ 305 w 365"/>
                <a:gd name="T13" fmla="*/ 204 h 287"/>
                <a:gd name="T14" fmla="*/ 365 w 365"/>
                <a:gd name="T15" fmla="*/ 154 h 287"/>
                <a:gd name="T16" fmla="*/ 359 w 365"/>
                <a:gd name="T17" fmla="*/ 148 h 287"/>
                <a:gd name="T18" fmla="*/ 335 w 365"/>
                <a:gd name="T19" fmla="*/ 136 h 287"/>
                <a:gd name="T20" fmla="*/ 299 w 365"/>
                <a:gd name="T21" fmla="*/ 101 h 287"/>
                <a:gd name="T22" fmla="*/ 257 w 365"/>
                <a:gd name="T23" fmla="*/ 83 h 287"/>
                <a:gd name="T24" fmla="*/ 215 w 365"/>
                <a:gd name="T25" fmla="*/ 65 h 287"/>
                <a:gd name="T26" fmla="*/ 173 w 365"/>
                <a:gd name="T27" fmla="*/ 4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1 h 60"/>
                <a:gd name="T16" fmla="*/ 65 w 71"/>
                <a:gd name="T17" fmla="*/ 53 h 60"/>
                <a:gd name="T18" fmla="*/ 71 w 71"/>
                <a:gd name="T19" fmla="*/ 65 h 60"/>
                <a:gd name="T20" fmla="*/ 71 w 71"/>
                <a:gd name="T21" fmla="*/ 71 h 60"/>
                <a:gd name="T22" fmla="*/ 59 w 71"/>
                <a:gd name="T23" fmla="*/ 65 h 60"/>
                <a:gd name="T24" fmla="*/ 47 w 71"/>
                <a:gd name="T25" fmla="*/ 53 h 60"/>
                <a:gd name="T26" fmla="*/ 23 w 71"/>
                <a:gd name="T27" fmla="*/ 41 h 60"/>
                <a:gd name="T28" fmla="*/ 23 w 71"/>
                <a:gd name="T29" fmla="*/ 47 h 60"/>
                <a:gd name="T30" fmla="*/ 18 w 71"/>
                <a:gd name="T31" fmla="*/ 53 h 60"/>
                <a:gd name="T32" fmla="*/ 12 w 71"/>
                <a:gd name="T33" fmla="*/ 59 h 60"/>
                <a:gd name="T34" fmla="*/ 6 w 71"/>
                <a:gd name="T35" fmla="*/ 59 h 60"/>
                <a:gd name="T36" fmla="*/ 6 w 71"/>
                <a:gd name="T37" fmla="*/ 59 h 60"/>
                <a:gd name="T38" fmla="*/ 6 w 71"/>
                <a:gd name="T39" fmla="*/ 4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5 h 162"/>
                <a:gd name="T10" fmla="*/ 96 w 161"/>
                <a:gd name="T11" fmla="*/ 71 h 162"/>
                <a:gd name="T12" fmla="*/ 102 w 161"/>
                <a:gd name="T13" fmla="*/ 83 h 162"/>
                <a:gd name="T14" fmla="*/ 108 w 161"/>
                <a:gd name="T15" fmla="*/ 95 h 162"/>
                <a:gd name="T16" fmla="*/ 120 w 161"/>
                <a:gd name="T17" fmla="*/ 107 h 162"/>
                <a:gd name="T18" fmla="*/ 143 w 161"/>
                <a:gd name="T19" fmla="*/ 128 h 162"/>
                <a:gd name="T20" fmla="*/ 155 w 161"/>
                <a:gd name="T21" fmla="*/ 160 h 162"/>
                <a:gd name="T22" fmla="*/ 161 w 161"/>
                <a:gd name="T23" fmla="*/ 178 h 162"/>
                <a:gd name="T24" fmla="*/ 161 w 161"/>
                <a:gd name="T25" fmla="*/ 184 h 162"/>
                <a:gd name="T26" fmla="*/ 96 w 161"/>
                <a:gd name="T27" fmla="*/ 113 h 162"/>
                <a:gd name="T28" fmla="*/ 30 w 161"/>
                <a:gd name="T29" fmla="*/ 6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1 h 60"/>
                <a:gd name="T4" fmla="*/ 41 w 59"/>
                <a:gd name="T5" fmla="*/ 47 h 60"/>
                <a:gd name="T6" fmla="*/ 47 w 59"/>
                <a:gd name="T7" fmla="*/ 53 h 60"/>
                <a:gd name="T8" fmla="*/ 53 w 59"/>
                <a:gd name="T9" fmla="*/ 65 h 60"/>
                <a:gd name="T10" fmla="*/ 53 w 59"/>
                <a:gd name="T11" fmla="*/ 71 h 60"/>
                <a:gd name="T12" fmla="*/ 47 w 59"/>
                <a:gd name="T13" fmla="*/ 65 h 60"/>
                <a:gd name="T14" fmla="*/ 35 w 59"/>
                <a:gd name="T15" fmla="*/ 59 h 60"/>
                <a:gd name="T16" fmla="*/ 23 w 59"/>
                <a:gd name="T17" fmla="*/ 47 h 60"/>
                <a:gd name="T18" fmla="*/ 17 w 59"/>
                <a:gd name="T19" fmla="*/ 4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7 h 204"/>
                <a:gd name="T2" fmla="*/ 245 w 245"/>
                <a:gd name="T3" fmla="*/ 53 h 204"/>
                <a:gd name="T4" fmla="*/ 209 w 245"/>
                <a:gd name="T5" fmla="*/ 95 h 204"/>
                <a:gd name="T6" fmla="*/ 143 w 245"/>
                <a:gd name="T7" fmla="*/ 154 h 204"/>
                <a:gd name="T8" fmla="*/ 167 w 245"/>
                <a:gd name="T9" fmla="*/ 182 h 204"/>
                <a:gd name="T10" fmla="*/ 179 w 245"/>
                <a:gd name="T11" fmla="*/ 237 h 204"/>
                <a:gd name="T12" fmla="*/ 77 w 245"/>
                <a:gd name="T13" fmla="*/ 154 h 204"/>
                <a:gd name="T14" fmla="*/ 47 w 245"/>
                <a:gd name="T15" fmla="*/ 95 h 204"/>
                <a:gd name="T16" fmla="*/ 89 w 245"/>
                <a:gd name="T17" fmla="*/ 77 h 204"/>
                <a:gd name="T18" fmla="*/ 59 w 245"/>
                <a:gd name="T19" fmla="*/ 4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7 h 204"/>
                <a:gd name="T50" fmla="*/ 233 w 245"/>
                <a:gd name="T51" fmla="*/ 4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33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AF8EC-97B5-4AE5-9728-CAF02E85C4AA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1530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  <p:sldLayoutId id="2147483840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sp>
          <p:nvSpPr>
            <p:cNvPr id="1049" name="Freeform 3"/>
            <p:cNvSpPr>
              <a:spLocks/>
            </p:cNvSpPr>
            <p:nvPr/>
          </p:nvSpPr>
          <p:spPr bwMode="hidden">
            <a:xfrm>
              <a:off x="0" y="3072"/>
              <a:ext cx="5760" cy="1248"/>
            </a:xfrm>
            <a:custGeom>
              <a:avLst/>
              <a:gdLst>
                <a:gd name="T0" fmla="*/ 3661 w 6027"/>
                <a:gd name="T1" fmla="*/ 3 h 2296"/>
                <a:gd name="T2" fmla="*/ 0 w 6027"/>
                <a:gd name="T3" fmla="*/ 3 h 2296"/>
                <a:gd name="T4" fmla="*/ 0 w 6027"/>
                <a:gd name="T5" fmla="*/ 0 h 2296"/>
                <a:gd name="T6" fmla="*/ 3661 w 6027"/>
                <a:gd name="T7" fmla="*/ 0 h 2296"/>
                <a:gd name="T8" fmla="*/ 3661 w 6027"/>
                <a:gd name="T9" fmla="*/ 3 h 2296"/>
                <a:gd name="T10" fmla="*/ 3661 w 6027"/>
                <a:gd name="T11" fmla="*/ 3 h 22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3316" name="Freeform 4"/>
            <p:cNvSpPr>
              <a:spLocks/>
            </p:cNvSpPr>
            <p:nvPr/>
          </p:nvSpPr>
          <p:spPr bwMode="hidden">
            <a:xfrm>
              <a:off x="0" y="0"/>
              <a:ext cx="5760" cy="3072"/>
            </a:xfrm>
            <a:custGeom>
              <a:avLst/>
              <a:gdLst/>
              <a:ahLst/>
              <a:cxnLst>
                <a:cxn ang="0">
                  <a:pos x="6027" y="2296"/>
                </a:cxn>
                <a:cxn ang="0">
                  <a:pos x="0" y="2296"/>
                </a:cxn>
                <a:cxn ang="0">
                  <a:pos x="0" y="0"/>
                </a:cxn>
                <a:cxn ang="0">
                  <a:pos x="6027" y="0"/>
                </a:cxn>
                <a:cxn ang="0">
                  <a:pos x="6027" y="2296"/>
                </a:cxn>
                <a:cxn ang="0">
                  <a:pos x="6027" y="2296"/>
                </a:cxn>
              </a:cxnLst>
              <a:rect l="0" t="0" r="r" b="b"/>
              <a:pathLst>
                <a:path w="6027" h="2296">
                  <a:moveTo>
                    <a:pt x="6027" y="2296"/>
                  </a:moveTo>
                  <a:lnTo>
                    <a:pt x="0" y="2296"/>
                  </a:lnTo>
                  <a:lnTo>
                    <a:pt x="0" y="0"/>
                  </a:lnTo>
                  <a:lnTo>
                    <a:pt x="6027" y="0"/>
                  </a:lnTo>
                  <a:lnTo>
                    <a:pt x="6027" y="2296"/>
                  </a:lnTo>
                  <a:lnTo>
                    <a:pt x="6027" y="2296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46275"/>
                    <a:invGamma/>
                  </a:schemeClr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1027" name="Freeform 5"/>
          <p:cNvSpPr>
            <a:spLocks/>
          </p:cNvSpPr>
          <p:nvPr/>
        </p:nvSpPr>
        <p:spPr bwMode="hidden">
          <a:xfrm>
            <a:off x="6248400" y="6262688"/>
            <a:ext cx="2895600" cy="609600"/>
          </a:xfrm>
          <a:custGeom>
            <a:avLst/>
            <a:gdLst>
              <a:gd name="T0" fmla="*/ 2147483647 w 5748"/>
              <a:gd name="T1" fmla="*/ 2147483647 h 246"/>
              <a:gd name="T2" fmla="*/ 0 w 5748"/>
              <a:gd name="T3" fmla="*/ 2147483647 h 246"/>
              <a:gd name="T4" fmla="*/ 0 w 5748"/>
              <a:gd name="T5" fmla="*/ 0 h 246"/>
              <a:gd name="T6" fmla="*/ 2147483647 w 5748"/>
              <a:gd name="T7" fmla="*/ 0 h 246"/>
              <a:gd name="T8" fmla="*/ 2147483647 w 5748"/>
              <a:gd name="T9" fmla="*/ 2147483647 h 246"/>
              <a:gd name="T10" fmla="*/ 2147483647 w 5748"/>
              <a:gd name="T11" fmla="*/ 2147483647 h 246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5748" h="246">
                <a:moveTo>
                  <a:pt x="5748" y="246"/>
                </a:moveTo>
                <a:lnTo>
                  <a:pt x="0" y="246"/>
                </a:lnTo>
                <a:lnTo>
                  <a:pt x="0" y="0"/>
                </a:lnTo>
                <a:lnTo>
                  <a:pt x="5748" y="0"/>
                </a:lnTo>
                <a:lnTo>
                  <a:pt x="5748" y="246"/>
                </a:lnTo>
                <a:close/>
              </a:path>
            </a:pathLst>
          </a:cu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800">
              <a:solidFill>
                <a:srgbClr val="FFFFFF"/>
              </a:solidFill>
            </a:endParaRPr>
          </a:p>
        </p:txBody>
      </p:sp>
      <p:grpSp>
        <p:nvGrpSpPr>
          <p:cNvPr id="1028" name="Group 6"/>
          <p:cNvGrpSpPr>
            <a:grpSpLocks/>
          </p:cNvGrpSpPr>
          <p:nvPr/>
        </p:nvGrpSpPr>
        <p:grpSpPr bwMode="auto">
          <a:xfrm>
            <a:off x="0" y="6019800"/>
            <a:ext cx="7848600" cy="857250"/>
            <a:chOff x="0" y="3792"/>
            <a:chExt cx="4944" cy="540"/>
          </a:xfrm>
        </p:grpSpPr>
        <p:sp>
          <p:nvSpPr>
            <p:cNvPr id="13319" name="Freeform 7"/>
            <p:cNvSpPr>
              <a:spLocks/>
            </p:cNvSpPr>
            <p:nvPr userDrawn="1"/>
          </p:nvSpPr>
          <p:spPr bwMode="ltGray">
            <a:xfrm>
              <a:off x="1488" y="3792"/>
              <a:ext cx="3240" cy="536"/>
            </a:xfrm>
            <a:custGeom>
              <a:avLst/>
              <a:gdLst/>
              <a:ahLst/>
              <a:cxnLst>
                <a:cxn ang="0">
                  <a:pos x="3132" y="469"/>
                </a:cxn>
                <a:cxn ang="0">
                  <a:pos x="2995" y="395"/>
                </a:cxn>
                <a:cxn ang="0">
                  <a:pos x="2911" y="375"/>
                </a:cxn>
                <a:cxn ang="0">
                  <a:pos x="2678" y="228"/>
                </a:cxn>
                <a:cxn ang="0">
                  <a:pos x="2553" y="74"/>
                </a:cxn>
                <a:cxn ang="0">
                  <a:pos x="2457" y="7"/>
                </a:cxn>
                <a:cxn ang="0">
                  <a:pos x="2403" y="47"/>
                </a:cxn>
                <a:cxn ang="0">
                  <a:pos x="2289" y="74"/>
                </a:cxn>
                <a:cxn ang="0">
                  <a:pos x="2134" y="74"/>
                </a:cxn>
                <a:cxn ang="0">
                  <a:pos x="2044" y="128"/>
                </a:cxn>
                <a:cxn ang="0">
                  <a:pos x="1775" y="222"/>
                </a:cxn>
                <a:cxn ang="0">
                  <a:pos x="1602" y="181"/>
                </a:cxn>
                <a:cxn ang="0">
                  <a:pos x="1560" y="101"/>
                </a:cxn>
                <a:cxn ang="0">
                  <a:pos x="1542" y="87"/>
                </a:cxn>
                <a:cxn ang="0">
                  <a:pos x="1446" y="60"/>
                </a:cxn>
                <a:cxn ang="0">
                  <a:pos x="1375" y="74"/>
                </a:cxn>
                <a:cxn ang="0">
                  <a:pos x="1309" y="87"/>
                </a:cxn>
                <a:cxn ang="0">
                  <a:pos x="1243" y="13"/>
                </a:cxn>
                <a:cxn ang="0">
                  <a:pos x="1225" y="0"/>
                </a:cxn>
                <a:cxn ang="0">
                  <a:pos x="1189" y="0"/>
                </a:cxn>
                <a:cxn ang="0">
                  <a:pos x="1106" y="34"/>
                </a:cxn>
                <a:cxn ang="0">
                  <a:pos x="1106" y="34"/>
                </a:cxn>
                <a:cxn ang="0">
                  <a:pos x="1094" y="40"/>
                </a:cxn>
                <a:cxn ang="0">
                  <a:pos x="1070" y="54"/>
                </a:cxn>
                <a:cxn ang="0">
                  <a:pos x="1034" y="74"/>
                </a:cxn>
                <a:cxn ang="0">
                  <a:pos x="1004" y="74"/>
                </a:cxn>
                <a:cxn ang="0">
                  <a:pos x="986" y="74"/>
                </a:cxn>
                <a:cxn ang="0">
                  <a:pos x="956" y="81"/>
                </a:cxn>
                <a:cxn ang="0">
                  <a:pos x="920" y="94"/>
                </a:cxn>
                <a:cxn ang="0">
                  <a:pos x="884" y="107"/>
                </a:cxn>
                <a:cxn ang="0">
                  <a:pos x="843" y="128"/>
                </a:cxn>
                <a:cxn ang="0">
                  <a:pos x="813" y="141"/>
                </a:cxn>
                <a:cxn ang="0">
                  <a:pos x="789" y="148"/>
                </a:cxn>
                <a:cxn ang="0">
                  <a:pos x="783" y="154"/>
                </a:cxn>
                <a:cxn ang="0">
                  <a:pos x="556" y="228"/>
                </a:cxn>
                <a:cxn ang="0">
                  <a:pos x="394" y="294"/>
                </a:cxn>
                <a:cxn ang="0">
                  <a:pos x="107" y="462"/>
                </a:cxn>
                <a:cxn ang="0">
                  <a:pos x="0" y="536"/>
                </a:cxn>
                <a:cxn ang="0">
                  <a:pos x="3240" y="536"/>
                </a:cxn>
                <a:cxn ang="0">
                  <a:pos x="3132" y="469"/>
                </a:cxn>
                <a:cxn ang="0">
                  <a:pos x="3132" y="469"/>
                </a:cxn>
              </a:cxnLst>
              <a:rect l="0" t="0" r="r" b="b"/>
              <a:pathLst>
                <a:path w="3240" h="536">
                  <a:moveTo>
                    <a:pt x="3132" y="469"/>
                  </a:moveTo>
                  <a:lnTo>
                    <a:pt x="2995" y="395"/>
                  </a:lnTo>
                  <a:lnTo>
                    <a:pt x="2911" y="375"/>
                  </a:lnTo>
                  <a:lnTo>
                    <a:pt x="2678" y="228"/>
                  </a:lnTo>
                  <a:lnTo>
                    <a:pt x="2553" y="74"/>
                  </a:lnTo>
                  <a:lnTo>
                    <a:pt x="2457" y="7"/>
                  </a:lnTo>
                  <a:lnTo>
                    <a:pt x="2403" y="47"/>
                  </a:lnTo>
                  <a:lnTo>
                    <a:pt x="2289" y="74"/>
                  </a:lnTo>
                  <a:lnTo>
                    <a:pt x="2134" y="74"/>
                  </a:lnTo>
                  <a:lnTo>
                    <a:pt x="2044" y="128"/>
                  </a:lnTo>
                  <a:lnTo>
                    <a:pt x="1775" y="222"/>
                  </a:lnTo>
                  <a:lnTo>
                    <a:pt x="1602" y="181"/>
                  </a:lnTo>
                  <a:lnTo>
                    <a:pt x="1560" y="101"/>
                  </a:lnTo>
                  <a:lnTo>
                    <a:pt x="1542" y="87"/>
                  </a:lnTo>
                  <a:lnTo>
                    <a:pt x="1446" y="60"/>
                  </a:lnTo>
                  <a:lnTo>
                    <a:pt x="1375" y="74"/>
                  </a:lnTo>
                  <a:lnTo>
                    <a:pt x="1309" y="87"/>
                  </a:lnTo>
                  <a:lnTo>
                    <a:pt x="1243" y="13"/>
                  </a:lnTo>
                  <a:lnTo>
                    <a:pt x="1225" y="0"/>
                  </a:lnTo>
                  <a:lnTo>
                    <a:pt x="1189" y="0"/>
                  </a:lnTo>
                  <a:lnTo>
                    <a:pt x="1106" y="34"/>
                  </a:lnTo>
                  <a:lnTo>
                    <a:pt x="1106" y="34"/>
                  </a:lnTo>
                  <a:lnTo>
                    <a:pt x="1094" y="40"/>
                  </a:lnTo>
                  <a:lnTo>
                    <a:pt x="1070" y="54"/>
                  </a:lnTo>
                  <a:lnTo>
                    <a:pt x="1034" y="74"/>
                  </a:lnTo>
                  <a:lnTo>
                    <a:pt x="1004" y="74"/>
                  </a:lnTo>
                  <a:lnTo>
                    <a:pt x="986" y="74"/>
                  </a:lnTo>
                  <a:lnTo>
                    <a:pt x="956" y="81"/>
                  </a:lnTo>
                  <a:lnTo>
                    <a:pt x="920" y="94"/>
                  </a:lnTo>
                  <a:lnTo>
                    <a:pt x="884" y="107"/>
                  </a:lnTo>
                  <a:lnTo>
                    <a:pt x="843" y="128"/>
                  </a:lnTo>
                  <a:lnTo>
                    <a:pt x="813" y="141"/>
                  </a:lnTo>
                  <a:lnTo>
                    <a:pt x="789" y="148"/>
                  </a:lnTo>
                  <a:lnTo>
                    <a:pt x="783" y="154"/>
                  </a:lnTo>
                  <a:lnTo>
                    <a:pt x="556" y="228"/>
                  </a:lnTo>
                  <a:lnTo>
                    <a:pt x="394" y="294"/>
                  </a:lnTo>
                  <a:lnTo>
                    <a:pt x="107" y="462"/>
                  </a:lnTo>
                  <a:lnTo>
                    <a:pt x="0" y="536"/>
                  </a:lnTo>
                  <a:lnTo>
                    <a:pt x="3240" y="536"/>
                  </a:lnTo>
                  <a:lnTo>
                    <a:pt x="3132" y="469"/>
                  </a:lnTo>
                  <a:lnTo>
                    <a:pt x="3132" y="469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66667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  <p:grpSp>
          <p:nvGrpSpPr>
            <p:cNvPr id="1042" name="Group 8"/>
            <p:cNvGrpSpPr>
              <a:grpSpLocks/>
            </p:cNvGrpSpPr>
            <p:nvPr userDrawn="1"/>
          </p:nvGrpSpPr>
          <p:grpSpPr bwMode="auto">
            <a:xfrm>
              <a:off x="2486" y="3792"/>
              <a:ext cx="2458" cy="540"/>
              <a:chOff x="2486" y="3792"/>
              <a:chExt cx="2458" cy="540"/>
            </a:xfrm>
          </p:grpSpPr>
          <p:sp>
            <p:nvSpPr>
              <p:cNvPr id="1044" name="Freeform 9"/>
              <p:cNvSpPr>
                <a:spLocks/>
              </p:cNvSpPr>
              <p:nvPr userDrawn="1"/>
            </p:nvSpPr>
            <p:spPr bwMode="ltGray">
              <a:xfrm>
                <a:off x="3948" y="3799"/>
                <a:ext cx="996" cy="533"/>
              </a:xfrm>
              <a:custGeom>
                <a:avLst/>
                <a:gdLst>
                  <a:gd name="T0" fmla="*/ 636 w 996"/>
                  <a:gd name="T1" fmla="*/ 373 h 533"/>
                  <a:gd name="T2" fmla="*/ 495 w 996"/>
                  <a:gd name="T3" fmla="*/ 370 h 533"/>
                  <a:gd name="T4" fmla="*/ 280 w 996"/>
                  <a:gd name="T5" fmla="*/ 249 h 533"/>
                  <a:gd name="T6" fmla="*/ 127 w 996"/>
                  <a:gd name="T7" fmla="*/ 66 h 533"/>
                  <a:gd name="T8" fmla="*/ 0 w 996"/>
                  <a:gd name="T9" fmla="*/ 0 h 533"/>
                  <a:gd name="T10" fmla="*/ 22 w 996"/>
                  <a:gd name="T11" fmla="*/ 26 h 533"/>
                  <a:gd name="T12" fmla="*/ 0 w 996"/>
                  <a:gd name="T13" fmla="*/ 65 h 533"/>
                  <a:gd name="T14" fmla="*/ 30 w 996"/>
                  <a:gd name="T15" fmla="*/ 119 h 533"/>
                  <a:gd name="T16" fmla="*/ 75 w 996"/>
                  <a:gd name="T17" fmla="*/ 243 h 533"/>
                  <a:gd name="T18" fmla="*/ 45 w 996"/>
                  <a:gd name="T19" fmla="*/ 422 h 533"/>
                  <a:gd name="T20" fmla="*/ 200 w 996"/>
                  <a:gd name="T21" fmla="*/ 329 h 533"/>
                  <a:gd name="T22" fmla="*/ 612 w 996"/>
                  <a:gd name="T23" fmla="*/ 533 h 533"/>
                  <a:gd name="T24" fmla="*/ 996 w 996"/>
                  <a:gd name="T25" fmla="*/ 529 h 533"/>
                  <a:gd name="T26" fmla="*/ 828 w 996"/>
                  <a:gd name="T27" fmla="*/ 473 h 533"/>
                  <a:gd name="T28" fmla="*/ 636 w 996"/>
                  <a:gd name="T29" fmla="*/ 373 h 53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0" t="0" r="r" b="b"/>
                <a:pathLst>
                  <a:path w="996" h="533">
                    <a:moveTo>
                      <a:pt x="636" y="373"/>
                    </a:moveTo>
                    <a:lnTo>
                      <a:pt x="495" y="370"/>
                    </a:lnTo>
                    <a:lnTo>
                      <a:pt x="280" y="249"/>
                    </a:lnTo>
                    <a:lnTo>
                      <a:pt x="127" y="66"/>
                    </a:lnTo>
                    <a:lnTo>
                      <a:pt x="0" y="0"/>
                    </a:lnTo>
                    <a:lnTo>
                      <a:pt x="22" y="26"/>
                    </a:lnTo>
                    <a:lnTo>
                      <a:pt x="0" y="65"/>
                    </a:lnTo>
                    <a:lnTo>
                      <a:pt x="30" y="119"/>
                    </a:lnTo>
                    <a:lnTo>
                      <a:pt x="75" y="243"/>
                    </a:lnTo>
                    <a:lnTo>
                      <a:pt x="45" y="422"/>
                    </a:lnTo>
                    <a:lnTo>
                      <a:pt x="200" y="329"/>
                    </a:lnTo>
                    <a:lnTo>
                      <a:pt x="612" y="533"/>
                    </a:lnTo>
                    <a:lnTo>
                      <a:pt x="996" y="529"/>
                    </a:lnTo>
                    <a:lnTo>
                      <a:pt x="828" y="473"/>
                    </a:lnTo>
                    <a:lnTo>
                      <a:pt x="636" y="373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Freeform 10"/>
              <p:cNvSpPr>
                <a:spLocks/>
              </p:cNvSpPr>
              <p:nvPr userDrawn="1"/>
            </p:nvSpPr>
            <p:spPr bwMode="ltGray">
              <a:xfrm>
                <a:off x="2677" y="3792"/>
                <a:ext cx="186" cy="395"/>
              </a:xfrm>
              <a:custGeom>
                <a:avLst/>
                <a:gdLst>
                  <a:gd name="T0" fmla="*/ 36 w 186"/>
                  <a:gd name="T1" fmla="*/ 0 h 353"/>
                  <a:gd name="T2" fmla="*/ 54 w 186"/>
                  <a:gd name="T3" fmla="*/ 62 h 353"/>
                  <a:gd name="T4" fmla="*/ 24 w 186"/>
                  <a:gd name="T5" fmla="*/ 105 h 353"/>
                  <a:gd name="T6" fmla="*/ 18 w 186"/>
                  <a:gd name="T7" fmla="*/ 227 h 353"/>
                  <a:gd name="T8" fmla="*/ 42 w 186"/>
                  <a:gd name="T9" fmla="*/ 393 h 353"/>
                  <a:gd name="T10" fmla="*/ 48 w 186"/>
                  <a:gd name="T11" fmla="*/ 557 h 353"/>
                  <a:gd name="T12" fmla="*/ 0 w 186"/>
                  <a:gd name="T13" fmla="*/ 1217 h 353"/>
                  <a:gd name="T14" fmla="*/ 54 w 186"/>
                  <a:gd name="T15" fmla="*/ 806 h 353"/>
                  <a:gd name="T16" fmla="*/ 84 w 186"/>
                  <a:gd name="T17" fmla="*/ 743 h 353"/>
                  <a:gd name="T18" fmla="*/ 126 w 186"/>
                  <a:gd name="T19" fmla="*/ 435 h 353"/>
                  <a:gd name="T20" fmla="*/ 144 w 186"/>
                  <a:gd name="T21" fmla="*/ 412 h 353"/>
                  <a:gd name="T22" fmla="*/ 144 w 186"/>
                  <a:gd name="T23" fmla="*/ 311 h 353"/>
                  <a:gd name="T24" fmla="*/ 186 w 186"/>
                  <a:gd name="T25" fmla="*/ 227 h 353"/>
                  <a:gd name="T26" fmla="*/ 162 w 186"/>
                  <a:gd name="T27" fmla="*/ 206 h 353"/>
                  <a:gd name="T28" fmla="*/ 36 w 186"/>
                  <a:gd name="T29" fmla="*/ 0 h 353"/>
                  <a:gd name="T30" fmla="*/ 36 w 186"/>
                  <a:gd name="T31" fmla="*/ 0 h 353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</a:gdLst>
                <a:ahLst/>
                <a:cxnLst>
                  <a:cxn ang="T32">
                    <a:pos x="T0" y="T1"/>
                  </a:cxn>
                  <a:cxn ang="T33">
                    <a:pos x="T2" y="T3"/>
                  </a:cxn>
                  <a:cxn ang="T34">
                    <a:pos x="T4" y="T5"/>
                  </a:cxn>
                  <a:cxn ang="T35">
                    <a:pos x="T6" y="T7"/>
                  </a:cxn>
                  <a:cxn ang="T36">
                    <a:pos x="T8" y="T9"/>
                  </a:cxn>
                  <a:cxn ang="T37">
                    <a:pos x="T10" y="T11"/>
                  </a:cxn>
                  <a:cxn ang="T38">
                    <a:pos x="T12" y="T13"/>
                  </a:cxn>
                  <a:cxn ang="T39">
                    <a:pos x="T14" y="T15"/>
                  </a:cxn>
                  <a:cxn ang="T40">
                    <a:pos x="T16" y="T17"/>
                  </a:cxn>
                  <a:cxn ang="T41">
                    <a:pos x="T18" y="T19"/>
                  </a:cxn>
                  <a:cxn ang="T42">
                    <a:pos x="T20" y="T21"/>
                  </a:cxn>
                  <a:cxn ang="T43">
                    <a:pos x="T22" y="T23"/>
                  </a:cxn>
                  <a:cxn ang="T44">
                    <a:pos x="T24" y="T25"/>
                  </a:cxn>
                  <a:cxn ang="T45">
                    <a:pos x="T26" y="T27"/>
                  </a:cxn>
                  <a:cxn ang="T46">
                    <a:pos x="T28" y="T29"/>
                  </a:cxn>
                  <a:cxn ang="T47">
                    <a:pos x="T30" y="T31"/>
                  </a:cxn>
                </a:cxnLst>
                <a:rect l="0" t="0" r="r" b="b"/>
                <a:pathLst>
                  <a:path w="186" h="353">
                    <a:moveTo>
                      <a:pt x="36" y="0"/>
                    </a:moveTo>
                    <a:lnTo>
                      <a:pt x="54" y="18"/>
                    </a:lnTo>
                    <a:lnTo>
                      <a:pt x="24" y="30"/>
                    </a:lnTo>
                    <a:lnTo>
                      <a:pt x="18" y="66"/>
                    </a:lnTo>
                    <a:lnTo>
                      <a:pt x="42" y="114"/>
                    </a:lnTo>
                    <a:lnTo>
                      <a:pt x="48" y="162"/>
                    </a:lnTo>
                    <a:lnTo>
                      <a:pt x="0" y="353"/>
                    </a:lnTo>
                    <a:lnTo>
                      <a:pt x="54" y="233"/>
                    </a:lnTo>
                    <a:lnTo>
                      <a:pt x="84" y="216"/>
                    </a:lnTo>
                    <a:lnTo>
                      <a:pt x="126" y="126"/>
                    </a:lnTo>
                    <a:lnTo>
                      <a:pt x="144" y="120"/>
                    </a:lnTo>
                    <a:lnTo>
                      <a:pt x="144" y="90"/>
                    </a:lnTo>
                    <a:lnTo>
                      <a:pt x="186" y="66"/>
                    </a:lnTo>
                    <a:lnTo>
                      <a:pt x="162" y="60"/>
                    </a:lnTo>
                    <a:lnTo>
                      <a:pt x="36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Freeform 11"/>
              <p:cNvSpPr>
                <a:spLocks/>
              </p:cNvSpPr>
              <p:nvPr userDrawn="1"/>
            </p:nvSpPr>
            <p:spPr bwMode="ltGray">
              <a:xfrm>
                <a:off x="3030" y="3893"/>
                <a:ext cx="378" cy="271"/>
              </a:xfrm>
              <a:custGeom>
                <a:avLst/>
                <a:gdLst>
                  <a:gd name="T0" fmla="*/ 18 w 378"/>
                  <a:gd name="T1" fmla="*/ 0 h 271"/>
                  <a:gd name="T2" fmla="*/ 12 w 378"/>
                  <a:gd name="T3" fmla="*/ 13 h 271"/>
                  <a:gd name="T4" fmla="*/ 0 w 378"/>
                  <a:gd name="T5" fmla="*/ 40 h 271"/>
                  <a:gd name="T6" fmla="*/ 60 w 378"/>
                  <a:gd name="T7" fmla="*/ 121 h 271"/>
                  <a:gd name="T8" fmla="*/ 310 w 378"/>
                  <a:gd name="T9" fmla="*/ 271 h 271"/>
                  <a:gd name="T10" fmla="*/ 290 w 378"/>
                  <a:gd name="T11" fmla="*/ 139 h 271"/>
                  <a:gd name="T12" fmla="*/ 378 w 378"/>
                  <a:gd name="T13" fmla="*/ 76 h 271"/>
                  <a:gd name="T14" fmla="*/ 251 w 378"/>
                  <a:gd name="T15" fmla="*/ 94 h 271"/>
                  <a:gd name="T16" fmla="*/ 90 w 378"/>
                  <a:gd name="T17" fmla="*/ 54 h 271"/>
                  <a:gd name="T18" fmla="*/ 18 w 378"/>
                  <a:gd name="T19" fmla="*/ 0 h 271"/>
                  <a:gd name="T20" fmla="*/ 18 w 378"/>
                  <a:gd name="T21" fmla="*/ 0 h 271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0" t="0" r="r" b="b"/>
                <a:pathLst>
                  <a:path w="378" h="271">
                    <a:moveTo>
                      <a:pt x="18" y="0"/>
                    </a:moveTo>
                    <a:lnTo>
                      <a:pt x="12" y="13"/>
                    </a:lnTo>
                    <a:lnTo>
                      <a:pt x="0" y="40"/>
                    </a:lnTo>
                    <a:lnTo>
                      <a:pt x="60" y="121"/>
                    </a:lnTo>
                    <a:lnTo>
                      <a:pt x="310" y="271"/>
                    </a:lnTo>
                    <a:lnTo>
                      <a:pt x="290" y="139"/>
                    </a:lnTo>
                    <a:lnTo>
                      <a:pt x="378" y="76"/>
                    </a:lnTo>
                    <a:lnTo>
                      <a:pt x="251" y="94"/>
                    </a:lnTo>
                    <a:lnTo>
                      <a:pt x="90" y="54"/>
                    </a:lnTo>
                    <a:lnTo>
                      <a:pt x="18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Freeform 12"/>
              <p:cNvSpPr>
                <a:spLocks/>
              </p:cNvSpPr>
              <p:nvPr userDrawn="1"/>
            </p:nvSpPr>
            <p:spPr bwMode="ltGray">
              <a:xfrm>
                <a:off x="3628" y="3866"/>
                <a:ext cx="155" cy="74"/>
              </a:xfrm>
              <a:custGeom>
                <a:avLst/>
                <a:gdLst>
                  <a:gd name="T0" fmla="*/ 114 w 155"/>
                  <a:gd name="T1" fmla="*/ 0 h 66"/>
                  <a:gd name="T2" fmla="*/ 0 w 155"/>
                  <a:gd name="T3" fmla="*/ 0 h 66"/>
                  <a:gd name="T4" fmla="*/ 0 w 155"/>
                  <a:gd name="T5" fmla="*/ 0 h 66"/>
                  <a:gd name="T6" fmla="*/ 6 w 155"/>
                  <a:gd name="T7" fmla="*/ 21 h 66"/>
                  <a:gd name="T8" fmla="*/ 6 w 155"/>
                  <a:gd name="T9" fmla="*/ 62 h 66"/>
                  <a:gd name="T10" fmla="*/ 0 w 155"/>
                  <a:gd name="T11" fmla="*/ 85 h 66"/>
                  <a:gd name="T12" fmla="*/ 78 w 155"/>
                  <a:gd name="T13" fmla="*/ 209 h 66"/>
                  <a:gd name="T14" fmla="*/ 96 w 155"/>
                  <a:gd name="T15" fmla="*/ 147 h 66"/>
                  <a:gd name="T16" fmla="*/ 155 w 155"/>
                  <a:gd name="T17" fmla="*/ 232 h 66"/>
                  <a:gd name="T18" fmla="*/ 126 w 155"/>
                  <a:gd name="T19" fmla="*/ 85 h 66"/>
                  <a:gd name="T20" fmla="*/ 149 w 155"/>
                  <a:gd name="T21" fmla="*/ 0 h 66"/>
                  <a:gd name="T22" fmla="*/ 114 w 155"/>
                  <a:gd name="T23" fmla="*/ 0 h 66"/>
                  <a:gd name="T24" fmla="*/ 114 w 155"/>
                  <a:gd name="T25" fmla="*/ 0 h 6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55" h="66">
                    <a:moveTo>
                      <a:pt x="114" y="0"/>
                    </a:moveTo>
                    <a:lnTo>
                      <a:pt x="0" y="0"/>
                    </a:lnTo>
                    <a:lnTo>
                      <a:pt x="6" y="6"/>
                    </a:lnTo>
                    <a:lnTo>
                      <a:pt x="6" y="18"/>
                    </a:lnTo>
                    <a:lnTo>
                      <a:pt x="0" y="24"/>
                    </a:lnTo>
                    <a:lnTo>
                      <a:pt x="78" y="60"/>
                    </a:lnTo>
                    <a:lnTo>
                      <a:pt x="96" y="42"/>
                    </a:lnTo>
                    <a:lnTo>
                      <a:pt x="155" y="66"/>
                    </a:lnTo>
                    <a:lnTo>
                      <a:pt x="126" y="24"/>
                    </a:lnTo>
                    <a:lnTo>
                      <a:pt x="149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Freeform 13"/>
              <p:cNvSpPr>
                <a:spLocks/>
              </p:cNvSpPr>
              <p:nvPr userDrawn="1"/>
            </p:nvSpPr>
            <p:spPr bwMode="ltGray">
              <a:xfrm>
                <a:off x="2486" y="3859"/>
                <a:ext cx="42" cy="81"/>
              </a:xfrm>
              <a:custGeom>
                <a:avLst/>
                <a:gdLst>
                  <a:gd name="T0" fmla="*/ 6 w 42"/>
                  <a:gd name="T1" fmla="*/ 133 h 72"/>
                  <a:gd name="T2" fmla="*/ 0 w 42"/>
                  <a:gd name="T3" fmla="*/ 68 h 72"/>
                  <a:gd name="T4" fmla="*/ 12 w 42"/>
                  <a:gd name="T5" fmla="*/ 23 h 72"/>
                  <a:gd name="T6" fmla="*/ 0 w 42"/>
                  <a:gd name="T7" fmla="*/ 23 h 72"/>
                  <a:gd name="T8" fmla="*/ 12 w 42"/>
                  <a:gd name="T9" fmla="*/ 23 h 72"/>
                  <a:gd name="T10" fmla="*/ 24 w 42"/>
                  <a:gd name="T11" fmla="*/ 23 h 72"/>
                  <a:gd name="T12" fmla="*/ 36 w 42"/>
                  <a:gd name="T13" fmla="*/ 23 h 72"/>
                  <a:gd name="T14" fmla="*/ 42 w 42"/>
                  <a:gd name="T15" fmla="*/ 0 h 72"/>
                  <a:gd name="T16" fmla="*/ 30 w 42"/>
                  <a:gd name="T17" fmla="*/ 68 h 72"/>
                  <a:gd name="T18" fmla="*/ 42 w 42"/>
                  <a:gd name="T19" fmla="*/ 179 h 72"/>
                  <a:gd name="T20" fmla="*/ 12 w 42"/>
                  <a:gd name="T21" fmla="*/ 261 h 72"/>
                  <a:gd name="T22" fmla="*/ 6 w 42"/>
                  <a:gd name="T23" fmla="*/ 133 h 72"/>
                  <a:gd name="T24" fmla="*/ 6 w 42"/>
                  <a:gd name="T25" fmla="*/ 133 h 72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42" h="72">
                    <a:moveTo>
                      <a:pt x="6" y="36"/>
                    </a:moveTo>
                    <a:lnTo>
                      <a:pt x="0" y="18"/>
                    </a:lnTo>
                    <a:lnTo>
                      <a:pt x="12" y="6"/>
                    </a:lnTo>
                    <a:lnTo>
                      <a:pt x="0" y="6"/>
                    </a:lnTo>
                    <a:lnTo>
                      <a:pt x="12" y="6"/>
                    </a:lnTo>
                    <a:lnTo>
                      <a:pt x="24" y="6"/>
                    </a:lnTo>
                    <a:lnTo>
                      <a:pt x="36" y="6"/>
                    </a:lnTo>
                    <a:lnTo>
                      <a:pt x="42" y="0"/>
                    </a:lnTo>
                    <a:lnTo>
                      <a:pt x="30" y="18"/>
                    </a:lnTo>
                    <a:lnTo>
                      <a:pt x="42" y="48"/>
                    </a:lnTo>
                    <a:lnTo>
                      <a:pt x="12" y="72"/>
                    </a:lnTo>
                    <a:lnTo>
                      <a:pt x="6" y="36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endParaRPr lang="en-US" sz="800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13326" name="Freeform 14"/>
            <p:cNvSpPr>
              <a:spLocks/>
            </p:cNvSpPr>
            <p:nvPr userDrawn="1"/>
          </p:nvSpPr>
          <p:spPr bwMode="ltGray">
            <a:xfrm>
              <a:off x="0" y="3792"/>
              <a:ext cx="3976" cy="535"/>
            </a:xfrm>
            <a:custGeom>
              <a:avLst/>
              <a:gdLst/>
              <a:ahLst/>
              <a:cxnLst>
                <a:cxn ang="0">
                  <a:pos x="3976" y="527"/>
                </a:cxn>
                <a:cxn ang="0">
                  <a:pos x="3970" y="527"/>
                </a:cxn>
                <a:cxn ang="0">
                  <a:pos x="3844" y="509"/>
                </a:cxn>
                <a:cxn ang="0">
                  <a:pos x="2487" y="305"/>
                </a:cxn>
                <a:cxn ang="0">
                  <a:pos x="2039" y="36"/>
                </a:cxn>
                <a:cxn ang="0">
                  <a:pos x="1907" y="24"/>
                </a:cxn>
                <a:cxn ang="0">
                  <a:pos x="1883" y="54"/>
                </a:cxn>
                <a:cxn ang="0">
                  <a:pos x="1859" y="54"/>
                </a:cxn>
                <a:cxn ang="0">
                  <a:pos x="1830" y="30"/>
                </a:cxn>
                <a:cxn ang="0">
                  <a:pos x="1704" y="102"/>
                </a:cxn>
                <a:cxn ang="0">
                  <a:pos x="1608" y="126"/>
                </a:cxn>
                <a:cxn ang="0">
                  <a:pos x="1561" y="132"/>
                </a:cxn>
                <a:cxn ang="0">
                  <a:pos x="1495" y="102"/>
                </a:cxn>
                <a:cxn ang="0">
                  <a:pos x="1357" y="126"/>
                </a:cxn>
                <a:cxn ang="0">
                  <a:pos x="1285" y="24"/>
                </a:cxn>
                <a:cxn ang="0">
                  <a:pos x="1280" y="18"/>
                </a:cxn>
                <a:cxn ang="0">
                  <a:pos x="1262" y="12"/>
                </a:cxn>
                <a:cxn ang="0">
                  <a:pos x="1238" y="6"/>
                </a:cxn>
                <a:cxn ang="0">
                  <a:pos x="1220" y="0"/>
                </a:cxn>
                <a:cxn ang="0">
                  <a:pos x="1196" y="0"/>
                </a:cxn>
                <a:cxn ang="0">
                  <a:pos x="1166" y="0"/>
                </a:cxn>
                <a:cxn ang="0">
                  <a:pos x="1142" y="0"/>
                </a:cxn>
                <a:cxn ang="0">
                  <a:pos x="1136" y="0"/>
                </a:cxn>
                <a:cxn ang="0">
                  <a:pos x="1130" y="0"/>
                </a:cxn>
                <a:cxn ang="0">
                  <a:pos x="1124" y="6"/>
                </a:cxn>
                <a:cxn ang="0">
                  <a:pos x="1118" y="12"/>
                </a:cxn>
                <a:cxn ang="0">
                  <a:pos x="1100" y="18"/>
                </a:cxn>
                <a:cxn ang="0">
                  <a:pos x="1088" y="18"/>
                </a:cxn>
                <a:cxn ang="0">
                  <a:pos x="1070" y="24"/>
                </a:cxn>
                <a:cxn ang="0">
                  <a:pos x="1052" y="30"/>
                </a:cxn>
                <a:cxn ang="0">
                  <a:pos x="1034" y="36"/>
                </a:cxn>
                <a:cxn ang="0">
                  <a:pos x="1028" y="42"/>
                </a:cxn>
                <a:cxn ang="0">
                  <a:pos x="969" y="60"/>
                </a:cxn>
                <a:cxn ang="0">
                  <a:pos x="921" y="72"/>
                </a:cxn>
                <a:cxn ang="0">
                  <a:pos x="855" y="48"/>
                </a:cxn>
                <a:cxn ang="0">
                  <a:pos x="825" y="48"/>
                </a:cxn>
                <a:cxn ang="0">
                  <a:pos x="759" y="72"/>
                </a:cxn>
                <a:cxn ang="0">
                  <a:pos x="735" y="72"/>
                </a:cxn>
                <a:cxn ang="0">
                  <a:pos x="706" y="60"/>
                </a:cxn>
                <a:cxn ang="0">
                  <a:pos x="640" y="60"/>
                </a:cxn>
                <a:cxn ang="0">
                  <a:pos x="544" y="72"/>
                </a:cxn>
                <a:cxn ang="0">
                  <a:pos x="389" y="18"/>
                </a:cxn>
                <a:cxn ang="0">
                  <a:pos x="323" y="60"/>
                </a:cxn>
                <a:cxn ang="0">
                  <a:pos x="317" y="60"/>
                </a:cxn>
                <a:cxn ang="0">
                  <a:pos x="305" y="72"/>
                </a:cxn>
                <a:cxn ang="0">
                  <a:pos x="287" y="78"/>
                </a:cxn>
                <a:cxn ang="0">
                  <a:pos x="263" y="90"/>
                </a:cxn>
                <a:cxn ang="0">
                  <a:pos x="203" y="120"/>
                </a:cxn>
                <a:cxn ang="0">
                  <a:pos x="149" y="150"/>
                </a:cxn>
                <a:cxn ang="0">
                  <a:pos x="78" y="168"/>
                </a:cxn>
                <a:cxn ang="0">
                  <a:pos x="0" y="180"/>
                </a:cxn>
                <a:cxn ang="0">
                  <a:pos x="0" y="527"/>
                </a:cxn>
                <a:cxn ang="0">
                  <a:pos x="1010" y="527"/>
                </a:cxn>
                <a:cxn ang="0">
                  <a:pos x="3725" y="527"/>
                </a:cxn>
                <a:cxn ang="0">
                  <a:pos x="3976" y="527"/>
                </a:cxn>
                <a:cxn ang="0">
                  <a:pos x="3976" y="527"/>
                </a:cxn>
              </a:cxnLst>
              <a:rect l="0" t="0" r="r" b="b"/>
              <a:pathLst>
                <a:path w="3976" h="527">
                  <a:moveTo>
                    <a:pt x="3976" y="527"/>
                  </a:moveTo>
                  <a:lnTo>
                    <a:pt x="3970" y="527"/>
                  </a:lnTo>
                  <a:lnTo>
                    <a:pt x="3844" y="509"/>
                  </a:lnTo>
                  <a:lnTo>
                    <a:pt x="2487" y="305"/>
                  </a:lnTo>
                  <a:lnTo>
                    <a:pt x="2039" y="36"/>
                  </a:lnTo>
                  <a:lnTo>
                    <a:pt x="1907" y="24"/>
                  </a:lnTo>
                  <a:lnTo>
                    <a:pt x="1883" y="54"/>
                  </a:lnTo>
                  <a:lnTo>
                    <a:pt x="1859" y="54"/>
                  </a:lnTo>
                  <a:lnTo>
                    <a:pt x="1830" y="30"/>
                  </a:lnTo>
                  <a:lnTo>
                    <a:pt x="1704" y="102"/>
                  </a:lnTo>
                  <a:lnTo>
                    <a:pt x="1608" y="126"/>
                  </a:lnTo>
                  <a:lnTo>
                    <a:pt x="1561" y="132"/>
                  </a:lnTo>
                  <a:lnTo>
                    <a:pt x="1495" y="102"/>
                  </a:lnTo>
                  <a:lnTo>
                    <a:pt x="1357" y="126"/>
                  </a:lnTo>
                  <a:lnTo>
                    <a:pt x="1285" y="24"/>
                  </a:lnTo>
                  <a:lnTo>
                    <a:pt x="1280" y="18"/>
                  </a:lnTo>
                  <a:lnTo>
                    <a:pt x="1262" y="12"/>
                  </a:lnTo>
                  <a:lnTo>
                    <a:pt x="1238" y="6"/>
                  </a:lnTo>
                  <a:lnTo>
                    <a:pt x="1220" y="0"/>
                  </a:lnTo>
                  <a:lnTo>
                    <a:pt x="1196" y="0"/>
                  </a:lnTo>
                  <a:lnTo>
                    <a:pt x="1166" y="0"/>
                  </a:lnTo>
                  <a:lnTo>
                    <a:pt x="1142" y="0"/>
                  </a:lnTo>
                  <a:lnTo>
                    <a:pt x="1136" y="0"/>
                  </a:lnTo>
                  <a:lnTo>
                    <a:pt x="1130" y="0"/>
                  </a:lnTo>
                  <a:lnTo>
                    <a:pt x="1124" y="6"/>
                  </a:lnTo>
                  <a:lnTo>
                    <a:pt x="1118" y="12"/>
                  </a:lnTo>
                  <a:lnTo>
                    <a:pt x="1100" y="18"/>
                  </a:lnTo>
                  <a:lnTo>
                    <a:pt x="1088" y="18"/>
                  </a:lnTo>
                  <a:lnTo>
                    <a:pt x="1070" y="24"/>
                  </a:lnTo>
                  <a:lnTo>
                    <a:pt x="1052" y="30"/>
                  </a:lnTo>
                  <a:lnTo>
                    <a:pt x="1034" y="36"/>
                  </a:lnTo>
                  <a:lnTo>
                    <a:pt x="1028" y="42"/>
                  </a:lnTo>
                  <a:lnTo>
                    <a:pt x="969" y="60"/>
                  </a:lnTo>
                  <a:lnTo>
                    <a:pt x="921" y="72"/>
                  </a:lnTo>
                  <a:lnTo>
                    <a:pt x="855" y="48"/>
                  </a:lnTo>
                  <a:lnTo>
                    <a:pt x="825" y="48"/>
                  </a:lnTo>
                  <a:lnTo>
                    <a:pt x="759" y="72"/>
                  </a:lnTo>
                  <a:lnTo>
                    <a:pt x="735" y="72"/>
                  </a:lnTo>
                  <a:lnTo>
                    <a:pt x="706" y="60"/>
                  </a:lnTo>
                  <a:lnTo>
                    <a:pt x="640" y="60"/>
                  </a:lnTo>
                  <a:lnTo>
                    <a:pt x="544" y="72"/>
                  </a:lnTo>
                  <a:lnTo>
                    <a:pt x="389" y="18"/>
                  </a:lnTo>
                  <a:lnTo>
                    <a:pt x="323" y="60"/>
                  </a:lnTo>
                  <a:lnTo>
                    <a:pt x="317" y="60"/>
                  </a:lnTo>
                  <a:lnTo>
                    <a:pt x="305" y="72"/>
                  </a:lnTo>
                  <a:lnTo>
                    <a:pt x="287" y="78"/>
                  </a:lnTo>
                  <a:lnTo>
                    <a:pt x="263" y="90"/>
                  </a:lnTo>
                  <a:lnTo>
                    <a:pt x="203" y="120"/>
                  </a:lnTo>
                  <a:lnTo>
                    <a:pt x="149" y="150"/>
                  </a:lnTo>
                  <a:lnTo>
                    <a:pt x="78" y="168"/>
                  </a:lnTo>
                  <a:lnTo>
                    <a:pt x="0" y="180"/>
                  </a:lnTo>
                  <a:lnTo>
                    <a:pt x="0" y="527"/>
                  </a:lnTo>
                  <a:lnTo>
                    <a:pt x="1010" y="527"/>
                  </a:lnTo>
                  <a:lnTo>
                    <a:pt x="3725" y="527"/>
                  </a:lnTo>
                  <a:lnTo>
                    <a:pt x="3976" y="527"/>
                  </a:lnTo>
                  <a:lnTo>
                    <a:pt x="3976" y="527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75686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srgbClr val="FFFFFF"/>
                </a:solidFill>
              </a:endParaRPr>
            </a:p>
          </p:txBody>
        </p:sp>
      </p:grpSp>
      <p:grpSp>
        <p:nvGrpSpPr>
          <p:cNvPr id="1029" name="Group 15"/>
          <p:cNvGrpSpPr>
            <a:grpSpLocks/>
          </p:cNvGrpSpPr>
          <p:nvPr/>
        </p:nvGrpSpPr>
        <p:grpSpPr bwMode="auto">
          <a:xfrm>
            <a:off x="627063" y="6021388"/>
            <a:ext cx="5684837" cy="849312"/>
            <a:chOff x="395" y="3793"/>
            <a:chExt cx="3581" cy="535"/>
          </a:xfrm>
        </p:grpSpPr>
        <p:sp>
          <p:nvSpPr>
            <p:cNvPr id="1035" name="Freeform 16"/>
            <p:cNvSpPr>
              <a:spLocks/>
            </p:cNvSpPr>
            <p:nvPr/>
          </p:nvSpPr>
          <p:spPr bwMode="auto">
            <a:xfrm>
              <a:off x="1196" y="3793"/>
              <a:ext cx="365" cy="291"/>
            </a:xfrm>
            <a:custGeom>
              <a:avLst/>
              <a:gdLst>
                <a:gd name="T0" fmla="*/ 24 w 365"/>
                <a:gd name="T1" fmla="*/ 24 h 287"/>
                <a:gd name="T2" fmla="*/ 0 w 365"/>
                <a:gd name="T3" fmla="*/ 71 h 287"/>
                <a:gd name="T4" fmla="*/ 66 w 365"/>
                <a:gd name="T5" fmla="*/ 130 h 287"/>
                <a:gd name="T6" fmla="*/ 143 w 365"/>
                <a:gd name="T7" fmla="*/ 213 h 287"/>
                <a:gd name="T8" fmla="*/ 191 w 365"/>
                <a:gd name="T9" fmla="*/ 195 h 287"/>
                <a:gd name="T10" fmla="*/ 341 w 365"/>
                <a:gd name="T11" fmla="*/ 333 h 287"/>
                <a:gd name="T12" fmla="*/ 305 w 365"/>
                <a:gd name="T13" fmla="*/ 204 h 287"/>
                <a:gd name="T14" fmla="*/ 365 w 365"/>
                <a:gd name="T15" fmla="*/ 154 h 287"/>
                <a:gd name="T16" fmla="*/ 359 w 365"/>
                <a:gd name="T17" fmla="*/ 148 h 287"/>
                <a:gd name="T18" fmla="*/ 335 w 365"/>
                <a:gd name="T19" fmla="*/ 136 h 287"/>
                <a:gd name="T20" fmla="*/ 299 w 365"/>
                <a:gd name="T21" fmla="*/ 101 h 287"/>
                <a:gd name="T22" fmla="*/ 257 w 365"/>
                <a:gd name="T23" fmla="*/ 83 h 287"/>
                <a:gd name="T24" fmla="*/ 215 w 365"/>
                <a:gd name="T25" fmla="*/ 65 h 287"/>
                <a:gd name="T26" fmla="*/ 173 w 365"/>
                <a:gd name="T27" fmla="*/ 47 h 287"/>
                <a:gd name="T28" fmla="*/ 143 w 365"/>
                <a:gd name="T29" fmla="*/ 24 h 287"/>
                <a:gd name="T30" fmla="*/ 131 w 365"/>
                <a:gd name="T31" fmla="*/ 18 h 287"/>
                <a:gd name="T32" fmla="*/ 107 w 365"/>
                <a:gd name="T33" fmla="*/ 18 h 287"/>
                <a:gd name="T34" fmla="*/ 95 w 365"/>
                <a:gd name="T35" fmla="*/ 18 h 287"/>
                <a:gd name="T36" fmla="*/ 72 w 365"/>
                <a:gd name="T37" fmla="*/ 12 h 287"/>
                <a:gd name="T38" fmla="*/ 66 w 365"/>
                <a:gd name="T39" fmla="*/ 12 h 287"/>
                <a:gd name="T40" fmla="*/ 54 w 365"/>
                <a:gd name="T41" fmla="*/ 6 h 287"/>
                <a:gd name="T42" fmla="*/ 42 w 365"/>
                <a:gd name="T43" fmla="*/ 0 h 287"/>
                <a:gd name="T44" fmla="*/ 30 w 365"/>
                <a:gd name="T45" fmla="*/ 0 h 287"/>
                <a:gd name="T46" fmla="*/ 24 w 365"/>
                <a:gd name="T47" fmla="*/ 24 h 287"/>
                <a:gd name="T48" fmla="*/ 24 w 365"/>
                <a:gd name="T49" fmla="*/ 24 h 28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65" h="287">
                  <a:moveTo>
                    <a:pt x="24" y="24"/>
                  </a:moveTo>
                  <a:lnTo>
                    <a:pt x="0" y="60"/>
                  </a:lnTo>
                  <a:lnTo>
                    <a:pt x="66" y="108"/>
                  </a:lnTo>
                  <a:lnTo>
                    <a:pt x="143" y="180"/>
                  </a:lnTo>
                  <a:lnTo>
                    <a:pt x="191" y="168"/>
                  </a:lnTo>
                  <a:lnTo>
                    <a:pt x="341" y="287"/>
                  </a:lnTo>
                  <a:lnTo>
                    <a:pt x="305" y="174"/>
                  </a:lnTo>
                  <a:lnTo>
                    <a:pt x="365" y="132"/>
                  </a:lnTo>
                  <a:lnTo>
                    <a:pt x="359" y="126"/>
                  </a:lnTo>
                  <a:lnTo>
                    <a:pt x="335" y="114"/>
                  </a:lnTo>
                  <a:lnTo>
                    <a:pt x="299" y="90"/>
                  </a:lnTo>
                  <a:lnTo>
                    <a:pt x="257" y="72"/>
                  </a:lnTo>
                  <a:lnTo>
                    <a:pt x="215" y="54"/>
                  </a:lnTo>
                  <a:lnTo>
                    <a:pt x="173" y="36"/>
                  </a:lnTo>
                  <a:lnTo>
                    <a:pt x="143" y="24"/>
                  </a:lnTo>
                  <a:lnTo>
                    <a:pt x="131" y="18"/>
                  </a:lnTo>
                  <a:lnTo>
                    <a:pt x="107" y="18"/>
                  </a:lnTo>
                  <a:lnTo>
                    <a:pt x="95" y="18"/>
                  </a:lnTo>
                  <a:lnTo>
                    <a:pt x="72" y="12"/>
                  </a:lnTo>
                  <a:lnTo>
                    <a:pt x="66" y="12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0" y="0"/>
                  </a:lnTo>
                  <a:lnTo>
                    <a:pt x="24" y="24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6" name="Freeform 17"/>
            <p:cNvSpPr>
              <a:spLocks/>
            </p:cNvSpPr>
            <p:nvPr/>
          </p:nvSpPr>
          <p:spPr bwMode="auto">
            <a:xfrm>
              <a:off x="1943" y="3829"/>
              <a:ext cx="2033" cy="499"/>
            </a:xfrm>
            <a:custGeom>
              <a:avLst/>
              <a:gdLst>
                <a:gd name="T0" fmla="*/ 186 w 2033"/>
                <a:gd name="T1" fmla="*/ 18 h 499"/>
                <a:gd name="T2" fmla="*/ 138 w 2033"/>
                <a:gd name="T3" fmla="*/ 6 h 499"/>
                <a:gd name="T4" fmla="*/ 96 w 2033"/>
                <a:gd name="T5" fmla="*/ 0 h 499"/>
                <a:gd name="T6" fmla="*/ 36 w 2033"/>
                <a:gd name="T7" fmla="*/ 0 h 499"/>
                <a:gd name="T8" fmla="*/ 12 w 2033"/>
                <a:gd name="T9" fmla="*/ 25 h 499"/>
                <a:gd name="T10" fmla="*/ 0 w 2033"/>
                <a:gd name="T11" fmla="*/ 128 h 499"/>
                <a:gd name="T12" fmla="*/ 60 w 2033"/>
                <a:gd name="T13" fmla="*/ 104 h 499"/>
                <a:gd name="T14" fmla="*/ 90 w 2033"/>
                <a:gd name="T15" fmla="*/ 134 h 499"/>
                <a:gd name="T16" fmla="*/ 150 w 2033"/>
                <a:gd name="T17" fmla="*/ 153 h 499"/>
                <a:gd name="T18" fmla="*/ 209 w 2033"/>
                <a:gd name="T19" fmla="*/ 273 h 499"/>
                <a:gd name="T20" fmla="*/ 401 w 2033"/>
                <a:gd name="T21" fmla="*/ 359 h 499"/>
                <a:gd name="T22" fmla="*/ 777 w 2033"/>
                <a:gd name="T23" fmla="*/ 359 h 499"/>
                <a:gd name="T24" fmla="*/ 2033 w 2033"/>
                <a:gd name="T25" fmla="*/ 499 h 499"/>
                <a:gd name="T26" fmla="*/ 2033 w 2033"/>
                <a:gd name="T27" fmla="*/ 499 h 499"/>
                <a:gd name="T28" fmla="*/ 1991 w 2033"/>
                <a:gd name="T29" fmla="*/ 493 h 499"/>
                <a:gd name="T30" fmla="*/ 676 w 2033"/>
                <a:gd name="T31" fmla="*/ 243 h 499"/>
                <a:gd name="T32" fmla="*/ 514 w 2033"/>
                <a:gd name="T33" fmla="*/ 159 h 499"/>
                <a:gd name="T34" fmla="*/ 425 w 2033"/>
                <a:gd name="T35" fmla="*/ 110 h 499"/>
                <a:gd name="T36" fmla="*/ 365 w 2033"/>
                <a:gd name="T37" fmla="*/ 92 h 499"/>
                <a:gd name="T38" fmla="*/ 281 w 2033"/>
                <a:gd name="T39" fmla="*/ 61 h 499"/>
                <a:gd name="T40" fmla="*/ 186 w 2033"/>
                <a:gd name="T41" fmla="*/ 18 h 499"/>
                <a:gd name="T42" fmla="*/ 186 w 2033"/>
                <a:gd name="T43" fmla="*/ 18 h 499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33" h="499">
                  <a:moveTo>
                    <a:pt x="186" y="18"/>
                  </a:moveTo>
                  <a:lnTo>
                    <a:pt x="138" y="6"/>
                  </a:lnTo>
                  <a:lnTo>
                    <a:pt x="96" y="0"/>
                  </a:lnTo>
                  <a:lnTo>
                    <a:pt x="36" y="0"/>
                  </a:lnTo>
                  <a:lnTo>
                    <a:pt x="12" y="25"/>
                  </a:lnTo>
                  <a:lnTo>
                    <a:pt x="0" y="128"/>
                  </a:lnTo>
                  <a:lnTo>
                    <a:pt x="60" y="104"/>
                  </a:lnTo>
                  <a:lnTo>
                    <a:pt x="90" y="134"/>
                  </a:lnTo>
                  <a:lnTo>
                    <a:pt x="150" y="153"/>
                  </a:lnTo>
                  <a:lnTo>
                    <a:pt x="209" y="273"/>
                  </a:lnTo>
                  <a:lnTo>
                    <a:pt x="401" y="359"/>
                  </a:lnTo>
                  <a:lnTo>
                    <a:pt x="777" y="359"/>
                  </a:lnTo>
                  <a:lnTo>
                    <a:pt x="2033" y="499"/>
                  </a:lnTo>
                  <a:lnTo>
                    <a:pt x="1991" y="493"/>
                  </a:lnTo>
                  <a:lnTo>
                    <a:pt x="676" y="243"/>
                  </a:lnTo>
                  <a:lnTo>
                    <a:pt x="514" y="159"/>
                  </a:lnTo>
                  <a:lnTo>
                    <a:pt x="425" y="110"/>
                  </a:lnTo>
                  <a:lnTo>
                    <a:pt x="365" y="92"/>
                  </a:lnTo>
                  <a:lnTo>
                    <a:pt x="281" y="61"/>
                  </a:lnTo>
                  <a:lnTo>
                    <a:pt x="186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7" name="Freeform 18"/>
            <p:cNvSpPr>
              <a:spLocks/>
            </p:cNvSpPr>
            <p:nvPr/>
          </p:nvSpPr>
          <p:spPr bwMode="auto">
            <a:xfrm>
              <a:off x="1830" y="3823"/>
              <a:ext cx="71" cy="61"/>
            </a:xfrm>
            <a:custGeom>
              <a:avLst/>
              <a:gdLst>
                <a:gd name="T0" fmla="*/ 0 w 71"/>
                <a:gd name="T1" fmla="*/ 18 h 60"/>
                <a:gd name="T2" fmla="*/ 6 w 71"/>
                <a:gd name="T3" fmla="*/ 18 h 60"/>
                <a:gd name="T4" fmla="*/ 12 w 71"/>
                <a:gd name="T5" fmla="*/ 12 h 60"/>
                <a:gd name="T6" fmla="*/ 6 w 71"/>
                <a:gd name="T7" fmla="*/ 6 h 60"/>
                <a:gd name="T8" fmla="*/ 0 w 71"/>
                <a:gd name="T9" fmla="*/ 0 h 60"/>
                <a:gd name="T10" fmla="*/ 29 w 71"/>
                <a:gd name="T11" fmla="*/ 18 h 60"/>
                <a:gd name="T12" fmla="*/ 53 w 71"/>
                <a:gd name="T13" fmla="*/ 18 h 60"/>
                <a:gd name="T14" fmla="*/ 59 w 71"/>
                <a:gd name="T15" fmla="*/ 41 h 60"/>
                <a:gd name="T16" fmla="*/ 65 w 71"/>
                <a:gd name="T17" fmla="*/ 53 h 60"/>
                <a:gd name="T18" fmla="*/ 71 w 71"/>
                <a:gd name="T19" fmla="*/ 65 h 60"/>
                <a:gd name="T20" fmla="*/ 71 w 71"/>
                <a:gd name="T21" fmla="*/ 71 h 60"/>
                <a:gd name="T22" fmla="*/ 59 w 71"/>
                <a:gd name="T23" fmla="*/ 65 h 60"/>
                <a:gd name="T24" fmla="*/ 47 w 71"/>
                <a:gd name="T25" fmla="*/ 53 h 60"/>
                <a:gd name="T26" fmla="*/ 23 w 71"/>
                <a:gd name="T27" fmla="*/ 41 h 60"/>
                <a:gd name="T28" fmla="*/ 23 w 71"/>
                <a:gd name="T29" fmla="*/ 47 h 60"/>
                <a:gd name="T30" fmla="*/ 18 w 71"/>
                <a:gd name="T31" fmla="*/ 53 h 60"/>
                <a:gd name="T32" fmla="*/ 12 w 71"/>
                <a:gd name="T33" fmla="*/ 59 h 60"/>
                <a:gd name="T34" fmla="*/ 6 w 71"/>
                <a:gd name="T35" fmla="*/ 59 h 60"/>
                <a:gd name="T36" fmla="*/ 6 w 71"/>
                <a:gd name="T37" fmla="*/ 59 h 60"/>
                <a:gd name="T38" fmla="*/ 6 w 71"/>
                <a:gd name="T39" fmla="*/ 47 h 60"/>
                <a:gd name="T40" fmla="*/ 0 w 71"/>
                <a:gd name="T41" fmla="*/ 18 h 60"/>
                <a:gd name="T42" fmla="*/ 0 w 71"/>
                <a:gd name="T43" fmla="*/ 18 h 6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" h="60">
                  <a:moveTo>
                    <a:pt x="0" y="18"/>
                  </a:moveTo>
                  <a:lnTo>
                    <a:pt x="6" y="18"/>
                  </a:lnTo>
                  <a:lnTo>
                    <a:pt x="12" y="12"/>
                  </a:lnTo>
                  <a:lnTo>
                    <a:pt x="6" y="6"/>
                  </a:lnTo>
                  <a:lnTo>
                    <a:pt x="0" y="0"/>
                  </a:lnTo>
                  <a:lnTo>
                    <a:pt x="29" y="18"/>
                  </a:lnTo>
                  <a:lnTo>
                    <a:pt x="53" y="18"/>
                  </a:lnTo>
                  <a:lnTo>
                    <a:pt x="59" y="30"/>
                  </a:lnTo>
                  <a:lnTo>
                    <a:pt x="65" y="42"/>
                  </a:lnTo>
                  <a:lnTo>
                    <a:pt x="71" y="54"/>
                  </a:lnTo>
                  <a:lnTo>
                    <a:pt x="71" y="60"/>
                  </a:lnTo>
                  <a:lnTo>
                    <a:pt x="59" y="54"/>
                  </a:lnTo>
                  <a:lnTo>
                    <a:pt x="47" y="42"/>
                  </a:lnTo>
                  <a:lnTo>
                    <a:pt x="23" y="30"/>
                  </a:lnTo>
                  <a:lnTo>
                    <a:pt x="23" y="36"/>
                  </a:lnTo>
                  <a:lnTo>
                    <a:pt x="18" y="42"/>
                  </a:lnTo>
                  <a:lnTo>
                    <a:pt x="12" y="48"/>
                  </a:lnTo>
                  <a:lnTo>
                    <a:pt x="6" y="48"/>
                  </a:lnTo>
                  <a:lnTo>
                    <a:pt x="6" y="36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8" name="Freeform 19"/>
            <p:cNvSpPr>
              <a:spLocks/>
            </p:cNvSpPr>
            <p:nvPr/>
          </p:nvSpPr>
          <p:spPr bwMode="auto">
            <a:xfrm>
              <a:off x="855" y="3842"/>
              <a:ext cx="161" cy="164"/>
            </a:xfrm>
            <a:custGeom>
              <a:avLst/>
              <a:gdLst>
                <a:gd name="T0" fmla="*/ 30 w 161"/>
                <a:gd name="T1" fmla="*/ 0 h 162"/>
                <a:gd name="T2" fmla="*/ 48 w 161"/>
                <a:gd name="T3" fmla="*/ 6 h 162"/>
                <a:gd name="T4" fmla="*/ 72 w 161"/>
                <a:gd name="T5" fmla="*/ 6 h 162"/>
                <a:gd name="T6" fmla="*/ 114 w 161"/>
                <a:gd name="T7" fmla="*/ 12 h 162"/>
                <a:gd name="T8" fmla="*/ 96 w 161"/>
                <a:gd name="T9" fmla="*/ 65 h 162"/>
                <a:gd name="T10" fmla="*/ 96 w 161"/>
                <a:gd name="T11" fmla="*/ 71 h 162"/>
                <a:gd name="T12" fmla="*/ 102 w 161"/>
                <a:gd name="T13" fmla="*/ 83 h 162"/>
                <a:gd name="T14" fmla="*/ 108 w 161"/>
                <a:gd name="T15" fmla="*/ 95 h 162"/>
                <a:gd name="T16" fmla="*/ 120 w 161"/>
                <a:gd name="T17" fmla="*/ 107 h 162"/>
                <a:gd name="T18" fmla="*/ 143 w 161"/>
                <a:gd name="T19" fmla="*/ 128 h 162"/>
                <a:gd name="T20" fmla="*/ 155 w 161"/>
                <a:gd name="T21" fmla="*/ 160 h 162"/>
                <a:gd name="T22" fmla="*/ 161 w 161"/>
                <a:gd name="T23" fmla="*/ 178 h 162"/>
                <a:gd name="T24" fmla="*/ 161 w 161"/>
                <a:gd name="T25" fmla="*/ 184 h 162"/>
                <a:gd name="T26" fmla="*/ 96 w 161"/>
                <a:gd name="T27" fmla="*/ 113 h 162"/>
                <a:gd name="T28" fmla="*/ 30 w 161"/>
                <a:gd name="T29" fmla="*/ 65 h 162"/>
                <a:gd name="T30" fmla="*/ 0 w 161"/>
                <a:gd name="T31" fmla="*/ 0 h 162"/>
                <a:gd name="T32" fmla="*/ 30 w 161"/>
                <a:gd name="T33" fmla="*/ 0 h 162"/>
                <a:gd name="T34" fmla="*/ 30 w 161"/>
                <a:gd name="T35" fmla="*/ 0 h 162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61" h="162">
                  <a:moveTo>
                    <a:pt x="30" y="0"/>
                  </a:moveTo>
                  <a:lnTo>
                    <a:pt x="48" y="6"/>
                  </a:lnTo>
                  <a:lnTo>
                    <a:pt x="72" y="6"/>
                  </a:lnTo>
                  <a:lnTo>
                    <a:pt x="114" y="12"/>
                  </a:lnTo>
                  <a:lnTo>
                    <a:pt x="96" y="54"/>
                  </a:lnTo>
                  <a:lnTo>
                    <a:pt x="96" y="60"/>
                  </a:lnTo>
                  <a:lnTo>
                    <a:pt x="102" y="72"/>
                  </a:lnTo>
                  <a:lnTo>
                    <a:pt x="108" y="84"/>
                  </a:lnTo>
                  <a:lnTo>
                    <a:pt x="120" y="96"/>
                  </a:lnTo>
                  <a:lnTo>
                    <a:pt x="143" y="114"/>
                  </a:lnTo>
                  <a:lnTo>
                    <a:pt x="155" y="138"/>
                  </a:lnTo>
                  <a:lnTo>
                    <a:pt x="161" y="156"/>
                  </a:lnTo>
                  <a:lnTo>
                    <a:pt x="161" y="162"/>
                  </a:lnTo>
                  <a:lnTo>
                    <a:pt x="96" y="102"/>
                  </a:lnTo>
                  <a:lnTo>
                    <a:pt x="30" y="54"/>
                  </a:lnTo>
                  <a:lnTo>
                    <a:pt x="0" y="0"/>
                  </a:lnTo>
                  <a:lnTo>
                    <a:pt x="30" y="0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39" name="Freeform 20"/>
            <p:cNvSpPr>
              <a:spLocks/>
            </p:cNvSpPr>
            <p:nvPr/>
          </p:nvSpPr>
          <p:spPr bwMode="auto">
            <a:xfrm>
              <a:off x="706" y="3854"/>
              <a:ext cx="59" cy="61"/>
            </a:xfrm>
            <a:custGeom>
              <a:avLst/>
              <a:gdLst>
                <a:gd name="T0" fmla="*/ 59 w 59"/>
                <a:gd name="T1" fmla="*/ 6 h 60"/>
                <a:gd name="T2" fmla="*/ 41 w 59"/>
                <a:gd name="T3" fmla="*/ 41 h 60"/>
                <a:gd name="T4" fmla="*/ 41 w 59"/>
                <a:gd name="T5" fmla="*/ 47 h 60"/>
                <a:gd name="T6" fmla="*/ 47 w 59"/>
                <a:gd name="T7" fmla="*/ 53 h 60"/>
                <a:gd name="T8" fmla="*/ 53 w 59"/>
                <a:gd name="T9" fmla="*/ 65 h 60"/>
                <a:gd name="T10" fmla="*/ 53 w 59"/>
                <a:gd name="T11" fmla="*/ 71 h 60"/>
                <a:gd name="T12" fmla="*/ 47 w 59"/>
                <a:gd name="T13" fmla="*/ 65 h 60"/>
                <a:gd name="T14" fmla="*/ 35 w 59"/>
                <a:gd name="T15" fmla="*/ 59 h 60"/>
                <a:gd name="T16" fmla="*/ 23 w 59"/>
                <a:gd name="T17" fmla="*/ 47 h 60"/>
                <a:gd name="T18" fmla="*/ 17 w 59"/>
                <a:gd name="T19" fmla="*/ 41 h 60"/>
                <a:gd name="T20" fmla="*/ 0 w 59"/>
                <a:gd name="T21" fmla="*/ 0 h 60"/>
                <a:gd name="T22" fmla="*/ 59 w 59"/>
                <a:gd name="T23" fmla="*/ 6 h 60"/>
                <a:gd name="T24" fmla="*/ 59 w 59"/>
                <a:gd name="T25" fmla="*/ 6 h 6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59" h="60">
                  <a:moveTo>
                    <a:pt x="59" y="6"/>
                  </a:moveTo>
                  <a:lnTo>
                    <a:pt x="41" y="30"/>
                  </a:lnTo>
                  <a:lnTo>
                    <a:pt x="41" y="36"/>
                  </a:lnTo>
                  <a:lnTo>
                    <a:pt x="47" y="42"/>
                  </a:lnTo>
                  <a:lnTo>
                    <a:pt x="53" y="54"/>
                  </a:lnTo>
                  <a:lnTo>
                    <a:pt x="53" y="60"/>
                  </a:lnTo>
                  <a:lnTo>
                    <a:pt x="47" y="54"/>
                  </a:lnTo>
                  <a:lnTo>
                    <a:pt x="35" y="48"/>
                  </a:lnTo>
                  <a:lnTo>
                    <a:pt x="23" y="36"/>
                  </a:lnTo>
                  <a:lnTo>
                    <a:pt x="17" y="30"/>
                  </a:lnTo>
                  <a:lnTo>
                    <a:pt x="0" y="0"/>
                  </a:lnTo>
                  <a:lnTo>
                    <a:pt x="59" y="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  <p:sp>
          <p:nvSpPr>
            <p:cNvPr id="1040" name="Freeform 21"/>
            <p:cNvSpPr>
              <a:spLocks/>
            </p:cNvSpPr>
            <p:nvPr/>
          </p:nvSpPr>
          <p:spPr bwMode="auto">
            <a:xfrm>
              <a:off x="395" y="3811"/>
              <a:ext cx="245" cy="207"/>
            </a:xfrm>
            <a:custGeom>
              <a:avLst/>
              <a:gdLst>
                <a:gd name="T0" fmla="*/ 233 w 245"/>
                <a:gd name="T1" fmla="*/ 47 h 204"/>
                <a:gd name="T2" fmla="*/ 245 w 245"/>
                <a:gd name="T3" fmla="*/ 53 h 204"/>
                <a:gd name="T4" fmla="*/ 209 w 245"/>
                <a:gd name="T5" fmla="*/ 95 h 204"/>
                <a:gd name="T6" fmla="*/ 143 w 245"/>
                <a:gd name="T7" fmla="*/ 154 h 204"/>
                <a:gd name="T8" fmla="*/ 167 w 245"/>
                <a:gd name="T9" fmla="*/ 182 h 204"/>
                <a:gd name="T10" fmla="*/ 179 w 245"/>
                <a:gd name="T11" fmla="*/ 237 h 204"/>
                <a:gd name="T12" fmla="*/ 77 w 245"/>
                <a:gd name="T13" fmla="*/ 154 h 204"/>
                <a:gd name="T14" fmla="*/ 47 w 245"/>
                <a:gd name="T15" fmla="*/ 95 h 204"/>
                <a:gd name="T16" fmla="*/ 89 w 245"/>
                <a:gd name="T17" fmla="*/ 77 h 204"/>
                <a:gd name="T18" fmla="*/ 59 w 245"/>
                <a:gd name="T19" fmla="*/ 47 h 204"/>
                <a:gd name="T20" fmla="*/ 0 w 245"/>
                <a:gd name="T21" fmla="*/ 12 h 204"/>
                <a:gd name="T22" fmla="*/ 0 w 245"/>
                <a:gd name="T23" fmla="*/ 0 h 204"/>
                <a:gd name="T24" fmla="*/ 6 w 245"/>
                <a:gd name="T25" fmla="*/ 0 h 204"/>
                <a:gd name="T26" fmla="*/ 12 w 245"/>
                <a:gd name="T27" fmla="*/ 0 h 204"/>
                <a:gd name="T28" fmla="*/ 47 w 245"/>
                <a:gd name="T29" fmla="*/ 6 h 204"/>
                <a:gd name="T30" fmla="*/ 77 w 245"/>
                <a:gd name="T31" fmla="*/ 6 h 204"/>
                <a:gd name="T32" fmla="*/ 83 w 245"/>
                <a:gd name="T33" fmla="*/ 6 h 204"/>
                <a:gd name="T34" fmla="*/ 89 w 245"/>
                <a:gd name="T35" fmla="*/ 6 h 204"/>
                <a:gd name="T36" fmla="*/ 101 w 245"/>
                <a:gd name="T37" fmla="*/ 12 h 204"/>
                <a:gd name="T38" fmla="*/ 125 w 245"/>
                <a:gd name="T39" fmla="*/ 12 h 204"/>
                <a:gd name="T40" fmla="*/ 143 w 245"/>
                <a:gd name="T41" fmla="*/ 18 h 204"/>
                <a:gd name="T42" fmla="*/ 149 w 245"/>
                <a:gd name="T43" fmla="*/ 18 h 204"/>
                <a:gd name="T44" fmla="*/ 149 w 245"/>
                <a:gd name="T45" fmla="*/ 18 h 204"/>
                <a:gd name="T46" fmla="*/ 203 w 245"/>
                <a:gd name="T47" fmla="*/ 24 h 204"/>
                <a:gd name="T48" fmla="*/ 233 w 245"/>
                <a:gd name="T49" fmla="*/ 47 h 204"/>
                <a:gd name="T50" fmla="*/ 233 w 245"/>
                <a:gd name="T51" fmla="*/ 47 h 204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245" h="204">
                  <a:moveTo>
                    <a:pt x="233" y="36"/>
                  </a:moveTo>
                  <a:lnTo>
                    <a:pt x="245" y="42"/>
                  </a:lnTo>
                  <a:lnTo>
                    <a:pt x="209" y="84"/>
                  </a:lnTo>
                  <a:lnTo>
                    <a:pt x="143" y="132"/>
                  </a:lnTo>
                  <a:lnTo>
                    <a:pt x="167" y="156"/>
                  </a:lnTo>
                  <a:lnTo>
                    <a:pt x="179" y="204"/>
                  </a:lnTo>
                  <a:lnTo>
                    <a:pt x="77" y="132"/>
                  </a:lnTo>
                  <a:lnTo>
                    <a:pt x="47" y="84"/>
                  </a:lnTo>
                  <a:lnTo>
                    <a:pt x="89" y="66"/>
                  </a:lnTo>
                  <a:lnTo>
                    <a:pt x="59" y="36"/>
                  </a:lnTo>
                  <a:lnTo>
                    <a:pt x="0" y="12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0"/>
                  </a:lnTo>
                  <a:lnTo>
                    <a:pt x="47" y="6"/>
                  </a:lnTo>
                  <a:lnTo>
                    <a:pt x="77" y="6"/>
                  </a:lnTo>
                  <a:lnTo>
                    <a:pt x="83" y="6"/>
                  </a:lnTo>
                  <a:lnTo>
                    <a:pt x="89" y="6"/>
                  </a:lnTo>
                  <a:lnTo>
                    <a:pt x="101" y="12"/>
                  </a:lnTo>
                  <a:lnTo>
                    <a:pt x="125" y="12"/>
                  </a:lnTo>
                  <a:lnTo>
                    <a:pt x="143" y="18"/>
                  </a:lnTo>
                  <a:lnTo>
                    <a:pt x="149" y="18"/>
                  </a:lnTo>
                  <a:lnTo>
                    <a:pt x="203" y="24"/>
                  </a:lnTo>
                  <a:lnTo>
                    <a:pt x="233" y="36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>
                <a:solidFill>
                  <a:srgbClr val="FFFFFF"/>
                </a:solidFill>
              </a:endParaRPr>
            </a:p>
          </p:txBody>
        </p:sp>
      </p:grpSp>
      <p:sp>
        <p:nvSpPr>
          <p:cNvPr id="13334" name="Rectangle 2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860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1" name="Rectangle 2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336" name="Rectangle 2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7" name="Rectangle 2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338" name="Rectangle 2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99AF8EC-97B5-4AE5-9728-CAF02E85C4AA}" type="slidenum">
              <a:rPr lang="en-US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59504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3" r:id="rId12"/>
    <p:sldLayoutId id="2147483854" r:id="rId13"/>
  </p:sldLayoutIdLst>
  <p:timing>
    <p:tnLst>
      <p:par>
        <p:cTn id="1" dur="indefinite" restart="never" nodeType="tmRoot"/>
      </p:par>
    </p:tnLst>
  </p:timing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1675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360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867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201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718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759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69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1.xml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3200" b="1" i="1" dirty="0" smtClean="0"/>
              <a:t>Roundtable: Fight against Piracy and Counterfeiting in Developing Countries and LDCs: Progresses and Challenges – National Strategy: Cambodia’s activities</a:t>
            </a:r>
            <a:endParaRPr lang="en-US" sz="3200" b="1" i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447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1800" i="1" dirty="0">
                <a:solidFill>
                  <a:prstClr val="black">
                    <a:tint val="75000"/>
                  </a:prstClr>
                </a:solidFill>
              </a:rPr>
              <a:t>Second WIPO Inter-Regional Meeting on South-South Cooperation on Patents, Trademarks, GI, Industrial Designs and Enforcement</a:t>
            </a:r>
            <a:br>
              <a:rPr lang="en-US" sz="1800" i="1" dirty="0">
                <a:solidFill>
                  <a:prstClr val="black">
                    <a:tint val="75000"/>
                  </a:prstClr>
                </a:solidFill>
              </a:rPr>
            </a:br>
            <a:r>
              <a:rPr lang="en-US" sz="1800" i="1" dirty="0">
                <a:solidFill>
                  <a:prstClr val="black">
                    <a:tint val="75000"/>
                  </a:prstClr>
                </a:solidFill>
              </a:rPr>
              <a:t>Cairo, May 08, 2013</a:t>
            </a:r>
          </a:p>
          <a:p>
            <a:pPr lvl="0"/>
            <a:r>
              <a:rPr lang="en-US" sz="1800" i="1" dirty="0" smtClean="0">
                <a:solidFill>
                  <a:prstClr val="black">
                    <a:tint val="75000"/>
                  </a:prstClr>
                </a:solidFill>
              </a:rPr>
              <a:t>Secretariat of National Committee for IPRs</a:t>
            </a:r>
            <a:endParaRPr lang="en-US" sz="1800" i="1" dirty="0">
              <a:solidFill>
                <a:prstClr val="black">
                  <a:tint val="75000"/>
                </a:prstClr>
              </a:solidFill>
            </a:endParaRPr>
          </a:p>
          <a:p>
            <a:pPr lvl="0"/>
            <a:r>
              <a:rPr lang="en-US" sz="1800" i="1" dirty="0">
                <a:solidFill>
                  <a:prstClr val="black">
                    <a:tint val="75000"/>
                  </a:prstClr>
                </a:solidFill>
              </a:rPr>
              <a:t>Ministry of Commerce, Cambodia</a:t>
            </a:r>
          </a:p>
          <a:p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08/5/013</a:t>
            </a:r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Penn Sovicheat, Deputy Director Gneral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7566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200" b="1" i="1" dirty="0" smtClean="0">
                <a:solidFill>
                  <a:schemeClr val="bg2"/>
                </a:solidFill>
                <a:effectLst/>
              </a:rPr>
              <a:t>Border Measure</a:t>
            </a:r>
            <a:br>
              <a:rPr lang="en-US" sz="3200" b="1" i="1" dirty="0" smtClean="0">
                <a:solidFill>
                  <a:schemeClr val="bg2"/>
                </a:solidFill>
                <a:effectLst/>
              </a:rPr>
            </a:br>
            <a:r>
              <a:rPr lang="en-US" sz="3200" b="1" i="1" dirty="0" smtClean="0">
                <a:solidFill>
                  <a:schemeClr val="bg2"/>
                </a:solidFill>
                <a:effectLst/>
              </a:rPr>
              <a:t>Ex Officio Action. Article 43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28800"/>
            <a:ext cx="8229600" cy="42672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i="1" dirty="0" smtClean="0">
                <a:solidFill>
                  <a:schemeClr val="bg2"/>
                </a:solidFill>
              </a:rPr>
              <a:t>- </a:t>
            </a:r>
            <a:r>
              <a:rPr lang="en-US" sz="2800" i="1" dirty="0" smtClean="0">
                <a:solidFill>
                  <a:schemeClr val="bg2"/>
                </a:solidFill>
              </a:rPr>
              <a:t>Counterfeit goods</a:t>
            </a:r>
          </a:p>
          <a:p>
            <a:pPr>
              <a:lnSpc>
                <a:spcPct val="90000"/>
              </a:lnSpc>
            </a:pPr>
            <a:r>
              <a:rPr lang="en-US" sz="2800" i="1" dirty="0" smtClean="0">
                <a:solidFill>
                  <a:schemeClr val="bg2"/>
                </a:solidFill>
              </a:rPr>
              <a:t>- Goods bearing confusing similar mark</a:t>
            </a:r>
          </a:p>
          <a:p>
            <a:pPr>
              <a:lnSpc>
                <a:spcPct val="90000"/>
              </a:lnSpc>
            </a:pPr>
            <a:r>
              <a:rPr lang="en-US" sz="2800" i="1" dirty="0" smtClean="0">
                <a:solidFill>
                  <a:schemeClr val="bg2"/>
                </a:solidFill>
              </a:rPr>
              <a:t>- Pirated goods</a:t>
            </a:r>
          </a:p>
          <a:p>
            <a:pPr>
              <a:lnSpc>
                <a:spcPct val="90000"/>
              </a:lnSpc>
            </a:pPr>
            <a:endParaRPr lang="en-US" sz="2800" i="1" dirty="0" smtClean="0">
              <a:solidFill>
                <a:schemeClr val="bg2"/>
              </a:solidFill>
            </a:endParaRPr>
          </a:p>
          <a:p>
            <a:pPr marL="0" indent="0">
              <a:lnSpc>
                <a:spcPct val="90000"/>
              </a:lnSpc>
              <a:buNone/>
            </a:pPr>
            <a:r>
              <a:rPr lang="en-US" sz="2800" i="1" dirty="0" smtClean="0">
                <a:solidFill>
                  <a:schemeClr val="bg2"/>
                </a:solidFill>
              </a:rPr>
              <a:t>	Cease and Desist Order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en-US" sz="2800" i="1" dirty="0" smtClean="0">
                <a:solidFill>
                  <a:schemeClr val="bg2"/>
                </a:solidFill>
              </a:rPr>
              <a:t>	Seizure and Forfeiture Order</a:t>
            </a:r>
          </a:p>
          <a:p>
            <a:pPr>
              <a:lnSpc>
                <a:spcPct val="90000"/>
              </a:lnSpc>
            </a:pPr>
            <a:endParaRPr lang="en-US" dirty="0" smtClean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en-US" sz="1800" dirty="0" smtClean="0">
                <a:solidFill>
                  <a:schemeClr val="bg2"/>
                </a:solidFill>
              </a:rPr>
              <a:t>	</a:t>
            </a:r>
            <a:r>
              <a:rPr lang="en-US" sz="1600" i="1" dirty="0" smtClean="0">
                <a:solidFill>
                  <a:schemeClr val="bg2"/>
                </a:solidFill>
              </a:rPr>
              <a:t>Can be prosecuted based on complaints and Ex Officio Action (state prosecution)</a:t>
            </a:r>
            <a:endParaRPr lang="en-US" sz="1800" i="1" dirty="0" smtClean="0">
              <a:solidFill>
                <a:schemeClr val="bg2"/>
              </a:solidFill>
            </a:endParaRPr>
          </a:p>
          <a:p>
            <a:pPr>
              <a:lnSpc>
                <a:spcPct val="90000"/>
              </a:lnSpc>
            </a:pPr>
            <a:endParaRPr lang="en-US" i="1" dirty="0" smtClean="0">
              <a:solidFill>
                <a:schemeClr val="bg2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99513-F700-49B1-8872-6A24C576E0A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99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600" b="1" i="1" dirty="0" smtClean="0">
                <a:effectLst/>
              </a:rPr>
              <a:t>Criminal Prosecution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724400"/>
          </a:xfrm>
        </p:spPr>
        <p:txBody>
          <a:bodyPr/>
          <a:lstStyle/>
          <a:p>
            <a:r>
              <a:rPr lang="en-US" i="1" dirty="0" smtClean="0"/>
              <a:t>Trafficking in counterfeit trademark, service mark (Art. 64 of TM law) </a:t>
            </a:r>
          </a:p>
          <a:p>
            <a:r>
              <a:rPr lang="en-US" i="1" dirty="0" smtClean="0"/>
              <a:t>Trafficking in counterfeit labels, documentation and packaging </a:t>
            </a:r>
            <a:r>
              <a:rPr lang="en-US" sz="2000" i="1" dirty="0" smtClean="0"/>
              <a:t>(Art.65 of TM law) </a:t>
            </a:r>
            <a:endParaRPr lang="en-US" i="1" dirty="0" smtClean="0"/>
          </a:p>
          <a:p>
            <a:r>
              <a:rPr lang="en-US" i="1" dirty="0" smtClean="0"/>
              <a:t>Unauthorized production, reproduction, performance or communication to the public a copyrights works (art. 64 of CRL)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768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2800" b="1" i="1" dirty="0" smtClean="0">
                <a:solidFill>
                  <a:schemeClr val="bg2"/>
                </a:solidFill>
                <a:effectLst/>
                <a:latin typeface="Calibri" pitchFamily="34" charset="0"/>
                <a:cs typeface="Calibri" pitchFamily="34" charset="0"/>
              </a:rPr>
              <a:t>Civil Seizure and Destruction of Infringing Goods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 smtClean="0">
                <a:latin typeface="Calibri" pitchFamily="34" charset="0"/>
                <a:cs typeface="Calibri" pitchFamily="34" charset="0"/>
              </a:rPr>
              <a:t>- </a:t>
            </a: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Prevent infringing articles from entering into the channel of commerce. </a:t>
            </a:r>
          </a:p>
          <a:p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Cambodian IP law contain authorization for civil seizures and destruction Art. 69 of TM, Art 57 of CRL.</a:t>
            </a:r>
          </a:p>
          <a:p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Seizures may be done pre-trial in copyrights or trademark counterfeiting cases.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E4FE7-5CF6-4839-9A63-64645B33095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369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228600"/>
            <a:ext cx="82296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200" b="1" i="1" dirty="0" smtClean="0">
                <a:solidFill>
                  <a:schemeClr val="bg2"/>
                </a:solidFill>
                <a:effectLst/>
              </a:rPr>
              <a:t>Alternative Dispute Resolution at D/IPR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229600" cy="4876800"/>
          </a:xfrm>
        </p:spPr>
        <p:txBody>
          <a:bodyPr/>
          <a:lstStyle/>
          <a:p>
            <a:pPr marL="171450" indent="-171450">
              <a:lnSpc>
                <a:spcPct val="80000"/>
              </a:lnSpc>
              <a:buFontTx/>
              <a:buNone/>
              <a:tabLst>
                <a:tab pos="171450" algn="l"/>
              </a:tabLst>
            </a:pPr>
            <a:r>
              <a:rPr lang="en-US" sz="1800" i="1" dirty="0" smtClean="0">
                <a:solidFill>
                  <a:schemeClr val="bg2"/>
                </a:solidFill>
              </a:rPr>
              <a:t>The D/IPR acts similarly as mediator:</a:t>
            </a:r>
            <a:r>
              <a:rPr lang="en-US" sz="1800" i="1" dirty="0" smtClean="0">
                <a:solidFill>
                  <a:schemeClr val="bg2"/>
                </a:solidFill>
                <a:latin typeface="Limon S1" pitchFamily="2" charset="0"/>
              </a:rPr>
              <a:t> </a:t>
            </a:r>
          </a:p>
          <a:p>
            <a:pPr marL="171450" indent="-171450">
              <a:lnSpc>
                <a:spcPct val="80000"/>
              </a:lnSpc>
              <a:buFontTx/>
              <a:buNone/>
              <a:tabLst>
                <a:tab pos="171450" algn="l"/>
              </a:tabLst>
            </a:pPr>
            <a:endParaRPr lang="en-US" sz="800" i="1" dirty="0" smtClean="0">
              <a:solidFill>
                <a:schemeClr val="bg2"/>
              </a:solidFill>
            </a:endParaRPr>
          </a:p>
          <a:p>
            <a:pPr marL="171450" indent="-171450">
              <a:lnSpc>
                <a:spcPct val="80000"/>
              </a:lnSpc>
              <a:buFontTx/>
              <a:buNone/>
              <a:tabLst>
                <a:tab pos="171450" algn="l"/>
              </a:tabLst>
            </a:pPr>
            <a:r>
              <a:rPr lang="en-US" sz="1800" i="1" dirty="0" smtClean="0">
                <a:solidFill>
                  <a:schemeClr val="bg2"/>
                </a:solidFill>
              </a:rPr>
              <a:t>-	</a:t>
            </a:r>
            <a:r>
              <a:rPr lang="en-US" sz="2000" i="1" dirty="0" smtClean="0">
                <a:solidFill>
                  <a:schemeClr val="bg2"/>
                </a:solidFill>
              </a:rPr>
              <a:t>At the request of right holder to take action against the infringement</a:t>
            </a:r>
          </a:p>
          <a:p>
            <a:pPr marL="171450" indent="-171450" eaLnBrk="1" hangingPunct="1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A non-binding procedure in which a neutral intermediary, assists the parties in reaching a settlement of the disputes </a:t>
            </a:r>
          </a:p>
          <a:p>
            <a:pPr marL="171450" indent="-171450" eaLnBrk="1" hangingPunct="1">
              <a:lnSpc>
                <a:spcPct val="80000"/>
              </a:lnSpc>
              <a:buFontTx/>
              <a:buNone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- The two parties will be invited to discuss and find out the common dispute resolution</a:t>
            </a:r>
          </a:p>
          <a:p>
            <a:pPr marL="171450" indent="-171450">
              <a:lnSpc>
                <a:spcPct val="80000"/>
              </a:lnSpc>
              <a:buFontTx/>
              <a:buNone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- A commitment contract should be signed by the two parties</a:t>
            </a:r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Restraining Order (effective than a warning letter of the right holder)</a:t>
            </a:r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Revoke the validity of the registration </a:t>
            </a:r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Compensation of damages can be made upon the agreement of both parties</a:t>
            </a:r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Penalties and fine can not be made here</a:t>
            </a:r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r>
              <a:rPr lang="en-US" sz="2000" i="1" dirty="0" smtClean="0">
                <a:solidFill>
                  <a:schemeClr val="bg2"/>
                </a:solidFill>
              </a:rPr>
              <a:t>Seizure or destruction of counterfeit goods can not be made, unless otherwise agreed by the parties</a:t>
            </a:r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endParaRPr lang="en-US" sz="2000" i="1" dirty="0" smtClean="0"/>
          </a:p>
          <a:p>
            <a:pPr marL="171450" indent="-171450">
              <a:lnSpc>
                <a:spcPct val="80000"/>
              </a:lnSpc>
              <a:buFontTx/>
              <a:buChar char="-"/>
              <a:tabLst>
                <a:tab pos="171450" algn="l"/>
              </a:tabLst>
            </a:pPr>
            <a:endParaRPr lang="en-US" sz="2000" i="1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E5D9FD-1B0A-4E80-B2A8-279431A3DD3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0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32460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3000" b="1" i="1" dirty="0" smtClean="0">
              <a:latin typeface="+mj-lt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3000" b="1" i="1" dirty="0" smtClean="0">
                <a:latin typeface="+mj-lt"/>
                <a:cs typeface="Times New Roman" pitchFamily="18" charset="0"/>
              </a:rPr>
              <a:t>Some figures on IP protection and enforcement </a:t>
            </a:r>
          </a:p>
          <a:p>
            <a:pPr marL="0" indent="0" algn="ctr">
              <a:spcBef>
                <a:spcPts val="0"/>
              </a:spcBef>
              <a:spcAft>
                <a:spcPts val="600"/>
              </a:spcAft>
              <a:buNone/>
            </a:pPr>
            <a:endParaRPr lang="en-US" sz="3000" dirty="0" smtClean="0">
              <a:latin typeface="+mj-lt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r>
              <a:rPr lang="en-US" sz="3000" i="1" u="sng" dirty="0" smtClean="0">
                <a:latin typeface="+mj-lt"/>
                <a:cs typeface="Times New Roman" pitchFamily="18" charset="0"/>
              </a:rPr>
              <a:t>Mark Registration:</a:t>
            </a:r>
            <a:r>
              <a:rPr lang="en-US" sz="2800" i="1" u="sng" dirty="0" smtClean="0">
                <a:latin typeface="+mj-lt"/>
                <a:cs typeface="Times New Roman" pitchFamily="18" charset="0"/>
              </a:rPr>
              <a:t> </a:t>
            </a: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endParaRPr lang="en-US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  <a:p>
            <a:pPr>
              <a:spcBef>
                <a:spcPts val="0"/>
              </a:spcBef>
              <a:spcAft>
                <a:spcPts val="600"/>
              </a:spcAft>
              <a:buFontTx/>
              <a:buChar char="-"/>
            </a:pPr>
            <a:endParaRPr lang="en-US" sz="2800" u="sng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endParaRPr lang="en-US" sz="2800" u="sng" dirty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None/>
            </a:pPr>
            <a:r>
              <a:rPr lang="en-US" sz="14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						</a:t>
            </a:r>
            <a:endParaRPr lang="en-US" sz="2800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None/>
            </a:pPr>
            <a:r>
              <a:rPr lang="en-US" sz="2400" b="1" i="1" dirty="0" smtClean="0">
                <a:latin typeface="+mj-lt"/>
                <a:cs typeface="Times New Roman" pitchFamily="18" charset="0"/>
              </a:rPr>
              <a:t>Note: </a:t>
            </a:r>
            <a:r>
              <a:rPr lang="en-US" sz="2400" i="1" dirty="0" smtClean="0">
                <a:latin typeface="+mj-lt"/>
                <a:cs typeface="Times New Roman" pitchFamily="18" charset="0"/>
              </a:rPr>
              <a:t>Increase </a:t>
            </a:r>
            <a:r>
              <a:rPr lang="en-US" sz="2400" i="1" dirty="0">
                <a:latin typeface="+mj-lt"/>
                <a:cs typeface="Times New Roman" pitchFamily="18" charset="0"/>
              </a:rPr>
              <a:t>in application </a:t>
            </a:r>
            <a:r>
              <a:rPr lang="en-US" sz="2400" i="1" dirty="0" smtClean="0">
                <a:latin typeface="+mj-lt"/>
                <a:cs typeface="Times New Roman" pitchFamily="18" charset="0"/>
              </a:rPr>
              <a:t>number, but decrease in registration number, because of lack of Examiners.</a:t>
            </a:r>
          </a:p>
          <a:p>
            <a:pPr marL="742950" indent="-742950">
              <a:buNone/>
            </a:pPr>
            <a:endParaRPr lang="en-US" sz="2400" i="1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None/>
            </a:pPr>
            <a:endParaRPr lang="en-US" sz="1100" b="1" i="1" dirty="0" smtClean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4260006"/>
              </p:ext>
            </p:extLst>
          </p:nvPr>
        </p:nvGraphicFramePr>
        <p:xfrm>
          <a:off x="0" y="2362200"/>
          <a:ext cx="9144000" cy="1828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1600"/>
                <a:gridCol w="1524000"/>
                <a:gridCol w="1219200"/>
                <a:gridCol w="1219200"/>
                <a:gridCol w="1752600"/>
                <a:gridCol w="914400"/>
                <a:gridCol w="1143000"/>
              </a:tblGrid>
              <a:tr h="38100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YEAR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APPLICATION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REGISTRATION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1000">
                <a:tc vMerge="1"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Total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Local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Foreign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Total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Local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Foreign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4,144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721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3,423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3,600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657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2,943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8100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2012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5,140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906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4,234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3,490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705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2,785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6302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594360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800" dirty="0" smtClean="0">
                <a:latin typeface="+mj-lt"/>
                <a:cs typeface="Times New Roman" pitchFamily="18" charset="0"/>
              </a:rPr>
              <a:t>- </a:t>
            </a:r>
            <a:r>
              <a:rPr lang="en-US" sz="2800" i="1" u="sng" dirty="0" smtClean="0">
                <a:latin typeface="+mj-lt"/>
                <a:cs typeface="Times New Roman" pitchFamily="18" charset="0"/>
              </a:rPr>
              <a:t>Patents and Utility Models Registrations:</a:t>
            </a:r>
            <a:endParaRPr lang="en-US" sz="1400" i="1" u="sng" dirty="0" smtClean="0">
              <a:latin typeface="+mj-lt"/>
              <a:cs typeface="Times New Roman" pitchFamily="18" charset="0"/>
            </a:endParaRPr>
          </a:p>
          <a:p>
            <a:pPr algn="r">
              <a:buNone/>
            </a:pPr>
            <a:r>
              <a:rPr lang="en-US" sz="1400" dirty="0" smtClean="0">
                <a:latin typeface="+mj-lt"/>
                <a:cs typeface="Times New Roman" pitchFamily="18" charset="0"/>
              </a:rPr>
              <a:t>  </a:t>
            </a:r>
          </a:p>
          <a:p>
            <a:pPr>
              <a:buNone/>
            </a:pPr>
            <a:endParaRPr lang="en-US" sz="2800" u="sng" dirty="0" smtClean="0">
              <a:latin typeface="+mj-lt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00FF00"/>
              </a:solidFill>
              <a:latin typeface="+mj-lt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solidFill>
                <a:srgbClr val="00FF00"/>
              </a:solidFill>
              <a:latin typeface="+mj-lt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solidFill>
                  <a:srgbClr val="00FF00"/>
                </a:solidFill>
                <a:latin typeface="+mj-lt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en-US" sz="2800" dirty="0" smtClean="0">
                <a:latin typeface="+mj-lt"/>
                <a:cs typeface="Times New Roman" pitchFamily="18" charset="0"/>
              </a:rPr>
              <a:t>- </a:t>
            </a:r>
            <a:r>
              <a:rPr lang="en-US" sz="2800" i="1" u="sng" dirty="0" smtClean="0">
                <a:latin typeface="+mj-lt"/>
                <a:cs typeface="Times New Roman" pitchFamily="18" charset="0"/>
              </a:rPr>
              <a:t>Industrial Design Registration:</a:t>
            </a:r>
            <a:endParaRPr lang="en-US" sz="2800" i="1" u="sng" dirty="0">
              <a:latin typeface="+mj-lt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369316"/>
              </p:ext>
            </p:extLst>
          </p:nvPr>
        </p:nvGraphicFramePr>
        <p:xfrm>
          <a:off x="0" y="1371600"/>
          <a:ext cx="9144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2271"/>
                <a:gridCol w="4003729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YEAR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APPLICATION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REGISTRATION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42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0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2012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56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0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0839855"/>
              </p:ext>
            </p:extLst>
          </p:nvPr>
        </p:nvGraphicFramePr>
        <p:xfrm>
          <a:off x="13855" y="4038600"/>
          <a:ext cx="9144000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/>
                <a:gridCol w="38862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YEAR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APPLICATION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REGISTRATION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43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35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2012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47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47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800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endParaRPr lang="en-US" dirty="0" smtClean="0">
              <a:solidFill>
                <a:srgbClr val="000099"/>
              </a:solidFill>
              <a:latin typeface="Tekton Pro" pitchFamily="34" charset="0"/>
              <a:cs typeface="Times New Roman" pitchFamily="18" charset="0"/>
            </a:endParaRPr>
          </a:p>
          <a:p>
            <a:pPr>
              <a:buNone/>
            </a:pPr>
            <a:r>
              <a:rPr lang="en-US" sz="3000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000" i="1" u="sng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i="1" u="sng" dirty="0" smtClean="0">
                <a:latin typeface="+mj-lt"/>
                <a:cs typeface="Times New Roman" pitchFamily="18" charset="0"/>
              </a:rPr>
              <a:t>Copyright Registration:</a:t>
            </a: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r>
              <a:rPr lang="en-US" sz="30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000" i="1" u="sng" dirty="0" smtClean="0">
                <a:latin typeface="+mj-lt"/>
                <a:cs typeface="Times New Roman" pitchFamily="18" charset="0"/>
              </a:rPr>
              <a:t>Utilization of Copyright without heir:</a:t>
            </a:r>
          </a:p>
          <a:p>
            <a:pPr>
              <a:buNone/>
            </a:pPr>
            <a:endParaRPr lang="en-US" sz="2800" i="1" u="sng" dirty="0" smtClean="0">
              <a:latin typeface="+mj-lt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+mj-lt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5380975"/>
              </p:ext>
            </p:extLst>
          </p:nvPr>
        </p:nvGraphicFramePr>
        <p:xfrm>
          <a:off x="0" y="1219200"/>
          <a:ext cx="9144000" cy="144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3429000"/>
                <a:gridCol w="3810000"/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YEAR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APPLICATION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REGISTRATION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54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54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2012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21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3793532"/>
              </p:ext>
            </p:extLst>
          </p:nvPr>
        </p:nvGraphicFramePr>
        <p:xfrm>
          <a:off x="0" y="3429000"/>
          <a:ext cx="9144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/>
                <a:gridCol w="3429000"/>
                <a:gridCol w="3733800"/>
              </a:tblGrid>
              <a:tr h="83820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YEAR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APPLICATION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PERMITED</a:t>
                      </a:r>
                      <a:r>
                        <a:rPr lang="en-US" sz="2400" i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(SONG)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2011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181</a:t>
                      </a:r>
                      <a:r>
                        <a:rPr lang="en-US" sz="2400" i="1" baseline="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songs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181 songs 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2012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158 songs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i="1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158 songs</a:t>
                      </a:r>
                      <a:endParaRPr lang="en-US" sz="2400" i="1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558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914400"/>
            <a:ext cx="9144000" cy="4876800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b="1" i="1" dirty="0" smtClean="0">
                <a:solidFill>
                  <a:srgbClr val="000099"/>
                </a:solidFill>
                <a:latin typeface="+mj-lt"/>
                <a:cs typeface="Times New Roman" pitchFamily="18" charset="0"/>
              </a:rPr>
              <a:t>Enforcement:</a:t>
            </a:r>
          </a:p>
          <a:p>
            <a:pPr lvl="1">
              <a:buFont typeface="Wingdings" pitchFamily="2" charset="2"/>
              <a:buChar char="§"/>
            </a:pPr>
            <a:r>
              <a:rPr lang="en-US" i="1" u="sng" dirty="0" smtClean="0">
                <a:latin typeface="+mj-lt"/>
                <a:cs typeface="Times New Roman" pitchFamily="18" charset="0"/>
              </a:rPr>
              <a:t>Cancellation of Marks:</a:t>
            </a:r>
          </a:p>
          <a:p>
            <a:pPr marL="742950" indent="-742950">
              <a:buFontTx/>
              <a:buChar char="-"/>
            </a:pPr>
            <a:endParaRPr lang="en-US" dirty="0" smtClean="0">
              <a:latin typeface="+mj-lt"/>
              <a:cs typeface="Times New Roman" pitchFamily="18" charset="0"/>
            </a:endParaRPr>
          </a:p>
          <a:p>
            <a:pPr marL="742950" indent="-74295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Wingdings" pitchFamily="2" charset="2"/>
              <a:buChar char="§"/>
            </a:pPr>
            <a:r>
              <a:rPr lang="en-US" i="1" u="sng" dirty="0" smtClean="0">
                <a:latin typeface="+mj-lt"/>
                <a:cs typeface="Times New Roman" pitchFamily="18" charset="0"/>
              </a:rPr>
              <a:t>Litigation of Mark Infringement:</a:t>
            </a:r>
          </a:p>
          <a:p>
            <a:pPr marL="742950" indent="-74295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742950" indent="-742950">
              <a:buNone/>
            </a:pPr>
            <a:endParaRPr lang="en-US" dirty="0" smtClean="0">
              <a:solidFill>
                <a:srgbClr val="00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680534"/>
              </p:ext>
            </p:extLst>
          </p:nvPr>
        </p:nvGraphicFramePr>
        <p:xfrm>
          <a:off x="20782" y="2057400"/>
          <a:ext cx="9144002" cy="165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3618"/>
                <a:gridCol w="1981200"/>
                <a:gridCol w="1371600"/>
                <a:gridCol w="1295400"/>
                <a:gridCol w="1524000"/>
                <a:gridCol w="990600"/>
                <a:gridCol w="1087584"/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Year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App.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Result: 08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Applications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Carried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Over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Cancelled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Amended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Self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</a:t>
                      </a:r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Cancelled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Refuse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2012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34 including 20 applications from 2011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2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03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26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789327"/>
              </p:ext>
            </p:extLst>
          </p:nvPr>
        </p:nvGraphicFramePr>
        <p:xfrm>
          <a:off x="0" y="4648200"/>
          <a:ext cx="9144002" cy="156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  <a:gridCol w="3657600"/>
                <a:gridCol w="1981200"/>
                <a:gridCol w="1371600"/>
                <a:gridCol w="1143002"/>
              </a:tblGrid>
              <a:tr h="828040">
                <a:tc row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Year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App.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Result: 24 Applications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Carried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Over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Adm. Means</a:t>
                      </a:r>
                      <a:endParaRPr lang="en-US" sz="1700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Rejected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2012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38 including 9 Apps. from</a:t>
                      </a:r>
                      <a:r>
                        <a:rPr lang="en-US" i="1" baseline="0" dirty="0" smtClean="0">
                          <a:solidFill>
                            <a:schemeClr val="tx1"/>
                          </a:solidFill>
                          <a:latin typeface="+mj-lt"/>
                        </a:rPr>
                        <a:t> 2011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20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4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14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0" y="0"/>
            <a:ext cx="9144000" cy="4571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43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28600"/>
            <a:ext cx="9144000" cy="5897563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§"/>
            </a:pPr>
            <a:r>
              <a:rPr lang="en-US" i="1" u="sng" dirty="0" smtClean="0">
                <a:latin typeface="+mj-lt"/>
              </a:rPr>
              <a:t>Copyright piracy: </a:t>
            </a:r>
          </a:p>
          <a:p>
            <a:pPr>
              <a:buFontTx/>
              <a:buChar char="-"/>
            </a:pPr>
            <a:endParaRPr lang="en-US" dirty="0" smtClean="0">
              <a:solidFill>
                <a:srgbClr val="00FF00"/>
              </a:solidFill>
              <a:latin typeface="+mj-lt"/>
            </a:endParaRPr>
          </a:p>
          <a:p>
            <a:pPr>
              <a:buFontTx/>
              <a:buChar char="-"/>
            </a:pPr>
            <a:endParaRPr lang="en-US" dirty="0" smtClean="0">
              <a:latin typeface="Tekton Pro" pitchFamily="34" charset="0"/>
            </a:endParaRP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Ø"/>
            </a:pPr>
            <a:r>
              <a:rPr lang="en-US" b="1" dirty="0" smtClean="0">
                <a:solidFill>
                  <a:srgbClr val="000099"/>
                </a:solidFill>
                <a:latin typeface="Tekton Pro" pitchFamily="34" charset="0"/>
              </a:rPr>
              <a:t>M. Interior (Police):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457200" lvl="1" indent="0"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0685451"/>
              </p:ext>
            </p:extLst>
          </p:nvPr>
        </p:nvGraphicFramePr>
        <p:xfrm>
          <a:off x="0" y="1371600"/>
          <a:ext cx="9144000" cy="177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4881"/>
                <a:gridCol w="2191719"/>
                <a:gridCol w="5867400"/>
              </a:tblGrid>
              <a:tr h="370840">
                <a:tc rowSpan="2"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YEAR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i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Suppressing &amp; Destroying , Equipment, Materials, and CD, VCD, and DVD</a:t>
                      </a:r>
                      <a:endParaRPr lang="en-US" i="1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9116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+mj-lt"/>
                        </a:rPr>
                        <a:t>CD, VCD, DVD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+mj-lt"/>
                        </a:rPr>
                        <a:t>Equipment, Materials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+mj-lt"/>
                        </a:rPr>
                        <a:t>2011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i="1" dirty="0" smtClean="0">
                          <a:latin typeface="+mj-lt"/>
                        </a:rPr>
                        <a:t>347,842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+mj-lt"/>
                        </a:rPr>
                        <a:t>- Computer:</a:t>
                      </a:r>
                      <a:r>
                        <a:rPr lang="en-US" i="1" baseline="0" dirty="0" smtClean="0">
                          <a:latin typeface="+mj-lt"/>
                        </a:rPr>
                        <a:t> 5 set 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+mj-lt"/>
                        </a:rPr>
                        <a:t>2012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 smtClean="0">
                          <a:latin typeface="+mj-lt"/>
                        </a:rPr>
                        <a:t>268,233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i="1" dirty="0" smtClean="0">
                          <a:latin typeface="+mj-lt"/>
                        </a:rPr>
                        <a:t>TV: 5 Pcs;</a:t>
                      </a:r>
                      <a:r>
                        <a:rPr lang="en-US" i="1" baseline="0" dirty="0" smtClean="0">
                          <a:latin typeface="+mj-lt"/>
                        </a:rPr>
                        <a:t> VCR: 9 Pcs;  photocopy machine: 8Pcs;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i="1" baseline="0" dirty="0" smtClean="0">
                          <a:latin typeface="+mj-lt"/>
                        </a:rPr>
                        <a:t>Computer: 2Pcs; and other materials</a:t>
                      </a:r>
                      <a:endParaRPr lang="en-US" i="1" dirty="0">
                        <a:latin typeface="+mj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CBDEB7-CF25-4BEB-A7F1-0603A102F2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11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191000" y="304800"/>
            <a:ext cx="4648200" cy="5943600"/>
          </a:xfrm>
          <a:noFill/>
        </p:spPr>
      </p:pic>
      <p:sp>
        <p:nvSpPr>
          <p:cNvPr id="25603" name="Text Box 6"/>
          <p:cNvSpPr txBox="1">
            <a:spLocks noChangeArrowheads="1"/>
          </p:cNvSpPr>
          <p:nvPr/>
        </p:nvSpPr>
        <p:spPr bwMode="auto">
          <a:xfrm>
            <a:off x="228600" y="1600200"/>
            <a:ext cx="38100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dirty="0">
                <a:solidFill>
                  <a:srgbClr val="FFFFFF"/>
                </a:solidFill>
              </a:rPr>
              <a:t>-</a:t>
            </a:r>
            <a:r>
              <a:rPr lang="en-US" sz="18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	Fake pharmaceutical: 19.280 Ton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	Importer arrested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	Detention Date: March 08, 2010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18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Merits of the case initiated by the Prosecutor + Police leading to </a:t>
            </a:r>
            <a:r>
              <a:rPr lang="en-US" sz="18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prosecution.</a:t>
            </a:r>
            <a:endParaRPr lang="en-US" sz="1800" i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sz="18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Counterfeiting goods have been destructed.</a:t>
            </a:r>
            <a:endParaRPr lang="en-US" sz="1800" i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E5D9FD-1B0A-4E80-B2A8-279431A3DD3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767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-228600"/>
            <a:ext cx="8229600" cy="1447800"/>
          </a:xfrm>
          <a:extLst/>
        </p:spPr>
        <p:txBody>
          <a:bodyPr/>
          <a:lstStyle/>
          <a:p>
            <a:pPr eaLnBrk="1" hangingPunct="1">
              <a:defRPr/>
            </a:pPr>
            <a:r>
              <a:rPr lang="en-US" sz="3600" b="1" i="1" dirty="0" smtClean="0">
                <a:effectLst/>
                <a:latin typeface="+mn-lt"/>
              </a:rPr>
              <a:t>IP Enforcement Agencies</a:t>
            </a:r>
            <a:br>
              <a:rPr lang="en-US" sz="3600" b="1" i="1" dirty="0" smtClean="0">
                <a:effectLst/>
                <a:latin typeface="+mn-lt"/>
              </a:rPr>
            </a:br>
            <a:r>
              <a:rPr lang="en-US" sz="3600" b="1" i="1" dirty="0" smtClean="0">
                <a:effectLst/>
                <a:latin typeface="+mn-lt"/>
              </a:rPr>
              <a:t>in Cambodia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4036759945"/>
              </p:ext>
            </p:extLst>
          </p:nvPr>
        </p:nvGraphicFramePr>
        <p:xfrm>
          <a:off x="0" y="1219200"/>
          <a:ext cx="9144000" cy="5045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72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1475"/>
            <a:ext cx="4559300" cy="281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 descr="C:\Documents and Settings\Rady\Desktop\00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3438525"/>
            <a:ext cx="4652963" cy="288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5410200" y="533400"/>
            <a:ext cx="3048000" cy="214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50000"/>
              </a:spcBef>
              <a:spcAft>
                <a:spcPct val="0"/>
              </a:spcAft>
            </a:pPr>
            <a:endParaRPr lang="en-US" smtClean="0">
              <a:solidFill>
                <a:srgbClr val="FFFFFF"/>
              </a:solidFill>
            </a:endParaRPr>
          </a:p>
        </p:txBody>
      </p:sp>
      <p:sp>
        <p:nvSpPr>
          <p:cNvPr id="39941" name="Text Box 10"/>
          <p:cNvSpPr txBox="1">
            <a:spLocks noChangeArrowheads="1"/>
          </p:cNvSpPr>
          <p:nvPr/>
        </p:nvSpPr>
        <p:spPr bwMode="auto">
          <a:xfrm>
            <a:off x="4953000" y="381000"/>
            <a:ext cx="4038600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14300" indent="-114300">
              <a:defRPr sz="8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8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Pirated goods: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256,034 pieces</a:t>
            </a:r>
          </a:p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FontTx/>
              <a:buChar char="-"/>
            </a:pP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Relevant materials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99513-F700-49B1-8872-6A24C576E0A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0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SHV1(Jun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04813"/>
            <a:ext cx="7467600" cy="5081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99513-F700-49B1-8872-6A24C576E0A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79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Challenges</a:t>
            </a:r>
            <a:endParaRPr lang="en-US" sz="3600" i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143000"/>
            <a:ext cx="8229600" cy="5257800"/>
          </a:xfrm>
        </p:spPr>
        <p:txBody>
          <a:bodyPr/>
          <a:lstStyle/>
          <a:p>
            <a:pPr>
              <a:buFontTx/>
              <a:buChar char="-"/>
            </a:pP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Counterfeit and pirated goods can be found everywhere and in most cases have been popularly endorsed by consumers: </a:t>
            </a:r>
            <a:r>
              <a:rPr lang="en-US" sz="2400" i="1" u="sng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consumer attitude and awareness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400" i="1" u="sng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Reluctance of Rights holders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400" i="1" u="sng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Costs 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to rights holders and their contribution to IPRs enforcement: an important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factor.</a:t>
            </a:r>
          </a:p>
          <a:p>
            <a:pPr>
              <a:buFontTx/>
              <a:buChar char="-"/>
            </a:pPr>
            <a:r>
              <a:rPr lang="en-US" sz="2400" i="1" u="sng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Counterfeit </a:t>
            </a:r>
            <a:r>
              <a:rPr lang="en-US" sz="2400" i="1" u="sng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goods on the Interne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t present one of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the biggest 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emerging challenges, and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require further 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details about the Internet-related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enforcement activities: which are not available in most LDCs.</a:t>
            </a:r>
            <a:endParaRPr lang="en-US" sz="2400" dirty="0" smtClean="0">
              <a:solidFill>
                <a:schemeClr val="bg2"/>
              </a:solidFill>
            </a:endParaRPr>
          </a:p>
          <a:p>
            <a:pPr>
              <a:buFontTx/>
              <a:buChar char="-"/>
            </a:pPr>
            <a:r>
              <a:rPr lang="en-US" sz="2400" i="1" u="sng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Counterfeiting of medicine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: high </a:t>
            </a:r>
            <a:r>
              <a:rPr lang="en-US" sz="24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cost of medicinal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products lead to the possibility of counterfeiting.  </a:t>
            </a:r>
            <a:endParaRPr lang="en-US" sz="2400" i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endParaRPr lang="en-US" sz="2400" i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99513-F700-49B1-8872-6A24C576E0A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065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National Strategies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295400"/>
            <a:ext cx="8229600" cy="495300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sz="26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Improve the capability and capacity within the Cambodian Government to deliver intellectual property policy, services and </a:t>
            </a: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enforcement</a:t>
            </a:r>
            <a:r>
              <a:rPr lang="en-US" sz="2600" b="1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6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Increase resources and develop targeted training for </a:t>
            </a: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intellectual </a:t>
            </a:r>
            <a:r>
              <a:rPr lang="en-US" sz="2600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property </a:t>
            </a: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agencies to improve enforcement capacity.</a:t>
            </a:r>
          </a:p>
          <a:p>
            <a:pPr>
              <a:buFont typeface="Wingdings" pitchFamily="2" charset="2"/>
              <a:buChar char="Ø"/>
            </a:pP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b="1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Improve relationship between right holders, consumers, and enforcement agencies: encourage active participant.</a:t>
            </a:r>
          </a:p>
          <a:p>
            <a:pPr>
              <a:buFont typeface="Wingdings" pitchFamily="2" charset="2"/>
              <a:buChar char="Ø"/>
            </a:pP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Increase IP awareness and building IP Culture among consumer and general public</a:t>
            </a: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26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(Implement National IP Strategy and ASEAN IP Work Plan).</a:t>
            </a:r>
            <a:endParaRPr lang="en-US" sz="2600" i="1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endParaRPr lang="en-US" sz="2600" i="1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US" i="1" dirty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>
                <a:solidFill>
                  <a:srgbClr val="FFFFFF"/>
                </a:solidFill>
              </a:rPr>
              <a:t>08/5/013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699513-F700-49B1-8872-6A24C576E0A3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487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b="1" i="1" dirty="0"/>
              <a:t>Most Common Methods employed by Cambodia for Coping with Infringement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en-US" i="1" dirty="0" smtClean="0">
                <a:cs typeface="Times New Roman" pitchFamily="18" charset="0"/>
              </a:rPr>
              <a:t>Cease-and-Desist Letters: Administrative procedure </a:t>
            </a:r>
            <a:endParaRPr lang="en-US" i="1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i="1" dirty="0">
                <a:cs typeface="Times New Roman" pitchFamily="18" charset="0"/>
              </a:rPr>
              <a:t>Public Notice or </a:t>
            </a:r>
            <a:r>
              <a:rPr lang="en-US" i="1" dirty="0" smtClean="0">
                <a:cs typeface="Times New Roman" pitchFamily="18" charset="0"/>
              </a:rPr>
              <a:t>Warning: Administrative procedure</a:t>
            </a:r>
            <a:endParaRPr lang="en-US" i="1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i="1" dirty="0" smtClean="0">
                <a:cs typeface="Times New Roman" pitchFamily="18" charset="0"/>
              </a:rPr>
              <a:t>Solution by D/IPR Mediation: Administrative procedure </a:t>
            </a:r>
            <a:endParaRPr lang="en-US" i="1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i="1" dirty="0">
                <a:cs typeface="Times New Roman" pitchFamily="18" charset="0"/>
              </a:rPr>
              <a:t>Border </a:t>
            </a:r>
            <a:r>
              <a:rPr lang="en-US" i="1" dirty="0" smtClean="0">
                <a:cs typeface="Times New Roman" pitchFamily="18" charset="0"/>
              </a:rPr>
              <a:t>Measures: Customs/</a:t>
            </a:r>
            <a:r>
              <a:rPr lang="en-US" i="1" dirty="0" err="1" smtClean="0">
                <a:cs typeface="Times New Roman" pitchFamily="18" charset="0"/>
              </a:rPr>
              <a:t>Camcontrol</a:t>
            </a:r>
            <a:endParaRPr lang="en-US" i="1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i="1" dirty="0" smtClean="0">
                <a:cs typeface="Times New Roman" pitchFamily="18" charset="0"/>
              </a:rPr>
              <a:t>Internal Markets: Action by </a:t>
            </a:r>
            <a:r>
              <a:rPr lang="en-US" i="1" dirty="0">
                <a:cs typeface="Times New Roman" pitchFamily="18" charset="0"/>
              </a:rPr>
              <a:t>Economic Police and/or </a:t>
            </a:r>
            <a:r>
              <a:rPr lang="en-US" i="1" dirty="0" err="1">
                <a:cs typeface="Times New Roman" pitchFamily="18" charset="0"/>
              </a:rPr>
              <a:t>Camcontrol</a:t>
            </a:r>
            <a:endParaRPr lang="en-US" i="1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i="1" dirty="0">
                <a:cs typeface="Times New Roman" pitchFamily="18" charset="0"/>
              </a:rPr>
              <a:t>Injunction (Provisional Measure</a:t>
            </a:r>
            <a:r>
              <a:rPr lang="en-US" i="1" dirty="0" smtClean="0">
                <a:cs typeface="Times New Roman" pitchFamily="18" charset="0"/>
              </a:rPr>
              <a:t>): Court</a:t>
            </a:r>
            <a:endParaRPr lang="en-US" i="1" dirty="0"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en-US" i="1" dirty="0">
                <a:cs typeface="Times New Roman" pitchFamily="18" charset="0"/>
              </a:rPr>
              <a:t>Civil </a:t>
            </a:r>
            <a:r>
              <a:rPr lang="en-US" i="1" dirty="0" smtClean="0">
                <a:cs typeface="Times New Roman" pitchFamily="18" charset="0"/>
              </a:rPr>
              <a:t>and Criminal prosecution: </a:t>
            </a:r>
            <a:r>
              <a:rPr lang="en-US" i="1" dirty="0">
                <a:cs typeface="Times New Roman" pitchFamily="18" charset="0"/>
              </a:rPr>
              <a:t>Courts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110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9"/>
          <p:cNvSpPr>
            <a:spLocks noGrp="1" noChangeArrowheads="1"/>
          </p:cNvSpPr>
          <p:nvPr>
            <p:ph type="title"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3200" b="1" i="1" dirty="0" smtClean="0">
                <a:effectLst/>
              </a:rPr>
              <a:t>Levels of Cambodia Courts </a:t>
            </a:r>
          </a:p>
        </p:txBody>
      </p:sp>
      <p:grpSp>
        <p:nvGrpSpPr>
          <p:cNvPr id="25603" name="Diagram 5"/>
          <p:cNvGrpSpPr>
            <a:grpSpLocks/>
          </p:cNvGrpSpPr>
          <p:nvPr/>
        </p:nvGrpSpPr>
        <p:grpSpPr bwMode="auto">
          <a:xfrm>
            <a:off x="2400300" y="1687513"/>
            <a:ext cx="4343400" cy="4014787"/>
            <a:chOff x="930" y="1482"/>
            <a:chExt cx="2736" cy="2369"/>
          </a:xfrm>
        </p:grpSpPr>
        <p:sp>
          <p:nvSpPr>
            <p:cNvPr id="25605" name="_s77828"/>
            <p:cNvSpPr>
              <a:spLocks noChangeArrowheads="1"/>
            </p:cNvSpPr>
            <p:nvPr/>
          </p:nvSpPr>
          <p:spPr bwMode="auto">
            <a:xfrm flipV="1">
              <a:off x="1842" y="1482"/>
              <a:ext cx="912" cy="790"/>
            </a:xfrm>
            <a:custGeom>
              <a:avLst/>
              <a:gdLst>
                <a:gd name="T0" fmla="*/ 29 w 21600"/>
                <a:gd name="T1" fmla="*/ 14 h 21600"/>
                <a:gd name="T2" fmla="*/ 19 w 21600"/>
                <a:gd name="T3" fmla="*/ 29 h 21600"/>
                <a:gd name="T4" fmla="*/ 10 w 21600"/>
                <a:gd name="T5" fmla="*/ 14 h 21600"/>
                <a:gd name="T6" fmla="*/ 19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7200 w 21600"/>
                <a:gd name="T13" fmla="*/ 7191 h 21600"/>
                <a:gd name="T14" fmla="*/ 14400 w 21600"/>
                <a:gd name="T15" fmla="*/ 1440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108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algn="in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prstClr val="black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0" dirty="0">
                <a:solidFill>
                  <a:prstClr val="black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00" dirty="0">
                <a:solidFill>
                  <a:prstClr val="black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800" dirty="0">
                <a:solidFill>
                  <a:prstClr val="black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i="1" dirty="0">
                  <a:solidFill>
                    <a:prstClr val="black"/>
                  </a:solidFill>
                </a:rPr>
                <a:t>The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i="1" dirty="0">
                  <a:solidFill>
                    <a:prstClr val="black"/>
                  </a:solidFill>
                </a:rPr>
                <a:t>Supreme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i="1" dirty="0">
                  <a:solidFill>
                    <a:prstClr val="black"/>
                  </a:solidFill>
                </a:rPr>
                <a:t>Court</a:t>
              </a:r>
            </a:p>
          </p:txBody>
        </p:sp>
        <p:sp>
          <p:nvSpPr>
            <p:cNvPr id="25606" name="_s77829"/>
            <p:cNvSpPr>
              <a:spLocks noChangeArrowheads="1"/>
            </p:cNvSpPr>
            <p:nvPr/>
          </p:nvSpPr>
          <p:spPr bwMode="auto">
            <a:xfrm flipV="1">
              <a:off x="1386" y="2272"/>
              <a:ext cx="1824" cy="790"/>
            </a:xfrm>
            <a:custGeom>
              <a:avLst/>
              <a:gdLst>
                <a:gd name="T0" fmla="*/ 135 w 21600"/>
                <a:gd name="T1" fmla="*/ 14 h 21600"/>
                <a:gd name="T2" fmla="*/ 77 w 21600"/>
                <a:gd name="T3" fmla="*/ 29 h 21600"/>
                <a:gd name="T4" fmla="*/ 19 w 21600"/>
                <a:gd name="T5" fmla="*/ 14 h 21600"/>
                <a:gd name="T6" fmla="*/ 77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11 h 21600"/>
                <a:gd name="T14" fmla="*/ 17100 w 21600"/>
                <a:gd name="T15" fmla="*/ 17089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algn="in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i="1" dirty="0">
                  <a:solidFill>
                    <a:prstClr val="black"/>
                  </a:solidFill>
                </a:rPr>
                <a:t>The Court of Appeal</a:t>
              </a:r>
            </a:p>
          </p:txBody>
        </p:sp>
        <p:sp>
          <p:nvSpPr>
            <p:cNvPr id="25607" name="_s77830"/>
            <p:cNvSpPr>
              <a:spLocks noChangeArrowheads="1"/>
            </p:cNvSpPr>
            <p:nvPr/>
          </p:nvSpPr>
          <p:spPr bwMode="auto">
            <a:xfrm flipV="1">
              <a:off x="930" y="3062"/>
              <a:ext cx="2736" cy="789"/>
            </a:xfrm>
            <a:custGeom>
              <a:avLst/>
              <a:gdLst>
                <a:gd name="T0" fmla="*/ 318 w 21600"/>
                <a:gd name="T1" fmla="*/ 14 h 21600"/>
                <a:gd name="T2" fmla="*/ 173 w 21600"/>
                <a:gd name="T3" fmla="*/ 29 h 21600"/>
                <a:gd name="T4" fmla="*/ 29 w 21600"/>
                <a:gd name="T5" fmla="*/ 14 h 21600"/>
                <a:gd name="T6" fmla="*/ 17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3600 w 21600"/>
                <a:gd name="T13" fmla="*/ 3614 h 21600"/>
                <a:gd name="T14" fmla="*/ 18000 w 21600"/>
                <a:gd name="T15" fmla="*/ 18014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3600" y="21600"/>
                  </a:lnTo>
                  <a:lnTo>
                    <a:pt x="18000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28575" algn="in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>
                  <a:solidFill>
                    <a:prstClr val="black"/>
                  </a:solidFill>
                </a:rPr>
                <a:t>Municipal Court and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b="1" i="1" dirty="0">
                  <a:solidFill>
                    <a:prstClr val="black"/>
                  </a:solidFill>
                </a:rPr>
                <a:t>The Courts of First Instance</a:t>
              </a:r>
            </a:p>
          </p:txBody>
        </p:sp>
      </p:grpSp>
      <p:sp>
        <p:nvSpPr>
          <p:cNvPr id="25604" name="Rectangle 8"/>
          <p:cNvSpPr>
            <a:spLocks noChangeArrowheads="1"/>
          </p:cNvSpPr>
          <p:nvPr/>
        </p:nvSpPr>
        <p:spPr bwMode="auto">
          <a:xfrm>
            <a:off x="381000" y="5867400"/>
            <a:ext cx="86106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50000"/>
              </a:spcBef>
              <a:spcAft>
                <a:spcPct val="0"/>
              </a:spcAft>
            </a:pPr>
            <a:r>
              <a:rPr lang="en-US" i="1" dirty="0">
                <a:solidFill>
                  <a:prstClr val="black"/>
                </a:solidFill>
              </a:rPr>
              <a:t>* Cambodia is on the way to establish Commercial Court that will handle also the IP cases.</a:t>
            </a:r>
            <a:r>
              <a:rPr lang="en-US" i="1" dirty="0">
                <a:solidFill>
                  <a:srgbClr val="FFFFFF"/>
                </a:solidFill>
              </a:rPr>
              <a:t> 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Source:NCIPR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8684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626" name="Organization Chart 7"/>
          <p:cNvGrpSpPr>
            <a:grpSpLocks/>
          </p:cNvGrpSpPr>
          <p:nvPr/>
        </p:nvGrpSpPr>
        <p:grpSpPr bwMode="auto">
          <a:xfrm>
            <a:off x="304800" y="152400"/>
            <a:ext cx="8610600" cy="5943600"/>
            <a:chOff x="96" y="96"/>
            <a:chExt cx="5520" cy="2943"/>
          </a:xfrm>
        </p:grpSpPr>
        <p:cxnSp>
          <p:nvCxnSpPr>
            <p:cNvPr id="26627" name="_s1028"/>
            <p:cNvCxnSpPr>
              <a:cxnSpLocks noChangeShapeType="1"/>
              <a:stCxn id="26633" idx="1"/>
              <a:endCxn id="26630" idx="2"/>
            </p:cNvCxnSpPr>
            <p:nvPr/>
          </p:nvCxnSpPr>
          <p:spPr bwMode="auto">
            <a:xfrm rot="10800000">
              <a:off x="1752" y="641"/>
              <a:ext cx="542" cy="2131"/>
            </a:xfrm>
            <a:prstGeom prst="bentConnector2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28" name="_s1029"/>
            <p:cNvCxnSpPr>
              <a:cxnSpLocks noChangeShapeType="1"/>
              <a:stCxn id="26632" idx="1"/>
              <a:endCxn id="26630" idx="2"/>
            </p:cNvCxnSpPr>
            <p:nvPr/>
          </p:nvCxnSpPr>
          <p:spPr bwMode="auto">
            <a:xfrm rot="10800000">
              <a:off x="1752" y="641"/>
              <a:ext cx="542" cy="1327"/>
            </a:xfrm>
            <a:prstGeom prst="bentConnector2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6629" name="_s1030"/>
            <p:cNvCxnSpPr>
              <a:cxnSpLocks noChangeShapeType="1"/>
              <a:stCxn id="26631" idx="1"/>
              <a:endCxn id="26630" idx="2"/>
            </p:cNvCxnSpPr>
            <p:nvPr/>
          </p:nvCxnSpPr>
          <p:spPr bwMode="auto">
            <a:xfrm rot="10800000">
              <a:off x="1752" y="641"/>
              <a:ext cx="542" cy="526"/>
            </a:xfrm>
            <a:prstGeom prst="bentConnector2">
              <a:avLst/>
            </a:prstGeom>
            <a:noFill/>
            <a:ln w="28575">
              <a:solidFill>
                <a:srgbClr val="FFFF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6630" name="_s1031"/>
            <p:cNvSpPr>
              <a:spLocks noChangeArrowheads="1"/>
            </p:cNvSpPr>
            <p:nvPr/>
          </p:nvSpPr>
          <p:spPr bwMode="auto">
            <a:xfrm>
              <a:off x="96" y="96"/>
              <a:ext cx="3312" cy="535"/>
            </a:xfrm>
            <a:prstGeom prst="roundRect">
              <a:avLst>
                <a:gd name="adj" fmla="val 16667"/>
              </a:avLst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300" b="1" i="1" dirty="0">
                  <a:solidFill>
                    <a:prstClr val="black"/>
                  </a:solidFill>
                </a:rPr>
                <a:t>Legal Prosecution against 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300" b="1" i="1" dirty="0">
                  <a:solidFill>
                    <a:prstClr val="black"/>
                  </a:solidFill>
                </a:rPr>
                <a:t>IP Infringement</a:t>
              </a:r>
            </a:p>
          </p:txBody>
        </p:sp>
        <p:sp>
          <p:nvSpPr>
            <p:cNvPr id="26631" name="_s1032"/>
            <p:cNvSpPr>
              <a:spLocks noChangeArrowheads="1"/>
            </p:cNvSpPr>
            <p:nvPr/>
          </p:nvSpPr>
          <p:spPr bwMode="auto">
            <a:xfrm>
              <a:off x="2304" y="899"/>
              <a:ext cx="3312" cy="534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300" i="1" dirty="0">
                  <a:solidFill>
                    <a:prstClr val="black"/>
                  </a:solidFill>
                </a:rPr>
                <a:t>Administrative Procedure</a:t>
              </a:r>
            </a:p>
          </p:txBody>
        </p:sp>
        <p:sp>
          <p:nvSpPr>
            <p:cNvPr id="26632" name="_s1033"/>
            <p:cNvSpPr>
              <a:spLocks noChangeArrowheads="1"/>
            </p:cNvSpPr>
            <p:nvPr/>
          </p:nvSpPr>
          <p:spPr bwMode="auto">
            <a:xfrm>
              <a:off x="2304" y="1701"/>
              <a:ext cx="3312" cy="53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3300" i="1" dirty="0">
                  <a:solidFill>
                    <a:prstClr val="black"/>
                  </a:solidFill>
                </a:rPr>
                <a:t>Civil Procedure</a:t>
              </a:r>
            </a:p>
          </p:txBody>
        </p:sp>
        <p:sp>
          <p:nvSpPr>
            <p:cNvPr id="26633" name="_s1034"/>
            <p:cNvSpPr>
              <a:spLocks noChangeArrowheads="1"/>
            </p:cNvSpPr>
            <p:nvPr/>
          </p:nvSpPr>
          <p:spPr bwMode="auto">
            <a:xfrm>
              <a:off x="2304" y="2504"/>
              <a:ext cx="3312" cy="535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lIns="0" tIns="0" rIns="0" bIns="0"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3300" i="1" dirty="0">
                <a:solidFill>
                  <a:prstClr val="black"/>
                </a:solidFill>
              </a:endParaRP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2900" i="1" dirty="0">
                  <a:solidFill>
                    <a:prstClr val="black"/>
                  </a:solidFill>
                </a:rPr>
                <a:t>Criminal Procedure</a:t>
              </a:r>
            </a:p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2900" dirty="0">
                <a:solidFill>
                  <a:srgbClr val="FFFF00"/>
                </a:solidFill>
              </a:endParaRPr>
            </a:p>
          </p:txBody>
        </p:sp>
      </p:grp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F7AA3B-B025-433D-AE50-DBC03A9409F1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5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23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600" b="1" i="1" dirty="0" smtClean="0">
                <a:effectLst/>
              </a:rPr>
              <a:t>Relief in Civil Cases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81200"/>
            <a:ext cx="7696200" cy="4114800"/>
          </a:xfrm>
        </p:spPr>
        <p:txBody>
          <a:bodyPr/>
          <a:lstStyle/>
          <a:p>
            <a:pPr marL="609600" indent="-609600">
              <a:buFontTx/>
              <a:buAutoNum type="arabicPeriod"/>
            </a:pPr>
            <a:r>
              <a:rPr lang="en-US" i="1" dirty="0" smtClean="0"/>
              <a:t>Compensation of damages </a:t>
            </a:r>
          </a:p>
          <a:p>
            <a:pPr marL="609600" indent="-609600">
              <a:buFontTx/>
              <a:buAutoNum type="arabicPeriod"/>
            </a:pPr>
            <a:r>
              <a:rPr lang="en-US" i="1" dirty="0" smtClean="0"/>
              <a:t>Equitable relief</a:t>
            </a:r>
          </a:p>
          <a:p>
            <a:pPr marL="609600" indent="-609600"/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08/5/013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F33FAE-E939-4C80-93F1-6DD76C57472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098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200" b="1" i="1" dirty="0" smtClean="0">
                <a:solidFill>
                  <a:schemeClr val="bg2"/>
                </a:solidFill>
                <a:effectLst/>
              </a:rPr>
              <a:t>Equitable Relief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</a:t>
            </a:r>
            <a:r>
              <a:rPr lang="en-US" i="1" dirty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Preliminary injunction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(Provisional Measure)</a:t>
            </a:r>
            <a:endParaRPr lang="en-US" i="1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Final injunction </a:t>
            </a:r>
            <a:r>
              <a:rPr lang="en-US" sz="2400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(Provisional Measure confirmed)</a:t>
            </a:r>
            <a:endParaRPr lang="en-US" i="1" dirty="0" smtClean="0">
              <a:solidFill>
                <a:schemeClr val="bg2"/>
              </a:solidFill>
              <a:latin typeface="Calibri" pitchFamily="34" charset="0"/>
              <a:cs typeface="Calibri" pitchFamily="34" charset="0"/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Civil Seizure and Destruction of Infringing Goods. 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Source:NCIPR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E4FE7-5CF6-4839-9A63-64645B33095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7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49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400" b="1" i="1" dirty="0" smtClean="0">
                <a:solidFill>
                  <a:schemeClr val="bg2"/>
                </a:solidFill>
                <a:effectLst/>
                <a:latin typeface="Calibri" pitchFamily="34" charset="0"/>
                <a:cs typeface="Calibri" pitchFamily="34" charset="0"/>
              </a:rPr>
              <a:t>Preliminary Injunction Relief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Likelihood of success on the merits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Likelihood of irreparable harm if Preliminary injunction is not granted.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Balance of hardship.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Public interest.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E4FE7-5CF6-4839-9A63-64645B33095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8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844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106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r>
              <a:rPr lang="en-US" sz="3600" b="1" i="1" dirty="0" smtClean="0">
                <a:solidFill>
                  <a:schemeClr val="bg2"/>
                </a:solidFill>
                <a:effectLst/>
                <a:latin typeface="Calibri" pitchFamily="34" charset="0"/>
                <a:cs typeface="Calibri" pitchFamily="34" charset="0"/>
              </a:rPr>
              <a:t>Final Injunction </a:t>
            </a:r>
            <a:br>
              <a:rPr lang="en-US" sz="3600" b="1" i="1" dirty="0" smtClean="0">
                <a:solidFill>
                  <a:schemeClr val="bg2"/>
                </a:solidFill>
                <a:effectLst/>
                <a:latin typeface="Calibri" pitchFamily="34" charset="0"/>
                <a:cs typeface="Calibri" pitchFamily="34" charset="0"/>
              </a:rPr>
            </a:br>
            <a:endParaRPr lang="en-US" sz="3600" b="1" i="1" dirty="0" smtClean="0">
              <a:solidFill>
                <a:schemeClr val="bg2"/>
              </a:solidFill>
              <a:effectLst/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Irreparable harm 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Likelihood of success on the merits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Balancing of the equities/hardship</a:t>
            </a:r>
          </a:p>
          <a:p>
            <a:pPr marL="0" indent="0">
              <a:buNone/>
            </a:pPr>
            <a:r>
              <a:rPr lang="en-US" i="1" dirty="0" smtClean="0">
                <a:solidFill>
                  <a:schemeClr val="bg2"/>
                </a:solidFill>
                <a:latin typeface="Calibri" pitchFamily="34" charset="0"/>
                <a:cs typeface="Calibri" pitchFamily="34" charset="0"/>
              </a:rPr>
              <a:t>- Public interest</a:t>
            </a:r>
          </a:p>
          <a:p>
            <a:endParaRPr lang="en-US" dirty="0" smtClean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>
                <a:solidFill>
                  <a:srgbClr val="FFFFFF"/>
                </a:solidFill>
              </a:rPr>
              <a:t>08/5/013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DE4FE7-5CF6-4839-9A63-64645B330950}" type="slidenum">
              <a:rPr lang="en-US" smtClean="0">
                <a:solidFill>
                  <a:srgbClr val="FFFFFF"/>
                </a:solidFill>
              </a:rPr>
              <a:pPr>
                <a:defRPr/>
              </a:pPr>
              <a:t>9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72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2.xml><?xml version="1.0" encoding="utf-8"?>
<a:theme xmlns:a="http://schemas.openxmlformats.org/drawingml/2006/main" name="1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3.xml><?xml version="1.0" encoding="utf-8"?>
<a:theme xmlns:a="http://schemas.openxmlformats.org/drawingml/2006/main" name="8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4.xml><?xml version="1.0" encoding="utf-8"?>
<a:theme xmlns:a="http://schemas.openxmlformats.org/drawingml/2006/main" name="2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5.xml><?xml version="1.0" encoding="utf-8"?>
<a:theme xmlns:a="http://schemas.openxmlformats.org/drawingml/2006/main" name="3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6.xml><?xml version="1.0" encoding="utf-8"?>
<a:theme xmlns:a="http://schemas.openxmlformats.org/drawingml/2006/main" name="4_Mountain Top">
  <a:themeElements>
    <a:clrScheme name="Mountain Top 5">
      <a:dk1>
        <a:srgbClr val="463416"/>
      </a:dk1>
      <a:lt1>
        <a:srgbClr val="FFFFFF"/>
      </a:lt1>
      <a:dk2>
        <a:srgbClr val="003399"/>
      </a:dk2>
      <a:lt2>
        <a:srgbClr val="E3E3FF"/>
      </a:lt2>
      <a:accent1>
        <a:srgbClr val="3399FF"/>
      </a:accent1>
      <a:accent2>
        <a:srgbClr val="33CCCC"/>
      </a:accent2>
      <a:accent3>
        <a:srgbClr val="AAADCA"/>
      </a:accent3>
      <a:accent4>
        <a:srgbClr val="DADADA"/>
      </a:accent4>
      <a:accent5>
        <a:srgbClr val="ADCAFF"/>
      </a:accent5>
      <a:accent6>
        <a:srgbClr val="2DB9B9"/>
      </a:accent6>
      <a:hlink>
        <a:srgbClr val="00FFCC"/>
      </a:hlink>
      <a:folHlink>
        <a:srgbClr val="808000"/>
      </a:folHlink>
    </a:clrScheme>
    <a:fontScheme name="Mountain To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Mountain Top 1">
        <a:dk1>
          <a:srgbClr val="4C3A1C"/>
        </a:dk1>
        <a:lt1>
          <a:srgbClr val="FFFFFF"/>
        </a:lt1>
        <a:dk2>
          <a:srgbClr val="993300"/>
        </a:dk2>
        <a:lt2>
          <a:srgbClr val="CCAA00"/>
        </a:lt2>
        <a:accent1>
          <a:srgbClr val="FF3300"/>
        </a:accent1>
        <a:accent2>
          <a:srgbClr val="9E6600"/>
        </a:accent2>
        <a:accent3>
          <a:srgbClr val="CAADAA"/>
        </a:accent3>
        <a:accent4>
          <a:srgbClr val="DADADA"/>
        </a:accent4>
        <a:accent5>
          <a:srgbClr val="FFADAA"/>
        </a:accent5>
        <a:accent6>
          <a:srgbClr val="8F5C00"/>
        </a:accent6>
        <a:hlink>
          <a:srgbClr val="FFCC00"/>
        </a:hlink>
        <a:folHlink>
          <a:srgbClr val="F7DC9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2">
        <a:dk1>
          <a:srgbClr val="3D0058"/>
        </a:dk1>
        <a:lt1>
          <a:srgbClr val="FFFFFF"/>
        </a:lt1>
        <a:dk2>
          <a:srgbClr val="9188B0"/>
        </a:dk2>
        <a:lt2>
          <a:srgbClr val="DDE0DC"/>
        </a:lt2>
        <a:accent1>
          <a:srgbClr val="FFCC00"/>
        </a:accent1>
        <a:accent2>
          <a:srgbClr val="4C3D78"/>
        </a:accent2>
        <a:accent3>
          <a:srgbClr val="C7C3D4"/>
        </a:accent3>
        <a:accent4>
          <a:srgbClr val="DADADA"/>
        </a:accent4>
        <a:accent5>
          <a:srgbClr val="FFE2AA"/>
        </a:accent5>
        <a:accent6>
          <a:srgbClr val="44366C"/>
        </a:accent6>
        <a:hlink>
          <a:srgbClr val="743D78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3">
        <a:dk1>
          <a:srgbClr val="10104C"/>
        </a:dk1>
        <a:lt1>
          <a:srgbClr val="FFFFFF"/>
        </a:lt1>
        <a:dk2>
          <a:srgbClr val="003366"/>
        </a:dk2>
        <a:lt2>
          <a:srgbClr val="C6CCD4"/>
        </a:lt2>
        <a:accent1>
          <a:srgbClr val="33CCFF"/>
        </a:accent1>
        <a:accent2>
          <a:srgbClr val="5B5B8D"/>
        </a:accent2>
        <a:accent3>
          <a:srgbClr val="AAADB8"/>
        </a:accent3>
        <a:accent4>
          <a:srgbClr val="DADADA"/>
        </a:accent4>
        <a:accent5>
          <a:srgbClr val="ADE2FF"/>
        </a:accent5>
        <a:accent6>
          <a:srgbClr val="52527F"/>
        </a:accent6>
        <a:hlink>
          <a:srgbClr val="4529AB"/>
        </a:hlink>
        <a:folHlink>
          <a:srgbClr val="00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4">
        <a:dk1>
          <a:srgbClr val="B0C8CA"/>
        </a:dk1>
        <a:lt1>
          <a:srgbClr val="FFFFFF"/>
        </a:lt1>
        <a:dk2>
          <a:srgbClr val="000099"/>
        </a:dk2>
        <a:lt2>
          <a:srgbClr val="FFFFFF"/>
        </a:lt2>
        <a:accent1>
          <a:srgbClr val="89C4FF"/>
        </a:accent1>
        <a:accent2>
          <a:srgbClr val="00008C"/>
        </a:accent2>
        <a:accent3>
          <a:srgbClr val="AAAACA"/>
        </a:accent3>
        <a:accent4>
          <a:srgbClr val="DADADA"/>
        </a:accent4>
        <a:accent5>
          <a:srgbClr val="C4DEFF"/>
        </a:accent5>
        <a:accent6>
          <a:srgbClr val="00007E"/>
        </a:accent6>
        <a:hlink>
          <a:srgbClr val="6666FF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5">
        <a:dk1>
          <a:srgbClr val="463416"/>
        </a:dk1>
        <a:lt1>
          <a:srgbClr val="FFFFFF"/>
        </a:lt1>
        <a:dk2>
          <a:srgbClr val="003399"/>
        </a:dk2>
        <a:lt2>
          <a:srgbClr val="E3E3FF"/>
        </a:lt2>
        <a:accent1>
          <a:srgbClr val="3399FF"/>
        </a:accent1>
        <a:accent2>
          <a:srgbClr val="33CCCC"/>
        </a:accent2>
        <a:accent3>
          <a:srgbClr val="AAADCA"/>
        </a:accent3>
        <a:accent4>
          <a:srgbClr val="DADADA"/>
        </a:accent4>
        <a:accent5>
          <a:srgbClr val="ADCAFF"/>
        </a:accent5>
        <a:accent6>
          <a:srgbClr val="2DB9B9"/>
        </a:accent6>
        <a:hlink>
          <a:srgbClr val="00FFCC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6">
        <a:dk1>
          <a:srgbClr val="809296"/>
        </a:dk1>
        <a:lt1>
          <a:srgbClr val="FFFFFF"/>
        </a:lt1>
        <a:dk2>
          <a:srgbClr val="6699FF"/>
        </a:dk2>
        <a:lt2>
          <a:srgbClr val="B3EDFF"/>
        </a:lt2>
        <a:accent1>
          <a:srgbClr val="FF9933"/>
        </a:accent1>
        <a:accent2>
          <a:srgbClr val="FFAA99"/>
        </a:accent2>
        <a:accent3>
          <a:srgbClr val="B8CAFF"/>
        </a:accent3>
        <a:accent4>
          <a:srgbClr val="DADADA"/>
        </a:accent4>
        <a:accent5>
          <a:srgbClr val="FFCAAD"/>
        </a:accent5>
        <a:accent6>
          <a:srgbClr val="E79A8A"/>
        </a:accent6>
        <a:hlink>
          <a:srgbClr val="FFCFA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7">
        <a:dk1>
          <a:srgbClr val="006666"/>
        </a:dk1>
        <a:lt1>
          <a:srgbClr val="FFFFFF"/>
        </a:lt1>
        <a:dk2>
          <a:srgbClr val="85D1E3"/>
        </a:dk2>
        <a:lt2>
          <a:srgbClr val="CCFFFF"/>
        </a:lt2>
        <a:accent1>
          <a:srgbClr val="FFCC00"/>
        </a:accent1>
        <a:accent2>
          <a:srgbClr val="00CC99"/>
        </a:accent2>
        <a:accent3>
          <a:srgbClr val="C2E5EF"/>
        </a:accent3>
        <a:accent4>
          <a:srgbClr val="DADADA"/>
        </a:accent4>
        <a:accent5>
          <a:srgbClr val="FFE2AA"/>
        </a:accent5>
        <a:accent6>
          <a:srgbClr val="00B98A"/>
        </a:accent6>
        <a:hlink>
          <a:srgbClr val="0099FF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8">
        <a:dk1>
          <a:srgbClr val="404B3D"/>
        </a:dk1>
        <a:lt1>
          <a:srgbClr val="FFFFFF"/>
        </a:lt1>
        <a:dk2>
          <a:srgbClr val="A7A491"/>
        </a:dk2>
        <a:lt2>
          <a:srgbClr val="CCD0CA"/>
        </a:lt2>
        <a:accent1>
          <a:srgbClr val="33CCCC"/>
        </a:accent1>
        <a:accent2>
          <a:srgbClr val="004E4C"/>
        </a:accent2>
        <a:accent3>
          <a:srgbClr val="D0CFC7"/>
        </a:accent3>
        <a:accent4>
          <a:srgbClr val="DADADA"/>
        </a:accent4>
        <a:accent5>
          <a:srgbClr val="ADE2E2"/>
        </a:accent5>
        <a:accent6>
          <a:srgbClr val="004644"/>
        </a:accent6>
        <a:hlink>
          <a:srgbClr val="477781"/>
        </a:hlink>
        <a:folHlink>
          <a:srgbClr val="85CC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untain Top 9">
        <a:dk1>
          <a:srgbClr val="000000"/>
        </a:dk1>
        <a:lt1>
          <a:srgbClr val="FFFFFF"/>
        </a:lt1>
        <a:dk2>
          <a:srgbClr val="FFFFAF"/>
        </a:dk2>
        <a:lt2>
          <a:srgbClr val="676597"/>
        </a:lt2>
        <a:accent1>
          <a:srgbClr val="66CCFF"/>
        </a:accent1>
        <a:accent2>
          <a:srgbClr val="CCEC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B9D6E7"/>
        </a:accent6>
        <a:hlink>
          <a:srgbClr val="6600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839</Words>
  <Application>Microsoft Office PowerPoint</Application>
  <PresentationFormat>On-screen Show (4:3)</PresentationFormat>
  <Paragraphs>322</Paragraphs>
  <Slides>23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16</vt:i4>
      </vt:variant>
      <vt:variant>
        <vt:lpstr>Slide Titles</vt:lpstr>
      </vt:variant>
      <vt:variant>
        <vt:i4>23</vt:i4>
      </vt:variant>
    </vt:vector>
  </HeadingPairs>
  <TitlesOfParts>
    <vt:vector size="39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Mountain Top</vt:lpstr>
      <vt:lpstr>1_Mountain Top</vt:lpstr>
      <vt:lpstr>8_Mountain Top</vt:lpstr>
      <vt:lpstr>2_Mountain Top</vt:lpstr>
      <vt:lpstr>3_Mountain Top</vt:lpstr>
      <vt:lpstr>4_Mountain Top</vt:lpstr>
      <vt:lpstr>Roundtable: Fight against Piracy and Counterfeiting in Developing Countries and LDCs: Progresses and Challenges – National Strategy: Cambodia’s activities</vt:lpstr>
      <vt:lpstr>IP Enforcement Agencies in Cambodia</vt:lpstr>
      <vt:lpstr>Most Common Methods employed by Cambodia for Coping with Infringement</vt:lpstr>
      <vt:lpstr>Levels of Cambodia Courts </vt:lpstr>
      <vt:lpstr>PowerPoint Presentation</vt:lpstr>
      <vt:lpstr>Relief in Civil Cases</vt:lpstr>
      <vt:lpstr>Equitable Relief</vt:lpstr>
      <vt:lpstr>Preliminary Injunction Relief</vt:lpstr>
      <vt:lpstr>Final Injunction  </vt:lpstr>
      <vt:lpstr>Border Measure Ex Officio Action. Article 43</vt:lpstr>
      <vt:lpstr>Criminal Prosecution</vt:lpstr>
      <vt:lpstr>Civil Seizure and Destruction of Infringing Goods</vt:lpstr>
      <vt:lpstr>Alternative Dispute Resolution at D/IPR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Challenges</vt:lpstr>
      <vt:lpstr>National Strategies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Roundtable: Fight against Piracy and Counterfeiting in Developing Countries and LDCs: Progresses and Challenges – National Strategy: Cambodia’s activities</dc:title>
  <dc:creator>Sovicheat</dc:creator>
  <cp:lastModifiedBy>Sovicheat</cp:lastModifiedBy>
  <cp:revision>13</cp:revision>
  <dcterms:created xsi:type="dcterms:W3CDTF">2013-05-06T21:26:24Z</dcterms:created>
  <dcterms:modified xsi:type="dcterms:W3CDTF">2013-05-07T05:24:37Z</dcterms:modified>
</cp:coreProperties>
</file>