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colors6.xml" ContentType="application/vnd.openxmlformats-officedocument.drawingml.diagramColor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diagrams/layout4.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diagrams/data5.xml" ContentType="application/vnd.openxmlformats-officedocument.drawingml.diagramData+xml"/>
  <Default Extension="vml" ContentType="application/vnd.openxmlformats-officedocument.vmlDrawing"/>
  <Override PartName="/ppt/notesSlides/notesSlide11.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7" r:id="rId1"/>
  </p:sldMasterIdLst>
  <p:notesMasterIdLst>
    <p:notesMasterId r:id="rId36"/>
  </p:notesMasterIdLst>
  <p:sldIdLst>
    <p:sldId id="256" r:id="rId2"/>
    <p:sldId id="278" r:id="rId3"/>
    <p:sldId id="262" r:id="rId4"/>
    <p:sldId id="297" r:id="rId5"/>
    <p:sldId id="298" r:id="rId6"/>
    <p:sldId id="299" r:id="rId7"/>
    <p:sldId id="295" r:id="rId8"/>
    <p:sldId id="263" r:id="rId9"/>
    <p:sldId id="264" r:id="rId10"/>
    <p:sldId id="265" r:id="rId11"/>
    <p:sldId id="266" r:id="rId12"/>
    <p:sldId id="272" r:id="rId13"/>
    <p:sldId id="292" r:id="rId14"/>
    <p:sldId id="301" r:id="rId15"/>
    <p:sldId id="293" r:id="rId16"/>
    <p:sldId id="274" r:id="rId17"/>
    <p:sldId id="291" r:id="rId18"/>
    <p:sldId id="276" r:id="rId19"/>
    <p:sldId id="279" r:id="rId20"/>
    <p:sldId id="267" r:id="rId21"/>
    <p:sldId id="280" r:id="rId22"/>
    <p:sldId id="281" r:id="rId23"/>
    <p:sldId id="282" r:id="rId24"/>
    <p:sldId id="283" r:id="rId25"/>
    <p:sldId id="273" r:id="rId26"/>
    <p:sldId id="275" r:id="rId27"/>
    <p:sldId id="296" r:id="rId28"/>
    <p:sldId id="284" r:id="rId29"/>
    <p:sldId id="285" r:id="rId30"/>
    <p:sldId id="300" r:id="rId31"/>
    <p:sldId id="286" r:id="rId32"/>
    <p:sldId id="287" r:id="rId33"/>
    <p:sldId id="289" r:id="rId34"/>
    <p:sldId id="261"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00FF"/>
    <a:srgbClr val="000099"/>
    <a:srgbClr val="FFCC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368" autoAdjust="0"/>
    <p:restoredTop sz="94366" autoAdjust="0"/>
  </p:normalViewPr>
  <p:slideViewPr>
    <p:cSldViewPr>
      <p:cViewPr>
        <p:scale>
          <a:sx n="66" d="100"/>
          <a:sy n="66" d="100"/>
        </p:scale>
        <p:origin x="-1428" y="-108"/>
      </p:cViewPr>
      <p:guideLst>
        <p:guide orient="horz" pos="2160"/>
        <p:guide pos="2880"/>
      </p:guideLst>
    </p:cSldViewPr>
  </p:slideViewPr>
  <p:notesTextViewPr>
    <p:cViewPr>
      <p:scale>
        <a:sx n="100" d="100"/>
        <a:sy n="100" d="100"/>
      </p:scale>
      <p:origin x="0" y="0"/>
    </p:cViewPr>
  </p:notesTextViewPr>
  <p:notesViewPr>
    <p:cSldViewPr>
      <p:cViewPr varScale="1">
        <p:scale>
          <a:sx n="53" d="100"/>
          <a:sy n="53" d="100"/>
        </p:scale>
        <p:origin x="-2868" y="-10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EFE0B5-8DAC-47B3-92EB-F489ECAE1242}" type="doc">
      <dgm:prSet loTypeId="urn:microsoft.com/office/officeart/2005/8/layout/cycle2" loCatId="cycle" qsTypeId="urn:microsoft.com/office/officeart/2005/8/quickstyle/simple5" qsCatId="simple" csTypeId="urn:microsoft.com/office/officeart/2005/8/colors/colorful5" csCatId="colorful" phldr="1"/>
      <dgm:spPr/>
      <dgm:t>
        <a:bodyPr/>
        <a:lstStyle/>
        <a:p>
          <a:endParaRPr lang="en-PH"/>
        </a:p>
      </dgm:t>
    </dgm:pt>
    <dgm:pt modelId="{6E5AEBC4-CADE-49B2-A242-25041721E1F6}">
      <dgm:prSet phldrT="[Text]" custT="1"/>
      <dgm:spPr>
        <a:solidFill>
          <a:schemeClr val="tx1"/>
        </a:solidFill>
      </dgm:spPr>
      <dgm:t>
        <a:bodyPr/>
        <a:lstStyle/>
        <a:p>
          <a:r>
            <a:rPr lang="en-PH" sz="2000" b="1" dirty="0" smtClean="0"/>
            <a:t>IP CREATION</a:t>
          </a:r>
          <a:endParaRPr lang="en-PH" sz="2000" b="1" dirty="0"/>
        </a:p>
      </dgm:t>
    </dgm:pt>
    <dgm:pt modelId="{63AC288A-7D6C-463A-8EE4-FAC92BD3628D}" type="parTrans" cxnId="{0564CFE1-2801-4A09-A7C4-82F62ED023FA}">
      <dgm:prSet/>
      <dgm:spPr/>
      <dgm:t>
        <a:bodyPr/>
        <a:lstStyle/>
        <a:p>
          <a:endParaRPr lang="en-PH" sz="1200" b="1"/>
        </a:p>
      </dgm:t>
    </dgm:pt>
    <dgm:pt modelId="{26133BB2-F56F-4D40-B7CA-78449E3FD1E6}" type="sibTrans" cxnId="{0564CFE1-2801-4A09-A7C4-82F62ED023FA}">
      <dgm:prSet custT="1"/>
      <dgm:spPr>
        <a:solidFill>
          <a:schemeClr val="tx1"/>
        </a:solidFill>
      </dgm:spPr>
      <dgm:t>
        <a:bodyPr/>
        <a:lstStyle/>
        <a:p>
          <a:endParaRPr lang="en-PH" sz="1100" b="1"/>
        </a:p>
      </dgm:t>
    </dgm:pt>
    <dgm:pt modelId="{116F16AF-81B1-4987-A3DE-4592E40018E9}">
      <dgm:prSet phldrT="[Text]" custT="1"/>
      <dgm:spPr>
        <a:solidFill>
          <a:schemeClr val="bg1">
            <a:lumMod val="75000"/>
          </a:schemeClr>
        </a:solidFill>
      </dgm:spPr>
      <dgm:t>
        <a:bodyPr/>
        <a:lstStyle/>
        <a:p>
          <a:r>
            <a:rPr lang="en-PH" sz="1600" b="1" dirty="0" smtClean="0"/>
            <a:t>IP PROTECTION</a:t>
          </a:r>
          <a:endParaRPr lang="en-PH" sz="1600" b="1" dirty="0"/>
        </a:p>
      </dgm:t>
    </dgm:pt>
    <dgm:pt modelId="{DB4768B6-AE98-444C-A517-C8C54D596D47}" type="parTrans" cxnId="{B76E03DD-AF83-4F11-A822-85102D79EA6C}">
      <dgm:prSet/>
      <dgm:spPr/>
      <dgm:t>
        <a:bodyPr/>
        <a:lstStyle/>
        <a:p>
          <a:endParaRPr lang="en-PH" sz="1200" b="1"/>
        </a:p>
      </dgm:t>
    </dgm:pt>
    <dgm:pt modelId="{2EA7F1C0-AAF2-49A7-8107-B082EFFCEF4A}" type="sibTrans" cxnId="{B76E03DD-AF83-4F11-A822-85102D79EA6C}">
      <dgm:prSet custT="1"/>
      <dgm:spPr>
        <a:solidFill>
          <a:schemeClr val="bg1">
            <a:lumMod val="75000"/>
          </a:schemeClr>
        </a:solidFill>
      </dgm:spPr>
      <dgm:t>
        <a:bodyPr/>
        <a:lstStyle/>
        <a:p>
          <a:endParaRPr lang="en-PH" sz="1100" b="1"/>
        </a:p>
      </dgm:t>
    </dgm:pt>
    <dgm:pt modelId="{843686F8-36CD-4D9C-BD79-056E1F9D4714}">
      <dgm:prSet phldrT="[Text]" custT="1"/>
      <dgm:spPr>
        <a:solidFill>
          <a:srgbClr val="FF6600"/>
        </a:solidFill>
      </dgm:spPr>
      <dgm:t>
        <a:bodyPr/>
        <a:lstStyle/>
        <a:p>
          <a:r>
            <a:rPr lang="en-PH" sz="1800" b="1" dirty="0" smtClean="0"/>
            <a:t>IP UTILIZATION</a:t>
          </a:r>
          <a:endParaRPr lang="en-PH" sz="1800" b="1" dirty="0"/>
        </a:p>
      </dgm:t>
    </dgm:pt>
    <dgm:pt modelId="{EA8A59D2-7201-40B5-BD65-EE0CD6C3E1DD}" type="parTrans" cxnId="{0D2E35EF-816E-4916-93D8-41BB8B095457}">
      <dgm:prSet/>
      <dgm:spPr/>
      <dgm:t>
        <a:bodyPr/>
        <a:lstStyle/>
        <a:p>
          <a:endParaRPr lang="en-PH" sz="1200" b="1"/>
        </a:p>
      </dgm:t>
    </dgm:pt>
    <dgm:pt modelId="{F619DDA2-EB53-4CCB-AEB0-AA48706217A5}" type="sibTrans" cxnId="{0D2E35EF-816E-4916-93D8-41BB8B095457}">
      <dgm:prSet custT="1"/>
      <dgm:spPr>
        <a:solidFill>
          <a:srgbClr val="FF6600"/>
        </a:solidFill>
      </dgm:spPr>
      <dgm:t>
        <a:bodyPr/>
        <a:lstStyle/>
        <a:p>
          <a:endParaRPr lang="en-PH" sz="1100" b="1"/>
        </a:p>
      </dgm:t>
    </dgm:pt>
    <dgm:pt modelId="{3DD57A91-E36A-4A05-B0BC-C9D25BF84D22}" type="pres">
      <dgm:prSet presAssocID="{E4EFE0B5-8DAC-47B3-92EB-F489ECAE1242}" presName="cycle" presStyleCnt="0">
        <dgm:presLayoutVars>
          <dgm:dir/>
          <dgm:resizeHandles val="exact"/>
        </dgm:presLayoutVars>
      </dgm:prSet>
      <dgm:spPr/>
      <dgm:t>
        <a:bodyPr/>
        <a:lstStyle/>
        <a:p>
          <a:endParaRPr lang="en-PH"/>
        </a:p>
      </dgm:t>
    </dgm:pt>
    <dgm:pt modelId="{FA1C6D25-427F-4F1F-A470-A6239B801633}" type="pres">
      <dgm:prSet presAssocID="{6E5AEBC4-CADE-49B2-A242-25041721E1F6}" presName="node" presStyleLbl="node1" presStyleIdx="0" presStyleCnt="3">
        <dgm:presLayoutVars>
          <dgm:bulletEnabled val="1"/>
        </dgm:presLayoutVars>
      </dgm:prSet>
      <dgm:spPr/>
      <dgm:t>
        <a:bodyPr/>
        <a:lstStyle/>
        <a:p>
          <a:endParaRPr lang="en-PH"/>
        </a:p>
      </dgm:t>
    </dgm:pt>
    <dgm:pt modelId="{30321425-E828-42D3-8BA2-19A5782E9344}" type="pres">
      <dgm:prSet presAssocID="{26133BB2-F56F-4D40-B7CA-78449E3FD1E6}" presName="sibTrans" presStyleLbl="sibTrans2D1" presStyleIdx="0" presStyleCnt="3"/>
      <dgm:spPr/>
      <dgm:t>
        <a:bodyPr/>
        <a:lstStyle/>
        <a:p>
          <a:endParaRPr lang="en-PH"/>
        </a:p>
      </dgm:t>
    </dgm:pt>
    <dgm:pt modelId="{09AA2C7E-EC0D-4F9F-964E-9A27E34AB788}" type="pres">
      <dgm:prSet presAssocID="{26133BB2-F56F-4D40-B7CA-78449E3FD1E6}" presName="connectorText" presStyleLbl="sibTrans2D1" presStyleIdx="0" presStyleCnt="3"/>
      <dgm:spPr/>
      <dgm:t>
        <a:bodyPr/>
        <a:lstStyle/>
        <a:p>
          <a:endParaRPr lang="en-PH"/>
        </a:p>
      </dgm:t>
    </dgm:pt>
    <dgm:pt modelId="{5005B036-A375-490B-9E52-92F334CFBF15}" type="pres">
      <dgm:prSet presAssocID="{116F16AF-81B1-4987-A3DE-4592E40018E9}" presName="node" presStyleLbl="node1" presStyleIdx="1" presStyleCnt="3">
        <dgm:presLayoutVars>
          <dgm:bulletEnabled val="1"/>
        </dgm:presLayoutVars>
      </dgm:prSet>
      <dgm:spPr/>
      <dgm:t>
        <a:bodyPr/>
        <a:lstStyle/>
        <a:p>
          <a:endParaRPr lang="en-PH"/>
        </a:p>
      </dgm:t>
    </dgm:pt>
    <dgm:pt modelId="{59CFCD8B-17DF-49D9-866A-7B6644879C1F}" type="pres">
      <dgm:prSet presAssocID="{2EA7F1C0-AAF2-49A7-8107-B082EFFCEF4A}" presName="sibTrans" presStyleLbl="sibTrans2D1" presStyleIdx="1" presStyleCnt="3"/>
      <dgm:spPr/>
      <dgm:t>
        <a:bodyPr/>
        <a:lstStyle/>
        <a:p>
          <a:endParaRPr lang="en-PH"/>
        </a:p>
      </dgm:t>
    </dgm:pt>
    <dgm:pt modelId="{FAB66A28-43AD-4666-B0F5-02B1650D70DE}" type="pres">
      <dgm:prSet presAssocID="{2EA7F1C0-AAF2-49A7-8107-B082EFFCEF4A}" presName="connectorText" presStyleLbl="sibTrans2D1" presStyleIdx="1" presStyleCnt="3"/>
      <dgm:spPr/>
      <dgm:t>
        <a:bodyPr/>
        <a:lstStyle/>
        <a:p>
          <a:endParaRPr lang="en-PH"/>
        </a:p>
      </dgm:t>
    </dgm:pt>
    <dgm:pt modelId="{47FBAC72-F1F1-4F46-B63F-E836E28B0E65}" type="pres">
      <dgm:prSet presAssocID="{843686F8-36CD-4D9C-BD79-056E1F9D4714}" presName="node" presStyleLbl="node1" presStyleIdx="2" presStyleCnt="3" custRadScaleRad="102810" custRadScaleInc="-4524">
        <dgm:presLayoutVars>
          <dgm:bulletEnabled val="1"/>
        </dgm:presLayoutVars>
      </dgm:prSet>
      <dgm:spPr/>
      <dgm:t>
        <a:bodyPr/>
        <a:lstStyle/>
        <a:p>
          <a:endParaRPr lang="en-PH"/>
        </a:p>
      </dgm:t>
    </dgm:pt>
    <dgm:pt modelId="{61189424-ABDE-4DD3-9DF1-DF5A1F813A5E}" type="pres">
      <dgm:prSet presAssocID="{F619DDA2-EB53-4CCB-AEB0-AA48706217A5}" presName="sibTrans" presStyleLbl="sibTrans2D1" presStyleIdx="2" presStyleCnt="3"/>
      <dgm:spPr/>
      <dgm:t>
        <a:bodyPr/>
        <a:lstStyle/>
        <a:p>
          <a:endParaRPr lang="en-PH"/>
        </a:p>
      </dgm:t>
    </dgm:pt>
    <dgm:pt modelId="{EB9C6AB8-CBC7-4A21-A80D-8530FAD9344D}" type="pres">
      <dgm:prSet presAssocID="{F619DDA2-EB53-4CCB-AEB0-AA48706217A5}" presName="connectorText" presStyleLbl="sibTrans2D1" presStyleIdx="2" presStyleCnt="3"/>
      <dgm:spPr/>
      <dgm:t>
        <a:bodyPr/>
        <a:lstStyle/>
        <a:p>
          <a:endParaRPr lang="en-PH"/>
        </a:p>
      </dgm:t>
    </dgm:pt>
  </dgm:ptLst>
  <dgm:cxnLst>
    <dgm:cxn modelId="{A15F3965-95CD-4D23-B998-B58158804C8B}" type="presOf" srcId="{2EA7F1C0-AAF2-49A7-8107-B082EFFCEF4A}" destId="{FAB66A28-43AD-4666-B0F5-02B1650D70DE}" srcOrd="1" destOrd="0" presId="urn:microsoft.com/office/officeart/2005/8/layout/cycle2"/>
    <dgm:cxn modelId="{66B86224-647F-4E2B-B10D-09C1772DAC16}" type="presOf" srcId="{116F16AF-81B1-4987-A3DE-4592E40018E9}" destId="{5005B036-A375-490B-9E52-92F334CFBF15}" srcOrd="0" destOrd="0" presId="urn:microsoft.com/office/officeart/2005/8/layout/cycle2"/>
    <dgm:cxn modelId="{D1C11499-21F9-4684-99C3-47562CF5CCBD}" type="presOf" srcId="{E4EFE0B5-8DAC-47B3-92EB-F489ECAE1242}" destId="{3DD57A91-E36A-4A05-B0BC-C9D25BF84D22}" srcOrd="0" destOrd="0" presId="urn:microsoft.com/office/officeart/2005/8/layout/cycle2"/>
    <dgm:cxn modelId="{A5E469AD-3A3C-43B0-9640-5D88DE753A68}" type="presOf" srcId="{6E5AEBC4-CADE-49B2-A242-25041721E1F6}" destId="{FA1C6D25-427F-4F1F-A470-A6239B801633}" srcOrd="0" destOrd="0" presId="urn:microsoft.com/office/officeart/2005/8/layout/cycle2"/>
    <dgm:cxn modelId="{621403B9-5E22-4670-A5E8-7635FF3E5219}" type="presOf" srcId="{843686F8-36CD-4D9C-BD79-056E1F9D4714}" destId="{47FBAC72-F1F1-4F46-B63F-E836E28B0E65}" srcOrd="0" destOrd="0" presId="urn:microsoft.com/office/officeart/2005/8/layout/cycle2"/>
    <dgm:cxn modelId="{C78C9E7C-AD45-42BF-8AB3-4CDEE0C3AAC8}" type="presOf" srcId="{26133BB2-F56F-4D40-B7CA-78449E3FD1E6}" destId="{30321425-E828-42D3-8BA2-19A5782E9344}" srcOrd="0" destOrd="0" presId="urn:microsoft.com/office/officeart/2005/8/layout/cycle2"/>
    <dgm:cxn modelId="{906E2666-CB35-40B5-AFD9-E794ABC7CCCD}" type="presOf" srcId="{F619DDA2-EB53-4CCB-AEB0-AA48706217A5}" destId="{EB9C6AB8-CBC7-4A21-A80D-8530FAD9344D}" srcOrd="1" destOrd="0" presId="urn:microsoft.com/office/officeart/2005/8/layout/cycle2"/>
    <dgm:cxn modelId="{BF3FAF57-1BE7-4D0E-A582-DBE34D268FCD}" type="presOf" srcId="{26133BB2-F56F-4D40-B7CA-78449E3FD1E6}" destId="{09AA2C7E-EC0D-4F9F-964E-9A27E34AB788}" srcOrd="1" destOrd="0" presId="urn:microsoft.com/office/officeart/2005/8/layout/cycle2"/>
    <dgm:cxn modelId="{5C6BE8D8-4EE5-4EA4-9C1C-51D67CE057DF}" type="presOf" srcId="{F619DDA2-EB53-4CCB-AEB0-AA48706217A5}" destId="{61189424-ABDE-4DD3-9DF1-DF5A1F813A5E}" srcOrd="0" destOrd="0" presId="urn:microsoft.com/office/officeart/2005/8/layout/cycle2"/>
    <dgm:cxn modelId="{0D2E35EF-816E-4916-93D8-41BB8B095457}" srcId="{E4EFE0B5-8DAC-47B3-92EB-F489ECAE1242}" destId="{843686F8-36CD-4D9C-BD79-056E1F9D4714}" srcOrd="2" destOrd="0" parTransId="{EA8A59D2-7201-40B5-BD65-EE0CD6C3E1DD}" sibTransId="{F619DDA2-EB53-4CCB-AEB0-AA48706217A5}"/>
    <dgm:cxn modelId="{AAB555EA-8311-478B-ADBA-41DB5F054016}" type="presOf" srcId="{2EA7F1C0-AAF2-49A7-8107-B082EFFCEF4A}" destId="{59CFCD8B-17DF-49D9-866A-7B6644879C1F}" srcOrd="0" destOrd="0" presId="urn:microsoft.com/office/officeart/2005/8/layout/cycle2"/>
    <dgm:cxn modelId="{0564CFE1-2801-4A09-A7C4-82F62ED023FA}" srcId="{E4EFE0B5-8DAC-47B3-92EB-F489ECAE1242}" destId="{6E5AEBC4-CADE-49B2-A242-25041721E1F6}" srcOrd="0" destOrd="0" parTransId="{63AC288A-7D6C-463A-8EE4-FAC92BD3628D}" sibTransId="{26133BB2-F56F-4D40-B7CA-78449E3FD1E6}"/>
    <dgm:cxn modelId="{B76E03DD-AF83-4F11-A822-85102D79EA6C}" srcId="{E4EFE0B5-8DAC-47B3-92EB-F489ECAE1242}" destId="{116F16AF-81B1-4987-A3DE-4592E40018E9}" srcOrd="1" destOrd="0" parTransId="{DB4768B6-AE98-444C-A517-C8C54D596D47}" sibTransId="{2EA7F1C0-AAF2-49A7-8107-B082EFFCEF4A}"/>
    <dgm:cxn modelId="{84595C1C-0A02-43DC-8D1F-16A1E027BB5A}" type="presParOf" srcId="{3DD57A91-E36A-4A05-B0BC-C9D25BF84D22}" destId="{FA1C6D25-427F-4F1F-A470-A6239B801633}" srcOrd="0" destOrd="0" presId="urn:microsoft.com/office/officeart/2005/8/layout/cycle2"/>
    <dgm:cxn modelId="{08C56393-3A58-4D58-9668-AD19DA051157}" type="presParOf" srcId="{3DD57A91-E36A-4A05-B0BC-C9D25BF84D22}" destId="{30321425-E828-42D3-8BA2-19A5782E9344}" srcOrd="1" destOrd="0" presId="urn:microsoft.com/office/officeart/2005/8/layout/cycle2"/>
    <dgm:cxn modelId="{38294F08-8AB2-45B4-AA5D-29F0DE52C045}" type="presParOf" srcId="{30321425-E828-42D3-8BA2-19A5782E9344}" destId="{09AA2C7E-EC0D-4F9F-964E-9A27E34AB788}" srcOrd="0" destOrd="0" presId="urn:microsoft.com/office/officeart/2005/8/layout/cycle2"/>
    <dgm:cxn modelId="{28AE4A2D-37FF-45E0-8F3D-077F7D8BCB0A}" type="presParOf" srcId="{3DD57A91-E36A-4A05-B0BC-C9D25BF84D22}" destId="{5005B036-A375-490B-9E52-92F334CFBF15}" srcOrd="2" destOrd="0" presId="urn:microsoft.com/office/officeart/2005/8/layout/cycle2"/>
    <dgm:cxn modelId="{1166422D-D6EE-4531-82C2-F62029EC7B40}" type="presParOf" srcId="{3DD57A91-E36A-4A05-B0BC-C9D25BF84D22}" destId="{59CFCD8B-17DF-49D9-866A-7B6644879C1F}" srcOrd="3" destOrd="0" presId="urn:microsoft.com/office/officeart/2005/8/layout/cycle2"/>
    <dgm:cxn modelId="{2066ED41-8DFB-485B-B903-A530913231CD}" type="presParOf" srcId="{59CFCD8B-17DF-49D9-866A-7B6644879C1F}" destId="{FAB66A28-43AD-4666-B0F5-02B1650D70DE}" srcOrd="0" destOrd="0" presId="urn:microsoft.com/office/officeart/2005/8/layout/cycle2"/>
    <dgm:cxn modelId="{9B8AF0D3-97F0-41AB-897F-B3DBDC4A6B1D}" type="presParOf" srcId="{3DD57A91-E36A-4A05-B0BC-C9D25BF84D22}" destId="{47FBAC72-F1F1-4F46-B63F-E836E28B0E65}" srcOrd="4" destOrd="0" presId="urn:microsoft.com/office/officeart/2005/8/layout/cycle2"/>
    <dgm:cxn modelId="{DE1A424B-4771-46A4-A95E-DDAC0270982C}" type="presParOf" srcId="{3DD57A91-E36A-4A05-B0BC-C9D25BF84D22}" destId="{61189424-ABDE-4DD3-9DF1-DF5A1F813A5E}" srcOrd="5" destOrd="0" presId="urn:microsoft.com/office/officeart/2005/8/layout/cycle2"/>
    <dgm:cxn modelId="{6415F663-DD0B-408E-8435-7D148E01CB76}" type="presParOf" srcId="{61189424-ABDE-4DD3-9DF1-DF5A1F813A5E}" destId="{EB9C6AB8-CBC7-4A21-A80D-8530FAD9344D}" srcOrd="0" destOrd="0" presId="urn:microsoft.com/office/officeart/2005/8/layout/cycle2"/>
  </dgm:cxnLst>
  <dgm:bg/>
  <dgm:whole/>
</dgm:dataModel>
</file>

<file path=ppt/diagrams/data2.xml><?xml version="1.0" encoding="utf-8"?>
<dgm:dataModel xmlns:dgm="http://schemas.openxmlformats.org/drawingml/2006/diagram" xmlns:a="http://schemas.openxmlformats.org/drawingml/2006/main">
  <dgm:ptLst>
    <dgm:pt modelId="{AB25E9CF-73BA-4EFA-B901-206EA374454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PH"/>
        </a:p>
      </dgm:t>
    </dgm:pt>
    <dgm:pt modelId="{65A13CAB-4943-41B4-BC01-F3DF6417F3A7}">
      <dgm:prSet phldrT="[Text]" custT="1"/>
      <dgm:spPr>
        <a:solidFill>
          <a:srgbClr val="0000FF"/>
        </a:solidFill>
      </dgm:spPr>
      <dgm:t>
        <a:bodyPr/>
        <a:lstStyle/>
        <a:p>
          <a:r>
            <a:rPr lang="en-PH" sz="2400" b="1" dirty="0" smtClean="0"/>
            <a:t>Foundation Course on IP</a:t>
          </a:r>
          <a:endParaRPr lang="en-PH" sz="2400" b="1" dirty="0"/>
        </a:p>
      </dgm:t>
    </dgm:pt>
    <dgm:pt modelId="{D6E67E2F-9806-40A2-A2E4-0D0E91DBF7D7}" type="parTrans" cxnId="{0C071E2D-3A81-4904-8C35-979D9A1E1C05}">
      <dgm:prSet/>
      <dgm:spPr/>
      <dgm:t>
        <a:bodyPr/>
        <a:lstStyle/>
        <a:p>
          <a:endParaRPr lang="en-PH"/>
        </a:p>
      </dgm:t>
    </dgm:pt>
    <dgm:pt modelId="{9CDC61E4-5442-47BA-82ED-6B0E8A77E36B}" type="sibTrans" cxnId="{0C071E2D-3A81-4904-8C35-979D9A1E1C05}">
      <dgm:prSet/>
      <dgm:spPr/>
      <dgm:t>
        <a:bodyPr/>
        <a:lstStyle/>
        <a:p>
          <a:endParaRPr lang="en-PH"/>
        </a:p>
      </dgm:t>
    </dgm:pt>
    <dgm:pt modelId="{EE55D3B8-FF07-47A0-8B6F-8C037853A863}">
      <dgm:prSet phldrT="[Text]" custT="1"/>
      <dgm:spPr/>
      <dgm:t>
        <a:bodyPr/>
        <a:lstStyle/>
        <a:p>
          <a:r>
            <a:rPr lang="en-PH" sz="2000" dirty="0" smtClean="0"/>
            <a:t>Overview of the IP System</a:t>
          </a:r>
          <a:endParaRPr lang="en-PH" sz="2000" dirty="0"/>
        </a:p>
      </dgm:t>
    </dgm:pt>
    <dgm:pt modelId="{3B9EB6CB-7860-417A-B4FE-F077514044C3}" type="parTrans" cxnId="{D2C44FD7-91EE-4E61-84F8-5CEF79BEC776}">
      <dgm:prSet/>
      <dgm:spPr/>
      <dgm:t>
        <a:bodyPr/>
        <a:lstStyle/>
        <a:p>
          <a:endParaRPr lang="en-PH"/>
        </a:p>
      </dgm:t>
    </dgm:pt>
    <dgm:pt modelId="{FA66184E-3A82-47B2-B221-DAEF7B9AA732}" type="sibTrans" cxnId="{D2C44FD7-91EE-4E61-84F8-5CEF79BEC776}">
      <dgm:prSet/>
      <dgm:spPr/>
      <dgm:t>
        <a:bodyPr/>
        <a:lstStyle/>
        <a:p>
          <a:endParaRPr lang="en-PH"/>
        </a:p>
      </dgm:t>
    </dgm:pt>
    <dgm:pt modelId="{59A1B1A2-D88D-47CF-A289-A7ED9C1AA057}">
      <dgm:prSet phldrT="[Text]" custT="1"/>
      <dgm:spPr>
        <a:solidFill>
          <a:srgbClr val="FF6600"/>
        </a:solidFill>
      </dgm:spPr>
      <dgm:t>
        <a:bodyPr/>
        <a:lstStyle/>
        <a:p>
          <a:r>
            <a:rPr lang="en-PH" sz="2400" b="1" dirty="0" smtClean="0"/>
            <a:t>Patent Search Workshop</a:t>
          </a:r>
          <a:endParaRPr lang="en-PH" sz="2400" b="1" dirty="0"/>
        </a:p>
      </dgm:t>
    </dgm:pt>
    <dgm:pt modelId="{95520B24-B7F1-488C-B1D6-C3300F0E154B}" type="parTrans" cxnId="{61901EF3-9A0E-4257-B176-430AA8AB69B5}">
      <dgm:prSet/>
      <dgm:spPr/>
      <dgm:t>
        <a:bodyPr/>
        <a:lstStyle/>
        <a:p>
          <a:endParaRPr lang="en-PH"/>
        </a:p>
      </dgm:t>
    </dgm:pt>
    <dgm:pt modelId="{55FFCFB0-85B5-4240-8916-DEC257110094}" type="sibTrans" cxnId="{61901EF3-9A0E-4257-B176-430AA8AB69B5}">
      <dgm:prSet/>
      <dgm:spPr/>
      <dgm:t>
        <a:bodyPr/>
        <a:lstStyle/>
        <a:p>
          <a:endParaRPr lang="en-PH"/>
        </a:p>
      </dgm:t>
    </dgm:pt>
    <dgm:pt modelId="{07394839-32E8-40A6-9CBD-C57CBD7A9E7C}">
      <dgm:prSet phldrT="[Text]" custT="1"/>
      <dgm:spPr>
        <a:solidFill>
          <a:srgbClr val="FF0000"/>
        </a:solidFill>
      </dgm:spPr>
      <dgm:t>
        <a:bodyPr/>
        <a:lstStyle/>
        <a:p>
          <a:r>
            <a:rPr lang="en-PH" sz="2400" b="1" dirty="0" smtClean="0"/>
            <a:t>Patent Drafting</a:t>
          </a:r>
          <a:endParaRPr lang="en-PH" sz="2400" b="1" dirty="0"/>
        </a:p>
      </dgm:t>
    </dgm:pt>
    <dgm:pt modelId="{D9174E77-4015-4578-9D0F-D1AD5117FC7A}" type="parTrans" cxnId="{039804B6-FE5D-428A-A88A-8422E7B4D6DF}">
      <dgm:prSet/>
      <dgm:spPr/>
      <dgm:t>
        <a:bodyPr/>
        <a:lstStyle/>
        <a:p>
          <a:endParaRPr lang="en-PH"/>
        </a:p>
      </dgm:t>
    </dgm:pt>
    <dgm:pt modelId="{E6A2BC70-52B2-4455-8A39-138DA2A0E063}" type="sibTrans" cxnId="{039804B6-FE5D-428A-A88A-8422E7B4D6DF}">
      <dgm:prSet/>
      <dgm:spPr/>
      <dgm:t>
        <a:bodyPr/>
        <a:lstStyle/>
        <a:p>
          <a:endParaRPr lang="en-PH"/>
        </a:p>
      </dgm:t>
    </dgm:pt>
    <dgm:pt modelId="{9F522FB5-E3E4-43C1-80D6-B1443DD7E0AA}">
      <dgm:prSet phldrT="[Text]" custT="1"/>
      <dgm:spPr/>
      <dgm:t>
        <a:bodyPr/>
        <a:lstStyle/>
        <a:p>
          <a:r>
            <a:rPr lang="en-PH" sz="2000" dirty="0" smtClean="0"/>
            <a:t>Patent Drafting 1</a:t>
          </a:r>
          <a:endParaRPr lang="en-PH" sz="2000" dirty="0"/>
        </a:p>
      </dgm:t>
    </dgm:pt>
    <dgm:pt modelId="{484F0BA0-3C8A-46E5-AA68-F3A3A2D8C64F}" type="parTrans" cxnId="{A23EEA34-44B3-419D-99B1-D45F986AC471}">
      <dgm:prSet/>
      <dgm:spPr/>
      <dgm:t>
        <a:bodyPr/>
        <a:lstStyle/>
        <a:p>
          <a:endParaRPr lang="en-PH"/>
        </a:p>
      </dgm:t>
    </dgm:pt>
    <dgm:pt modelId="{4B165C6C-9A18-4DBB-A50F-14291737476B}" type="sibTrans" cxnId="{A23EEA34-44B3-419D-99B1-D45F986AC471}">
      <dgm:prSet/>
      <dgm:spPr/>
      <dgm:t>
        <a:bodyPr/>
        <a:lstStyle/>
        <a:p>
          <a:endParaRPr lang="en-PH"/>
        </a:p>
      </dgm:t>
    </dgm:pt>
    <dgm:pt modelId="{BB27348F-0287-4FEB-83CC-8775F134C3DC}">
      <dgm:prSet phldrT="[Text]" custT="1"/>
      <dgm:spPr/>
      <dgm:t>
        <a:bodyPr/>
        <a:lstStyle/>
        <a:p>
          <a:r>
            <a:rPr lang="en-PH" sz="2000" dirty="0" smtClean="0"/>
            <a:t>Basic Patent Search</a:t>
          </a:r>
          <a:endParaRPr lang="en-PH" sz="2000" dirty="0"/>
        </a:p>
      </dgm:t>
    </dgm:pt>
    <dgm:pt modelId="{75A932CA-CD46-4A4E-833F-BF83543AA508}" type="parTrans" cxnId="{6D60BEA9-BFD3-445C-9013-D37D32A279F7}">
      <dgm:prSet/>
      <dgm:spPr/>
      <dgm:t>
        <a:bodyPr/>
        <a:lstStyle/>
        <a:p>
          <a:endParaRPr lang="en-PH"/>
        </a:p>
      </dgm:t>
    </dgm:pt>
    <dgm:pt modelId="{3F53BD67-88B0-46A6-98E7-47868D04B1A7}" type="sibTrans" cxnId="{6D60BEA9-BFD3-445C-9013-D37D32A279F7}">
      <dgm:prSet/>
      <dgm:spPr/>
      <dgm:t>
        <a:bodyPr/>
        <a:lstStyle/>
        <a:p>
          <a:endParaRPr lang="en-PH"/>
        </a:p>
      </dgm:t>
    </dgm:pt>
    <dgm:pt modelId="{BA4271C1-7374-4367-A205-C75132994CF8}">
      <dgm:prSet phldrT="[Text]" custT="1"/>
      <dgm:spPr/>
      <dgm:t>
        <a:bodyPr/>
        <a:lstStyle/>
        <a:p>
          <a:r>
            <a:rPr lang="en-PH" sz="2000" dirty="0" smtClean="0"/>
            <a:t>Advanced Patent Search</a:t>
          </a:r>
          <a:endParaRPr lang="en-PH" sz="2000" dirty="0"/>
        </a:p>
      </dgm:t>
    </dgm:pt>
    <dgm:pt modelId="{568CFEA2-97CA-4D86-ACB0-67DADB46FBD4}" type="parTrans" cxnId="{BAC8079D-2A29-4128-AF1F-E00A52121B7B}">
      <dgm:prSet/>
      <dgm:spPr/>
      <dgm:t>
        <a:bodyPr/>
        <a:lstStyle/>
        <a:p>
          <a:endParaRPr lang="en-PH"/>
        </a:p>
      </dgm:t>
    </dgm:pt>
    <dgm:pt modelId="{B671C5F9-99DA-4990-9ACF-3980AC430517}" type="sibTrans" cxnId="{BAC8079D-2A29-4128-AF1F-E00A52121B7B}">
      <dgm:prSet/>
      <dgm:spPr/>
      <dgm:t>
        <a:bodyPr/>
        <a:lstStyle/>
        <a:p>
          <a:endParaRPr lang="en-PH"/>
        </a:p>
      </dgm:t>
    </dgm:pt>
    <dgm:pt modelId="{3DC99FF1-E834-49BC-A589-1C6D936D1D78}">
      <dgm:prSet phldrT="[Text]" custT="1"/>
      <dgm:spPr/>
      <dgm:t>
        <a:bodyPr/>
        <a:lstStyle/>
        <a:p>
          <a:r>
            <a:rPr lang="en-PH" sz="2000" dirty="0" smtClean="0"/>
            <a:t>Patent Drafting 2</a:t>
          </a:r>
          <a:endParaRPr lang="en-PH" sz="2000" dirty="0"/>
        </a:p>
      </dgm:t>
    </dgm:pt>
    <dgm:pt modelId="{95D1746D-83AB-4550-B502-70C63AAA5C53}" type="parTrans" cxnId="{961097DD-45DF-4A0F-8073-7D75E6F0CBFE}">
      <dgm:prSet/>
      <dgm:spPr/>
      <dgm:t>
        <a:bodyPr/>
        <a:lstStyle/>
        <a:p>
          <a:endParaRPr lang="en-PH"/>
        </a:p>
      </dgm:t>
    </dgm:pt>
    <dgm:pt modelId="{819A411F-9AAF-4BF4-9B23-092C0FC3A881}" type="sibTrans" cxnId="{961097DD-45DF-4A0F-8073-7D75E6F0CBFE}">
      <dgm:prSet/>
      <dgm:spPr/>
      <dgm:t>
        <a:bodyPr/>
        <a:lstStyle/>
        <a:p>
          <a:endParaRPr lang="en-PH"/>
        </a:p>
      </dgm:t>
    </dgm:pt>
    <dgm:pt modelId="{92D52185-19EA-48B2-BE04-86FFF5687662}">
      <dgm:prSet phldrT="[Text]" custT="1"/>
      <dgm:spPr/>
      <dgm:t>
        <a:bodyPr/>
        <a:lstStyle/>
        <a:p>
          <a:r>
            <a:rPr lang="en-PH" sz="2000" dirty="0" smtClean="0"/>
            <a:t>Pre-PAQE Review</a:t>
          </a:r>
          <a:endParaRPr lang="en-PH" sz="2000" dirty="0"/>
        </a:p>
      </dgm:t>
    </dgm:pt>
    <dgm:pt modelId="{53C8885C-F5EB-437F-BC93-34D51D455688}" type="parTrans" cxnId="{35DA6DE6-0487-4786-B5C8-C0A34F2F4E32}">
      <dgm:prSet/>
      <dgm:spPr/>
      <dgm:t>
        <a:bodyPr/>
        <a:lstStyle/>
        <a:p>
          <a:endParaRPr lang="en-PH"/>
        </a:p>
      </dgm:t>
    </dgm:pt>
    <dgm:pt modelId="{80BC1CDB-4588-4874-AA90-60924264A788}" type="sibTrans" cxnId="{35DA6DE6-0487-4786-B5C8-C0A34F2F4E32}">
      <dgm:prSet/>
      <dgm:spPr/>
      <dgm:t>
        <a:bodyPr/>
        <a:lstStyle/>
        <a:p>
          <a:endParaRPr lang="en-PH"/>
        </a:p>
      </dgm:t>
    </dgm:pt>
    <dgm:pt modelId="{4E349A53-8D46-40E1-AF26-9CF0713BD5E9}">
      <dgm:prSet phldrT="[Text]" custT="1"/>
      <dgm:spPr/>
      <dgm:t>
        <a:bodyPr/>
        <a:lstStyle/>
        <a:p>
          <a:r>
            <a:rPr lang="en-PH" sz="2000" dirty="0" smtClean="0"/>
            <a:t>PAQE</a:t>
          </a:r>
          <a:endParaRPr lang="en-PH" sz="2000" dirty="0"/>
        </a:p>
      </dgm:t>
    </dgm:pt>
    <dgm:pt modelId="{DD806056-63FC-4900-A2E9-892888D1C617}" type="parTrans" cxnId="{306A2B56-A858-4672-89B6-2DDA799A0D73}">
      <dgm:prSet/>
      <dgm:spPr/>
      <dgm:t>
        <a:bodyPr/>
        <a:lstStyle/>
        <a:p>
          <a:endParaRPr lang="en-PH"/>
        </a:p>
      </dgm:t>
    </dgm:pt>
    <dgm:pt modelId="{F19D85AD-4288-47F9-88F7-AEDB44CC7E5B}" type="sibTrans" cxnId="{306A2B56-A858-4672-89B6-2DDA799A0D73}">
      <dgm:prSet/>
      <dgm:spPr/>
      <dgm:t>
        <a:bodyPr/>
        <a:lstStyle/>
        <a:p>
          <a:endParaRPr lang="en-PH"/>
        </a:p>
      </dgm:t>
    </dgm:pt>
    <dgm:pt modelId="{94D68C48-2912-4106-B485-E9FEEE523502}">
      <dgm:prSet phldrT="[Text]" custT="1"/>
      <dgm:spPr/>
      <dgm:t>
        <a:bodyPr/>
        <a:lstStyle/>
        <a:p>
          <a:r>
            <a:rPr lang="en-PH" sz="2000" dirty="0" smtClean="0"/>
            <a:t>Patent, Copyright &amp; Trademark</a:t>
          </a:r>
          <a:endParaRPr lang="en-PH" sz="2000" dirty="0"/>
        </a:p>
      </dgm:t>
    </dgm:pt>
    <dgm:pt modelId="{8F112256-CB64-480B-8A53-FEB631A1E6B6}" type="parTrans" cxnId="{EF88510D-EE5D-4164-97D3-9EE76C942E3E}">
      <dgm:prSet/>
      <dgm:spPr/>
      <dgm:t>
        <a:bodyPr/>
        <a:lstStyle/>
        <a:p>
          <a:endParaRPr lang="en-PH"/>
        </a:p>
      </dgm:t>
    </dgm:pt>
    <dgm:pt modelId="{7660DA4E-6447-438C-A882-603114DE6328}" type="sibTrans" cxnId="{EF88510D-EE5D-4164-97D3-9EE76C942E3E}">
      <dgm:prSet/>
      <dgm:spPr/>
      <dgm:t>
        <a:bodyPr/>
        <a:lstStyle/>
        <a:p>
          <a:endParaRPr lang="en-PH"/>
        </a:p>
      </dgm:t>
    </dgm:pt>
    <dgm:pt modelId="{0FE51C93-BA32-4C00-9EFB-27CB17886FF2}">
      <dgm:prSet phldrT="[Text]" custT="1"/>
      <dgm:spPr/>
      <dgm:t>
        <a:bodyPr/>
        <a:lstStyle/>
        <a:p>
          <a:r>
            <a:rPr lang="en-PH" sz="2000" dirty="0" smtClean="0"/>
            <a:t>Patent Information</a:t>
          </a:r>
          <a:endParaRPr lang="en-PH" sz="2000" dirty="0"/>
        </a:p>
      </dgm:t>
    </dgm:pt>
    <dgm:pt modelId="{7E692674-94D0-473C-A8DB-0599F41A5A07}" type="parTrans" cxnId="{88E623CB-5107-4E11-8B4B-8F373B9FC7B0}">
      <dgm:prSet/>
      <dgm:spPr/>
      <dgm:t>
        <a:bodyPr/>
        <a:lstStyle/>
        <a:p>
          <a:endParaRPr lang="en-PH"/>
        </a:p>
      </dgm:t>
    </dgm:pt>
    <dgm:pt modelId="{19748FFC-8317-4BC7-8379-C587FA527CE7}" type="sibTrans" cxnId="{88E623CB-5107-4E11-8B4B-8F373B9FC7B0}">
      <dgm:prSet/>
      <dgm:spPr/>
      <dgm:t>
        <a:bodyPr/>
        <a:lstStyle/>
        <a:p>
          <a:endParaRPr lang="en-PH"/>
        </a:p>
      </dgm:t>
    </dgm:pt>
    <dgm:pt modelId="{45BCE54B-D6A8-49E9-BFE6-BFBE424F4559}">
      <dgm:prSet phldrT="[Text]" custT="1"/>
      <dgm:spPr/>
      <dgm:t>
        <a:bodyPr/>
        <a:lstStyle/>
        <a:p>
          <a:endParaRPr lang="en-PH" sz="2000" dirty="0"/>
        </a:p>
      </dgm:t>
    </dgm:pt>
    <dgm:pt modelId="{C89D1A27-70C6-4918-BEDA-053502C75F52}" type="parTrans" cxnId="{B40EC4F9-83CB-4C6F-BB3F-AFF9F178324C}">
      <dgm:prSet/>
      <dgm:spPr/>
      <dgm:t>
        <a:bodyPr/>
        <a:lstStyle/>
        <a:p>
          <a:endParaRPr lang="en-PH"/>
        </a:p>
      </dgm:t>
    </dgm:pt>
    <dgm:pt modelId="{A7471770-E525-4734-9C20-C6F1E1AAC269}" type="sibTrans" cxnId="{B40EC4F9-83CB-4C6F-BB3F-AFF9F178324C}">
      <dgm:prSet/>
      <dgm:spPr/>
      <dgm:t>
        <a:bodyPr/>
        <a:lstStyle/>
        <a:p>
          <a:endParaRPr lang="en-PH"/>
        </a:p>
      </dgm:t>
    </dgm:pt>
    <dgm:pt modelId="{1ED8E810-893B-43F9-9D5D-F106DCD4D44B}">
      <dgm:prSet phldrT="[Text]" custT="1"/>
      <dgm:spPr/>
      <dgm:t>
        <a:bodyPr/>
        <a:lstStyle/>
        <a:p>
          <a:endParaRPr lang="en-PH" sz="2000" dirty="0"/>
        </a:p>
      </dgm:t>
    </dgm:pt>
    <dgm:pt modelId="{B1943BAC-139A-4CC7-9560-182B92F3F05B}" type="parTrans" cxnId="{D81A6F48-3A7D-4CEF-B69D-D0F848B581EF}">
      <dgm:prSet/>
      <dgm:spPr/>
      <dgm:t>
        <a:bodyPr/>
        <a:lstStyle/>
        <a:p>
          <a:endParaRPr lang="en-PH"/>
        </a:p>
      </dgm:t>
    </dgm:pt>
    <dgm:pt modelId="{63C02BEB-9F8D-4197-BA51-ED1D5406CE3F}" type="sibTrans" cxnId="{D81A6F48-3A7D-4CEF-B69D-D0F848B581EF}">
      <dgm:prSet/>
      <dgm:spPr/>
      <dgm:t>
        <a:bodyPr/>
        <a:lstStyle/>
        <a:p>
          <a:endParaRPr lang="en-PH"/>
        </a:p>
      </dgm:t>
    </dgm:pt>
    <dgm:pt modelId="{513522C5-58C9-4396-9028-F6EF8328E2C0}">
      <dgm:prSet phldrT="[Text]" custT="1"/>
      <dgm:spPr/>
      <dgm:t>
        <a:bodyPr/>
        <a:lstStyle/>
        <a:p>
          <a:endParaRPr lang="en-PH" sz="2000" dirty="0"/>
        </a:p>
      </dgm:t>
    </dgm:pt>
    <dgm:pt modelId="{A6CC7CFE-7776-4B52-9D50-780124E8A11E}" type="parTrans" cxnId="{75C9FEDA-6F72-4CF7-87F5-DF94D61978EB}">
      <dgm:prSet/>
      <dgm:spPr/>
      <dgm:t>
        <a:bodyPr/>
        <a:lstStyle/>
        <a:p>
          <a:endParaRPr lang="en-PH"/>
        </a:p>
      </dgm:t>
    </dgm:pt>
    <dgm:pt modelId="{EF30976E-407B-40E9-99C9-33DCB75B6964}" type="sibTrans" cxnId="{75C9FEDA-6F72-4CF7-87F5-DF94D61978EB}">
      <dgm:prSet/>
      <dgm:spPr/>
      <dgm:t>
        <a:bodyPr/>
        <a:lstStyle/>
        <a:p>
          <a:endParaRPr lang="en-PH"/>
        </a:p>
      </dgm:t>
    </dgm:pt>
    <dgm:pt modelId="{4BBDC7ED-3025-4AAD-97B1-8FA66B909FD4}" type="pres">
      <dgm:prSet presAssocID="{AB25E9CF-73BA-4EFA-B901-206EA3744540}" presName="linear" presStyleCnt="0">
        <dgm:presLayoutVars>
          <dgm:animLvl val="lvl"/>
          <dgm:resizeHandles val="exact"/>
        </dgm:presLayoutVars>
      </dgm:prSet>
      <dgm:spPr/>
      <dgm:t>
        <a:bodyPr/>
        <a:lstStyle/>
        <a:p>
          <a:endParaRPr lang="en-PH"/>
        </a:p>
      </dgm:t>
    </dgm:pt>
    <dgm:pt modelId="{5C2920D3-5368-41BD-AD0D-177C699106A5}" type="pres">
      <dgm:prSet presAssocID="{65A13CAB-4943-41B4-BC01-F3DF6417F3A7}" presName="parentText" presStyleLbl="node1" presStyleIdx="0" presStyleCnt="3" custScaleY="63653" custLinFactNeighborX="1136" custLinFactNeighborY="4163">
        <dgm:presLayoutVars>
          <dgm:chMax val="0"/>
          <dgm:bulletEnabled val="1"/>
        </dgm:presLayoutVars>
      </dgm:prSet>
      <dgm:spPr/>
      <dgm:t>
        <a:bodyPr/>
        <a:lstStyle/>
        <a:p>
          <a:endParaRPr lang="en-PH"/>
        </a:p>
      </dgm:t>
    </dgm:pt>
    <dgm:pt modelId="{FAD89FF2-A140-4F63-B1BC-6044710E91FD}" type="pres">
      <dgm:prSet presAssocID="{65A13CAB-4943-41B4-BC01-F3DF6417F3A7}" presName="childText" presStyleLbl="revTx" presStyleIdx="0" presStyleCnt="3" custLinFactNeighborX="-2273" custLinFactNeighborY="19114">
        <dgm:presLayoutVars>
          <dgm:bulletEnabled val="1"/>
        </dgm:presLayoutVars>
      </dgm:prSet>
      <dgm:spPr/>
      <dgm:t>
        <a:bodyPr/>
        <a:lstStyle/>
        <a:p>
          <a:endParaRPr lang="en-PH"/>
        </a:p>
      </dgm:t>
    </dgm:pt>
    <dgm:pt modelId="{ACF5AB4F-4C27-4CCB-8B27-CD6B8ABA9084}" type="pres">
      <dgm:prSet presAssocID="{59A1B1A2-D88D-47CF-A289-A7ED9C1AA057}" presName="parentText" presStyleLbl="node1" presStyleIdx="1" presStyleCnt="3" custScaleY="56005" custLinFactNeighborY="-34">
        <dgm:presLayoutVars>
          <dgm:chMax val="0"/>
          <dgm:bulletEnabled val="1"/>
        </dgm:presLayoutVars>
      </dgm:prSet>
      <dgm:spPr/>
      <dgm:t>
        <a:bodyPr/>
        <a:lstStyle/>
        <a:p>
          <a:endParaRPr lang="en-PH"/>
        </a:p>
      </dgm:t>
    </dgm:pt>
    <dgm:pt modelId="{F39D468E-6F71-4038-8752-E2E5AB8B68B3}" type="pres">
      <dgm:prSet presAssocID="{59A1B1A2-D88D-47CF-A289-A7ED9C1AA057}" presName="childText" presStyleLbl="revTx" presStyleIdx="1" presStyleCnt="3" custLinFactNeighborX="-2273" custLinFactNeighborY="12046">
        <dgm:presLayoutVars>
          <dgm:bulletEnabled val="1"/>
        </dgm:presLayoutVars>
      </dgm:prSet>
      <dgm:spPr/>
      <dgm:t>
        <a:bodyPr/>
        <a:lstStyle/>
        <a:p>
          <a:endParaRPr lang="en-PH"/>
        </a:p>
      </dgm:t>
    </dgm:pt>
    <dgm:pt modelId="{F653A750-0C30-4E29-BF1D-778FD74A17B8}" type="pres">
      <dgm:prSet presAssocID="{07394839-32E8-40A6-9CBD-C57CBD7A9E7C}" presName="parentText" presStyleLbl="node1" presStyleIdx="2" presStyleCnt="3" custScaleY="57002" custLinFactNeighborY="-1915">
        <dgm:presLayoutVars>
          <dgm:chMax val="0"/>
          <dgm:bulletEnabled val="1"/>
        </dgm:presLayoutVars>
      </dgm:prSet>
      <dgm:spPr/>
      <dgm:t>
        <a:bodyPr/>
        <a:lstStyle/>
        <a:p>
          <a:endParaRPr lang="en-PH"/>
        </a:p>
      </dgm:t>
    </dgm:pt>
    <dgm:pt modelId="{7F970CDA-28B9-4028-B4C8-12E965E3A575}" type="pres">
      <dgm:prSet presAssocID="{07394839-32E8-40A6-9CBD-C57CBD7A9E7C}" presName="childText" presStyleLbl="revTx" presStyleIdx="2" presStyleCnt="3">
        <dgm:presLayoutVars>
          <dgm:bulletEnabled val="1"/>
        </dgm:presLayoutVars>
      </dgm:prSet>
      <dgm:spPr/>
      <dgm:t>
        <a:bodyPr/>
        <a:lstStyle/>
        <a:p>
          <a:endParaRPr lang="en-PH"/>
        </a:p>
      </dgm:t>
    </dgm:pt>
  </dgm:ptLst>
  <dgm:cxnLst>
    <dgm:cxn modelId="{B6FE13EF-C18B-4A0E-B636-3430BC5F233E}" type="presOf" srcId="{4E349A53-8D46-40E1-AF26-9CF0713BD5E9}" destId="{7F970CDA-28B9-4028-B4C8-12E965E3A575}" srcOrd="0" destOrd="3" presId="urn:microsoft.com/office/officeart/2005/8/layout/vList2"/>
    <dgm:cxn modelId="{E5C61A8B-8C82-4F15-8CBE-5D1F4BE8A318}" type="presOf" srcId="{513522C5-58C9-4396-9028-F6EF8328E2C0}" destId="{FAD89FF2-A140-4F63-B1BC-6044710E91FD}" srcOrd="0" destOrd="3" presId="urn:microsoft.com/office/officeart/2005/8/layout/vList2"/>
    <dgm:cxn modelId="{EF88510D-EE5D-4164-97D3-9EE76C942E3E}" srcId="{65A13CAB-4943-41B4-BC01-F3DF6417F3A7}" destId="{94D68C48-2912-4106-B485-E9FEEE523502}" srcOrd="1" destOrd="0" parTransId="{8F112256-CB64-480B-8A53-FEB631A1E6B6}" sibTransId="{7660DA4E-6447-438C-A882-603114DE6328}"/>
    <dgm:cxn modelId="{9ED405D3-8326-4D4A-8566-3BF1D79D578E}" type="presOf" srcId="{BA4271C1-7374-4367-A205-C75132994CF8}" destId="{F39D468E-6F71-4038-8752-E2E5AB8B68B3}" srcOrd="0" destOrd="1" presId="urn:microsoft.com/office/officeart/2005/8/layout/vList2"/>
    <dgm:cxn modelId="{6D60BEA9-BFD3-445C-9013-D37D32A279F7}" srcId="{59A1B1A2-D88D-47CF-A289-A7ED9C1AA057}" destId="{BB27348F-0287-4FEB-83CC-8775F134C3DC}" srcOrd="0" destOrd="0" parTransId="{75A932CA-CD46-4A4E-833F-BF83543AA508}" sibTransId="{3F53BD67-88B0-46A6-98E7-47868D04B1A7}"/>
    <dgm:cxn modelId="{75C9FEDA-6F72-4CF7-87F5-DF94D61978EB}" srcId="{65A13CAB-4943-41B4-BC01-F3DF6417F3A7}" destId="{513522C5-58C9-4396-9028-F6EF8328E2C0}" srcOrd="3" destOrd="0" parTransId="{A6CC7CFE-7776-4B52-9D50-780124E8A11E}" sibTransId="{EF30976E-407B-40E9-99C9-33DCB75B6964}"/>
    <dgm:cxn modelId="{0C071E2D-3A81-4904-8C35-979D9A1E1C05}" srcId="{AB25E9CF-73BA-4EFA-B901-206EA3744540}" destId="{65A13CAB-4943-41B4-BC01-F3DF6417F3A7}" srcOrd="0" destOrd="0" parTransId="{D6E67E2F-9806-40A2-A2E4-0D0E91DBF7D7}" sibTransId="{9CDC61E4-5442-47BA-82ED-6B0E8A77E36B}"/>
    <dgm:cxn modelId="{F6E4A458-3003-41EA-81C5-B4C9D55D35F8}" type="presOf" srcId="{59A1B1A2-D88D-47CF-A289-A7ED9C1AA057}" destId="{ACF5AB4F-4C27-4CCB-8B27-CD6B8ABA9084}" srcOrd="0" destOrd="0" presId="urn:microsoft.com/office/officeart/2005/8/layout/vList2"/>
    <dgm:cxn modelId="{7488CF72-0B69-4452-B706-0FDB4ACC93EA}" type="presOf" srcId="{07394839-32E8-40A6-9CBD-C57CBD7A9E7C}" destId="{F653A750-0C30-4E29-BF1D-778FD74A17B8}" srcOrd="0" destOrd="0" presId="urn:microsoft.com/office/officeart/2005/8/layout/vList2"/>
    <dgm:cxn modelId="{B40EC4F9-83CB-4C6F-BB3F-AFF9F178324C}" srcId="{59A1B1A2-D88D-47CF-A289-A7ED9C1AA057}" destId="{45BCE54B-D6A8-49E9-BFE6-BFBE424F4559}" srcOrd="3" destOrd="0" parTransId="{C89D1A27-70C6-4918-BEDA-053502C75F52}" sibTransId="{A7471770-E525-4734-9C20-C6F1E1AAC269}"/>
    <dgm:cxn modelId="{039804B6-FE5D-428A-A88A-8422E7B4D6DF}" srcId="{AB25E9CF-73BA-4EFA-B901-206EA3744540}" destId="{07394839-32E8-40A6-9CBD-C57CBD7A9E7C}" srcOrd="2" destOrd="0" parTransId="{D9174E77-4015-4578-9D0F-D1AD5117FC7A}" sibTransId="{E6A2BC70-52B2-4455-8A39-138DA2A0E063}"/>
    <dgm:cxn modelId="{61901EF3-9A0E-4257-B176-430AA8AB69B5}" srcId="{AB25E9CF-73BA-4EFA-B901-206EA3744540}" destId="{59A1B1A2-D88D-47CF-A289-A7ED9C1AA057}" srcOrd="1" destOrd="0" parTransId="{95520B24-B7F1-488C-B1D6-C3300F0E154B}" sibTransId="{55FFCFB0-85B5-4240-8916-DEC257110094}"/>
    <dgm:cxn modelId="{8404FDDE-F455-47DE-B636-1631B8021870}" type="presOf" srcId="{3DC99FF1-E834-49BC-A589-1C6D936D1D78}" destId="{7F970CDA-28B9-4028-B4C8-12E965E3A575}" srcOrd="0" destOrd="1" presId="urn:microsoft.com/office/officeart/2005/8/layout/vList2"/>
    <dgm:cxn modelId="{03FDDC66-17F7-4CF1-9E21-7D955695DE4F}" type="presOf" srcId="{0FE51C93-BA32-4C00-9EFB-27CB17886FF2}" destId="{FAD89FF2-A140-4F63-B1BC-6044710E91FD}" srcOrd="0" destOrd="2" presId="urn:microsoft.com/office/officeart/2005/8/layout/vList2"/>
    <dgm:cxn modelId="{153E126D-07FE-4C33-B7F6-AAA03C3CDDF4}" type="presOf" srcId="{94D68C48-2912-4106-B485-E9FEEE523502}" destId="{FAD89FF2-A140-4F63-B1BC-6044710E91FD}" srcOrd="0" destOrd="1" presId="urn:microsoft.com/office/officeart/2005/8/layout/vList2"/>
    <dgm:cxn modelId="{D2C44FD7-91EE-4E61-84F8-5CEF79BEC776}" srcId="{65A13CAB-4943-41B4-BC01-F3DF6417F3A7}" destId="{EE55D3B8-FF07-47A0-8B6F-8C037853A863}" srcOrd="0" destOrd="0" parTransId="{3B9EB6CB-7860-417A-B4FE-F077514044C3}" sibTransId="{FA66184E-3A82-47B2-B221-DAEF7B9AA732}"/>
    <dgm:cxn modelId="{88E623CB-5107-4E11-8B4B-8F373B9FC7B0}" srcId="{65A13CAB-4943-41B4-BC01-F3DF6417F3A7}" destId="{0FE51C93-BA32-4C00-9EFB-27CB17886FF2}" srcOrd="2" destOrd="0" parTransId="{7E692674-94D0-473C-A8DB-0599F41A5A07}" sibTransId="{19748FFC-8317-4BC7-8379-C587FA527CE7}"/>
    <dgm:cxn modelId="{D81A6F48-3A7D-4CEF-B69D-D0F848B581EF}" srcId="{59A1B1A2-D88D-47CF-A289-A7ED9C1AA057}" destId="{1ED8E810-893B-43F9-9D5D-F106DCD4D44B}" srcOrd="2" destOrd="0" parTransId="{B1943BAC-139A-4CC7-9560-182B92F3F05B}" sibTransId="{63C02BEB-9F8D-4197-BA51-ED1D5406CE3F}"/>
    <dgm:cxn modelId="{57776BD9-5652-4362-AC6C-C384398D0133}" type="presOf" srcId="{BB27348F-0287-4FEB-83CC-8775F134C3DC}" destId="{F39D468E-6F71-4038-8752-E2E5AB8B68B3}" srcOrd="0" destOrd="0" presId="urn:microsoft.com/office/officeart/2005/8/layout/vList2"/>
    <dgm:cxn modelId="{35DA6DE6-0487-4786-B5C8-C0A34F2F4E32}" srcId="{07394839-32E8-40A6-9CBD-C57CBD7A9E7C}" destId="{92D52185-19EA-48B2-BE04-86FFF5687662}" srcOrd="2" destOrd="0" parTransId="{53C8885C-F5EB-437F-BC93-34D51D455688}" sibTransId="{80BC1CDB-4588-4874-AA90-60924264A788}"/>
    <dgm:cxn modelId="{43FE226C-70A3-47D4-901A-438492B9C296}" type="presOf" srcId="{9F522FB5-E3E4-43C1-80D6-B1443DD7E0AA}" destId="{7F970CDA-28B9-4028-B4C8-12E965E3A575}" srcOrd="0" destOrd="0" presId="urn:microsoft.com/office/officeart/2005/8/layout/vList2"/>
    <dgm:cxn modelId="{55367131-9FD5-4AD5-A241-44EF9091514E}" type="presOf" srcId="{65A13CAB-4943-41B4-BC01-F3DF6417F3A7}" destId="{5C2920D3-5368-41BD-AD0D-177C699106A5}" srcOrd="0" destOrd="0" presId="urn:microsoft.com/office/officeart/2005/8/layout/vList2"/>
    <dgm:cxn modelId="{F3279AD5-33B3-4057-9F2C-0B2659055791}" type="presOf" srcId="{EE55D3B8-FF07-47A0-8B6F-8C037853A863}" destId="{FAD89FF2-A140-4F63-B1BC-6044710E91FD}" srcOrd="0" destOrd="0" presId="urn:microsoft.com/office/officeart/2005/8/layout/vList2"/>
    <dgm:cxn modelId="{B216D3FC-05DF-4CBE-BDDF-85D5932E52A0}" type="presOf" srcId="{45BCE54B-D6A8-49E9-BFE6-BFBE424F4559}" destId="{F39D468E-6F71-4038-8752-E2E5AB8B68B3}" srcOrd="0" destOrd="3" presId="urn:microsoft.com/office/officeart/2005/8/layout/vList2"/>
    <dgm:cxn modelId="{A23EEA34-44B3-419D-99B1-D45F986AC471}" srcId="{07394839-32E8-40A6-9CBD-C57CBD7A9E7C}" destId="{9F522FB5-E3E4-43C1-80D6-B1443DD7E0AA}" srcOrd="0" destOrd="0" parTransId="{484F0BA0-3C8A-46E5-AA68-F3A3A2D8C64F}" sibTransId="{4B165C6C-9A18-4DBB-A50F-14291737476B}"/>
    <dgm:cxn modelId="{961097DD-45DF-4A0F-8073-7D75E6F0CBFE}" srcId="{07394839-32E8-40A6-9CBD-C57CBD7A9E7C}" destId="{3DC99FF1-E834-49BC-A589-1C6D936D1D78}" srcOrd="1" destOrd="0" parTransId="{95D1746D-83AB-4550-B502-70C63AAA5C53}" sibTransId="{819A411F-9AAF-4BF4-9B23-092C0FC3A881}"/>
    <dgm:cxn modelId="{30058350-C904-4EB6-9604-891345DBBE90}" type="presOf" srcId="{AB25E9CF-73BA-4EFA-B901-206EA3744540}" destId="{4BBDC7ED-3025-4AAD-97B1-8FA66B909FD4}" srcOrd="0" destOrd="0" presId="urn:microsoft.com/office/officeart/2005/8/layout/vList2"/>
    <dgm:cxn modelId="{2A09931A-6889-40BD-ABA2-B9A2A8D82C20}" type="presOf" srcId="{1ED8E810-893B-43F9-9D5D-F106DCD4D44B}" destId="{F39D468E-6F71-4038-8752-E2E5AB8B68B3}" srcOrd="0" destOrd="2" presId="urn:microsoft.com/office/officeart/2005/8/layout/vList2"/>
    <dgm:cxn modelId="{306A2B56-A858-4672-89B6-2DDA799A0D73}" srcId="{07394839-32E8-40A6-9CBD-C57CBD7A9E7C}" destId="{4E349A53-8D46-40E1-AF26-9CF0713BD5E9}" srcOrd="3" destOrd="0" parTransId="{DD806056-63FC-4900-A2E9-892888D1C617}" sibTransId="{F19D85AD-4288-47F9-88F7-AEDB44CC7E5B}"/>
    <dgm:cxn modelId="{BAC8079D-2A29-4128-AF1F-E00A52121B7B}" srcId="{59A1B1A2-D88D-47CF-A289-A7ED9C1AA057}" destId="{BA4271C1-7374-4367-A205-C75132994CF8}" srcOrd="1" destOrd="0" parTransId="{568CFEA2-97CA-4D86-ACB0-67DADB46FBD4}" sibTransId="{B671C5F9-99DA-4990-9ACF-3980AC430517}"/>
    <dgm:cxn modelId="{BB7622C9-03E3-4696-9E6A-5853A98CEC19}" type="presOf" srcId="{92D52185-19EA-48B2-BE04-86FFF5687662}" destId="{7F970CDA-28B9-4028-B4C8-12E965E3A575}" srcOrd="0" destOrd="2" presId="urn:microsoft.com/office/officeart/2005/8/layout/vList2"/>
    <dgm:cxn modelId="{2F824188-C1D9-45B9-863E-923C5803A5C6}" type="presParOf" srcId="{4BBDC7ED-3025-4AAD-97B1-8FA66B909FD4}" destId="{5C2920D3-5368-41BD-AD0D-177C699106A5}" srcOrd="0" destOrd="0" presId="urn:microsoft.com/office/officeart/2005/8/layout/vList2"/>
    <dgm:cxn modelId="{EC64ABE3-E73B-4F31-8127-00E96D6D5901}" type="presParOf" srcId="{4BBDC7ED-3025-4AAD-97B1-8FA66B909FD4}" destId="{FAD89FF2-A140-4F63-B1BC-6044710E91FD}" srcOrd="1" destOrd="0" presId="urn:microsoft.com/office/officeart/2005/8/layout/vList2"/>
    <dgm:cxn modelId="{5102BF1D-862E-468D-9D78-0E15C22CDDBB}" type="presParOf" srcId="{4BBDC7ED-3025-4AAD-97B1-8FA66B909FD4}" destId="{ACF5AB4F-4C27-4CCB-8B27-CD6B8ABA9084}" srcOrd="2" destOrd="0" presId="urn:microsoft.com/office/officeart/2005/8/layout/vList2"/>
    <dgm:cxn modelId="{6D525040-0609-4792-885D-7EF5375231F5}" type="presParOf" srcId="{4BBDC7ED-3025-4AAD-97B1-8FA66B909FD4}" destId="{F39D468E-6F71-4038-8752-E2E5AB8B68B3}" srcOrd="3" destOrd="0" presId="urn:microsoft.com/office/officeart/2005/8/layout/vList2"/>
    <dgm:cxn modelId="{FE33887B-DB51-437A-89A8-DE632719B3F8}" type="presParOf" srcId="{4BBDC7ED-3025-4AAD-97B1-8FA66B909FD4}" destId="{F653A750-0C30-4E29-BF1D-778FD74A17B8}" srcOrd="4" destOrd="0" presId="urn:microsoft.com/office/officeart/2005/8/layout/vList2"/>
    <dgm:cxn modelId="{16521E2F-22FF-46A6-A0CF-D720C7A67BCA}" type="presParOf" srcId="{4BBDC7ED-3025-4AAD-97B1-8FA66B909FD4}" destId="{7F970CDA-28B9-4028-B4C8-12E965E3A575}" srcOrd="5" destOrd="0" presId="urn:microsoft.com/office/officeart/2005/8/layout/vList2"/>
  </dgm:cxnLst>
  <dgm:bg/>
  <dgm:whole/>
</dgm:dataModel>
</file>

<file path=ppt/diagrams/data3.xml><?xml version="1.0" encoding="utf-8"?>
<dgm:dataModel xmlns:dgm="http://schemas.openxmlformats.org/drawingml/2006/diagram" xmlns:a="http://schemas.openxmlformats.org/drawingml/2006/main">
  <dgm:ptLst>
    <dgm:pt modelId="{AB25E9CF-73BA-4EFA-B901-206EA374454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PH"/>
        </a:p>
      </dgm:t>
    </dgm:pt>
    <dgm:pt modelId="{65A13CAB-4943-41B4-BC01-F3DF6417F3A7}">
      <dgm:prSet phldrT="[Text]" custT="1"/>
      <dgm:spPr>
        <a:solidFill>
          <a:srgbClr val="FF6600"/>
        </a:solidFill>
      </dgm:spPr>
      <dgm:t>
        <a:bodyPr/>
        <a:lstStyle/>
        <a:p>
          <a:r>
            <a:rPr lang="en-PH" sz="2400" b="1" dirty="0" smtClean="0"/>
            <a:t>Workshop on IP Commercialization (STL)</a:t>
          </a:r>
          <a:endParaRPr lang="en-PH" sz="2400" b="1" dirty="0"/>
        </a:p>
      </dgm:t>
    </dgm:pt>
    <dgm:pt modelId="{D6E67E2F-9806-40A2-A2E4-0D0E91DBF7D7}" type="parTrans" cxnId="{0C071E2D-3A81-4904-8C35-979D9A1E1C05}">
      <dgm:prSet/>
      <dgm:spPr/>
      <dgm:t>
        <a:bodyPr/>
        <a:lstStyle/>
        <a:p>
          <a:endParaRPr lang="en-PH"/>
        </a:p>
      </dgm:t>
    </dgm:pt>
    <dgm:pt modelId="{9CDC61E4-5442-47BA-82ED-6B0E8A77E36B}" type="sibTrans" cxnId="{0C071E2D-3A81-4904-8C35-979D9A1E1C05}">
      <dgm:prSet/>
      <dgm:spPr/>
      <dgm:t>
        <a:bodyPr/>
        <a:lstStyle/>
        <a:p>
          <a:endParaRPr lang="en-PH"/>
        </a:p>
      </dgm:t>
    </dgm:pt>
    <dgm:pt modelId="{EE55D3B8-FF07-47A0-8B6F-8C037853A863}">
      <dgm:prSet phldrT="[Text]" custT="1"/>
      <dgm:spPr/>
      <dgm:t>
        <a:bodyPr/>
        <a:lstStyle/>
        <a:p>
          <a:endParaRPr lang="en-PH" sz="2000" dirty="0"/>
        </a:p>
      </dgm:t>
    </dgm:pt>
    <dgm:pt modelId="{3B9EB6CB-7860-417A-B4FE-F077514044C3}" type="parTrans" cxnId="{D2C44FD7-91EE-4E61-84F8-5CEF79BEC776}">
      <dgm:prSet/>
      <dgm:spPr/>
      <dgm:t>
        <a:bodyPr/>
        <a:lstStyle/>
        <a:p>
          <a:endParaRPr lang="en-PH"/>
        </a:p>
      </dgm:t>
    </dgm:pt>
    <dgm:pt modelId="{FA66184E-3A82-47B2-B221-DAEF7B9AA732}" type="sibTrans" cxnId="{D2C44FD7-91EE-4E61-84F8-5CEF79BEC776}">
      <dgm:prSet/>
      <dgm:spPr/>
      <dgm:t>
        <a:bodyPr/>
        <a:lstStyle/>
        <a:p>
          <a:endParaRPr lang="en-PH"/>
        </a:p>
      </dgm:t>
    </dgm:pt>
    <dgm:pt modelId="{59A1B1A2-D88D-47CF-A289-A7ED9C1AA057}">
      <dgm:prSet phldrT="[Text]" custT="1"/>
      <dgm:spPr>
        <a:solidFill>
          <a:srgbClr val="FF6600"/>
        </a:solidFill>
      </dgm:spPr>
      <dgm:t>
        <a:bodyPr/>
        <a:lstStyle/>
        <a:p>
          <a:r>
            <a:rPr lang="en-PH" sz="2400" b="1" dirty="0" smtClean="0"/>
            <a:t>Technology Pitching Workshop</a:t>
          </a:r>
          <a:endParaRPr lang="en-PH" sz="2400" b="1" dirty="0"/>
        </a:p>
      </dgm:t>
    </dgm:pt>
    <dgm:pt modelId="{95520B24-B7F1-488C-B1D6-C3300F0E154B}" type="parTrans" cxnId="{61901EF3-9A0E-4257-B176-430AA8AB69B5}">
      <dgm:prSet/>
      <dgm:spPr/>
      <dgm:t>
        <a:bodyPr/>
        <a:lstStyle/>
        <a:p>
          <a:endParaRPr lang="en-PH"/>
        </a:p>
      </dgm:t>
    </dgm:pt>
    <dgm:pt modelId="{55FFCFB0-85B5-4240-8916-DEC257110094}" type="sibTrans" cxnId="{61901EF3-9A0E-4257-B176-430AA8AB69B5}">
      <dgm:prSet/>
      <dgm:spPr/>
      <dgm:t>
        <a:bodyPr/>
        <a:lstStyle/>
        <a:p>
          <a:endParaRPr lang="en-PH"/>
        </a:p>
      </dgm:t>
    </dgm:pt>
    <dgm:pt modelId="{9F522FB5-E3E4-43C1-80D6-B1443DD7E0AA}">
      <dgm:prSet phldrT="[Text]" custT="1"/>
      <dgm:spPr/>
      <dgm:t>
        <a:bodyPr/>
        <a:lstStyle/>
        <a:p>
          <a:endParaRPr lang="en-PH" sz="2000" dirty="0"/>
        </a:p>
      </dgm:t>
    </dgm:pt>
    <dgm:pt modelId="{484F0BA0-3C8A-46E5-AA68-F3A3A2D8C64F}" type="parTrans" cxnId="{A23EEA34-44B3-419D-99B1-D45F986AC471}">
      <dgm:prSet/>
      <dgm:spPr/>
      <dgm:t>
        <a:bodyPr/>
        <a:lstStyle/>
        <a:p>
          <a:endParaRPr lang="en-PH"/>
        </a:p>
      </dgm:t>
    </dgm:pt>
    <dgm:pt modelId="{4B165C6C-9A18-4DBB-A50F-14291737476B}" type="sibTrans" cxnId="{A23EEA34-44B3-419D-99B1-D45F986AC471}">
      <dgm:prSet/>
      <dgm:spPr/>
      <dgm:t>
        <a:bodyPr/>
        <a:lstStyle/>
        <a:p>
          <a:endParaRPr lang="en-PH"/>
        </a:p>
      </dgm:t>
    </dgm:pt>
    <dgm:pt modelId="{BB27348F-0287-4FEB-83CC-8775F134C3DC}">
      <dgm:prSet phldrT="[Text]" custT="1"/>
      <dgm:spPr/>
      <dgm:t>
        <a:bodyPr/>
        <a:lstStyle/>
        <a:p>
          <a:endParaRPr lang="en-PH" sz="2000" dirty="0"/>
        </a:p>
      </dgm:t>
    </dgm:pt>
    <dgm:pt modelId="{75A932CA-CD46-4A4E-833F-BF83543AA508}" type="parTrans" cxnId="{6D60BEA9-BFD3-445C-9013-D37D32A279F7}">
      <dgm:prSet/>
      <dgm:spPr/>
      <dgm:t>
        <a:bodyPr/>
        <a:lstStyle/>
        <a:p>
          <a:endParaRPr lang="en-PH"/>
        </a:p>
      </dgm:t>
    </dgm:pt>
    <dgm:pt modelId="{3F53BD67-88B0-46A6-98E7-47868D04B1A7}" type="sibTrans" cxnId="{6D60BEA9-BFD3-445C-9013-D37D32A279F7}">
      <dgm:prSet/>
      <dgm:spPr/>
      <dgm:t>
        <a:bodyPr/>
        <a:lstStyle/>
        <a:p>
          <a:endParaRPr lang="en-PH"/>
        </a:p>
      </dgm:t>
    </dgm:pt>
    <dgm:pt modelId="{07394839-32E8-40A6-9CBD-C57CBD7A9E7C}">
      <dgm:prSet phldrT="[Text]" custT="1"/>
      <dgm:spPr>
        <a:solidFill>
          <a:srgbClr val="FF0000"/>
        </a:solidFill>
      </dgm:spPr>
      <dgm:t>
        <a:bodyPr/>
        <a:lstStyle/>
        <a:p>
          <a:endParaRPr lang="en-PH" sz="2400" b="1" dirty="0"/>
        </a:p>
      </dgm:t>
    </dgm:pt>
    <dgm:pt modelId="{E6A2BC70-52B2-4455-8A39-138DA2A0E063}" type="sibTrans" cxnId="{039804B6-FE5D-428A-A88A-8422E7B4D6DF}">
      <dgm:prSet/>
      <dgm:spPr/>
      <dgm:t>
        <a:bodyPr/>
        <a:lstStyle/>
        <a:p>
          <a:endParaRPr lang="en-PH"/>
        </a:p>
      </dgm:t>
    </dgm:pt>
    <dgm:pt modelId="{D9174E77-4015-4578-9D0F-D1AD5117FC7A}" type="parTrans" cxnId="{039804B6-FE5D-428A-A88A-8422E7B4D6DF}">
      <dgm:prSet/>
      <dgm:spPr/>
      <dgm:t>
        <a:bodyPr/>
        <a:lstStyle/>
        <a:p>
          <a:endParaRPr lang="en-PH"/>
        </a:p>
      </dgm:t>
    </dgm:pt>
    <dgm:pt modelId="{5B98C2C5-0C61-4971-9479-99014AC16F33}">
      <dgm:prSet phldrT="[Text]" custT="1"/>
      <dgm:spPr/>
      <dgm:t>
        <a:bodyPr/>
        <a:lstStyle/>
        <a:p>
          <a:endParaRPr lang="en-PH" sz="2000" dirty="0"/>
        </a:p>
      </dgm:t>
    </dgm:pt>
    <dgm:pt modelId="{AC25EA0C-E56A-4E2B-96E8-9FF8EEB57018}" type="parTrans" cxnId="{937E1C44-37B3-41E3-A75D-E1D93DAE0E0E}">
      <dgm:prSet/>
      <dgm:spPr/>
      <dgm:t>
        <a:bodyPr/>
        <a:lstStyle/>
        <a:p>
          <a:endParaRPr lang="en-PH"/>
        </a:p>
      </dgm:t>
    </dgm:pt>
    <dgm:pt modelId="{31E6DBEF-CCD9-4B3B-BFE1-B277A1B036C0}" type="sibTrans" cxnId="{937E1C44-37B3-41E3-A75D-E1D93DAE0E0E}">
      <dgm:prSet/>
      <dgm:spPr/>
      <dgm:t>
        <a:bodyPr/>
        <a:lstStyle/>
        <a:p>
          <a:endParaRPr lang="en-PH"/>
        </a:p>
      </dgm:t>
    </dgm:pt>
    <dgm:pt modelId="{145085D9-7E0D-4299-BC22-A57036258B1B}">
      <dgm:prSet phldrT="[Text]" custT="1"/>
      <dgm:spPr/>
      <dgm:t>
        <a:bodyPr/>
        <a:lstStyle/>
        <a:p>
          <a:endParaRPr lang="en-PH" sz="2000" dirty="0"/>
        </a:p>
      </dgm:t>
    </dgm:pt>
    <dgm:pt modelId="{BFEF3DD3-6BD2-494D-B8CC-F5B1C0E69695}" type="parTrans" cxnId="{643C7F4E-A2D1-4E64-88C0-167E2477D765}">
      <dgm:prSet/>
      <dgm:spPr/>
      <dgm:t>
        <a:bodyPr/>
        <a:lstStyle/>
        <a:p>
          <a:endParaRPr lang="en-PH"/>
        </a:p>
      </dgm:t>
    </dgm:pt>
    <dgm:pt modelId="{3A18F06F-BFD5-41CD-9D89-48B5E939F569}" type="sibTrans" cxnId="{643C7F4E-A2D1-4E64-88C0-167E2477D765}">
      <dgm:prSet/>
      <dgm:spPr/>
      <dgm:t>
        <a:bodyPr/>
        <a:lstStyle/>
        <a:p>
          <a:endParaRPr lang="en-PH"/>
        </a:p>
      </dgm:t>
    </dgm:pt>
    <dgm:pt modelId="{4BBDC7ED-3025-4AAD-97B1-8FA66B909FD4}" type="pres">
      <dgm:prSet presAssocID="{AB25E9CF-73BA-4EFA-B901-206EA3744540}" presName="linear" presStyleCnt="0">
        <dgm:presLayoutVars>
          <dgm:animLvl val="lvl"/>
          <dgm:resizeHandles val="exact"/>
        </dgm:presLayoutVars>
      </dgm:prSet>
      <dgm:spPr/>
      <dgm:t>
        <a:bodyPr/>
        <a:lstStyle/>
        <a:p>
          <a:endParaRPr lang="en-PH"/>
        </a:p>
      </dgm:t>
    </dgm:pt>
    <dgm:pt modelId="{5C2920D3-5368-41BD-AD0D-177C699106A5}" type="pres">
      <dgm:prSet presAssocID="{65A13CAB-4943-41B4-BC01-F3DF6417F3A7}" presName="parentText" presStyleLbl="node1" presStyleIdx="0" presStyleCnt="2" custScaleY="44271" custLinFactNeighborY="-44984">
        <dgm:presLayoutVars>
          <dgm:chMax val="0"/>
          <dgm:bulletEnabled val="1"/>
        </dgm:presLayoutVars>
      </dgm:prSet>
      <dgm:spPr/>
      <dgm:t>
        <a:bodyPr/>
        <a:lstStyle/>
        <a:p>
          <a:endParaRPr lang="en-PH"/>
        </a:p>
      </dgm:t>
    </dgm:pt>
    <dgm:pt modelId="{FAD89FF2-A140-4F63-B1BC-6044710E91FD}" type="pres">
      <dgm:prSet presAssocID="{65A13CAB-4943-41B4-BC01-F3DF6417F3A7}" presName="childText" presStyleLbl="revTx" presStyleIdx="0" presStyleCnt="2">
        <dgm:presLayoutVars>
          <dgm:bulletEnabled val="1"/>
        </dgm:presLayoutVars>
      </dgm:prSet>
      <dgm:spPr/>
      <dgm:t>
        <a:bodyPr/>
        <a:lstStyle/>
        <a:p>
          <a:endParaRPr lang="en-PH"/>
        </a:p>
      </dgm:t>
    </dgm:pt>
    <dgm:pt modelId="{ACF5AB4F-4C27-4CCB-8B27-CD6B8ABA9084}" type="pres">
      <dgm:prSet presAssocID="{59A1B1A2-D88D-47CF-A289-A7ED9C1AA057}" presName="parentText" presStyleLbl="node1" presStyleIdx="1" presStyleCnt="2" custScaleY="44331" custLinFactNeighborX="1136" custLinFactNeighborY="63355">
        <dgm:presLayoutVars>
          <dgm:chMax val="0"/>
          <dgm:bulletEnabled val="1"/>
        </dgm:presLayoutVars>
      </dgm:prSet>
      <dgm:spPr/>
      <dgm:t>
        <a:bodyPr/>
        <a:lstStyle/>
        <a:p>
          <a:endParaRPr lang="en-PH"/>
        </a:p>
      </dgm:t>
    </dgm:pt>
    <dgm:pt modelId="{F39D468E-6F71-4038-8752-E2E5AB8B68B3}" type="pres">
      <dgm:prSet presAssocID="{59A1B1A2-D88D-47CF-A289-A7ED9C1AA057}" presName="childText" presStyleLbl="revTx" presStyleIdx="1" presStyleCnt="2" custScaleY="93184">
        <dgm:presLayoutVars>
          <dgm:bulletEnabled val="1"/>
        </dgm:presLayoutVars>
      </dgm:prSet>
      <dgm:spPr/>
      <dgm:t>
        <a:bodyPr/>
        <a:lstStyle/>
        <a:p>
          <a:endParaRPr lang="en-PH"/>
        </a:p>
      </dgm:t>
    </dgm:pt>
  </dgm:ptLst>
  <dgm:cxnLst>
    <dgm:cxn modelId="{2E00A215-1F59-4B36-82BC-666F923AEAAF}" type="presOf" srcId="{AB25E9CF-73BA-4EFA-B901-206EA3744540}" destId="{4BBDC7ED-3025-4AAD-97B1-8FA66B909FD4}" srcOrd="0" destOrd="0" presId="urn:microsoft.com/office/officeart/2005/8/layout/vList2"/>
    <dgm:cxn modelId="{8F325D95-BB26-4DA8-8A6A-427D9E59DE9D}" type="presOf" srcId="{BB27348F-0287-4FEB-83CC-8775F134C3DC}" destId="{F39D468E-6F71-4038-8752-E2E5AB8B68B3}" srcOrd="0" destOrd="0" presId="urn:microsoft.com/office/officeart/2005/8/layout/vList2"/>
    <dgm:cxn modelId="{C103FF02-AB7D-4C4E-9FFD-DD68CB00D376}" type="presOf" srcId="{9F522FB5-E3E4-43C1-80D6-B1443DD7E0AA}" destId="{F39D468E-6F71-4038-8752-E2E5AB8B68B3}" srcOrd="0" destOrd="2" presId="urn:microsoft.com/office/officeart/2005/8/layout/vList2"/>
    <dgm:cxn modelId="{B1A6BF51-1CD3-49A2-AF45-474626426BEC}" type="presOf" srcId="{EE55D3B8-FF07-47A0-8B6F-8C037853A863}" destId="{FAD89FF2-A140-4F63-B1BC-6044710E91FD}" srcOrd="0" destOrd="2" presId="urn:microsoft.com/office/officeart/2005/8/layout/vList2"/>
    <dgm:cxn modelId="{E4FFFFAC-44EB-4A62-BE7B-163A9965D48F}" type="presOf" srcId="{145085D9-7E0D-4299-BC22-A57036258B1B}" destId="{FAD89FF2-A140-4F63-B1BC-6044710E91FD}" srcOrd="0" destOrd="1" presId="urn:microsoft.com/office/officeart/2005/8/layout/vList2"/>
    <dgm:cxn modelId="{A23EEA34-44B3-419D-99B1-D45F986AC471}" srcId="{59A1B1A2-D88D-47CF-A289-A7ED9C1AA057}" destId="{9F522FB5-E3E4-43C1-80D6-B1443DD7E0AA}" srcOrd="2" destOrd="0" parTransId="{484F0BA0-3C8A-46E5-AA68-F3A3A2D8C64F}" sibTransId="{4B165C6C-9A18-4DBB-A50F-14291737476B}"/>
    <dgm:cxn modelId="{F1F36DFF-96DA-4257-AC83-B1A9CBC26BD4}" type="presOf" srcId="{65A13CAB-4943-41B4-BC01-F3DF6417F3A7}" destId="{5C2920D3-5368-41BD-AD0D-177C699106A5}" srcOrd="0" destOrd="0" presId="urn:microsoft.com/office/officeart/2005/8/layout/vList2"/>
    <dgm:cxn modelId="{039804B6-FE5D-428A-A88A-8422E7B4D6DF}" srcId="{59A1B1A2-D88D-47CF-A289-A7ED9C1AA057}" destId="{07394839-32E8-40A6-9CBD-C57CBD7A9E7C}" srcOrd="1" destOrd="0" parTransId="{D9174E77-4015-4578-9D0F-D1AD5117FC7A}" sibTransId="{E6A2BC70-52B2-4455-8A39-138DA2A0E063}"/>
    <dgm:cxn modelId="{937E1C44-37B3-41E3-A75D-E1D93DAE0E0E}" srcId="{65A13CAB-4943-41B4-BC01-F3DF6417F3A7}" destId="{5B98C2C5-0C61-4971-9479-99014AC16F33}" srcOrd="0" destOrd="0" parTransId="{AC25EA0C-E56A-4E2B-96E8-9FF8EEB57018}" sibTransId="{31E6DBEF-CCD9-4B3B-BFE1-B277A1B036C0}"/>
    <dgm:cxn modelId="{6D60BEA9-BFD3-445C-9013-D37D32A279F7}" srcId="{59A1B1A2-D88D-47CF-A289-A7ED9C1AA057}" destId="{BB27348F-0287-4FEB-83CC-8775F134C3DC}" srcOrd="0" destOrd="0" parTransId="{75A932CA-CD46-4A4E-833F-BF83543AA508}" sibTransId="{3F53BD67-88B0-46A6-98E7-47868D04B1A7}"/>
    <dgm:cxn modelId="{2963FBFF-8461-46DC-8D7A-C95CBD723C79}" type="presOf" srcId="{07394839-32E8-40A6-9CBD-C57CBD7A9E7C}" destId="{F39D468E-6F71-4038-8752-E2E5AB8B68B3}" srcOrd="0" destOrd="1" presId="urn:microsoft.com/office/officeart/2005/8/layout/vList2"/>
    <dgm:cxn modelId="{61901EF3-9A0E-4257-B176-430AA8AB69B5}" srcId="{AB25E9CF-73BA-4EFA-B901-206EA3744540}" destId="{59A1B1A2-D88D-47CF-A289-A7ED9C1AA057}" srcOrd="1" destOrd="0" parTransId="{95520B24-B7F1-488C-B1D6-C3300F0E154B}" sibTransId="{55FFCFB0-85B5-4240-8916-DEC257110094}"/>
    <dgm:cxn modelId="{0C071E2D-3A81-4904-8C35-979D9A1E1C05}" srcId="{AB25E9CF-73BA-4EFA-B901-206EA3744540}" destId="{65A13CAB-4943-41B4-BC01-F3DF6417F3A7}" srcOrd="0" destOrd="0" parTransId="{D6E67E2F-9806-40A2-A2E4-0D0E91DBF7D7}" sibTransId="{9CDC61E4-5442-47BA-82ED-6B0E8A77E36B}"/>
    <dgm:cxn modelId="{643C7F4E-A2D1-4E64-88C0-167E2477D765}" srcId="{65A13CAB-4943-41B4-BC01-F3DF6417F3A7}" destId="{145085D9-7E0D-4299-BC22-A57036258B1B}" srcOrd="1" destOrd="0" parTransId="{BFEF3DD3-6BD2-494D-B8CC-F5B1C0E69695}" sibTransId="{3A18F06F-BFD5-41CD-9D89-48B5E939F569}"/>
    <dgm:cxn modelId="{18027FC0-5673-4B57-8DE7-5836604D9238}" type="presOf" srcId="{59A1B1A2-D88D-47CF-A289-A7ED9C1AA057}" destId="{ACF5AB4F-4C27-4CCB-8B27-CD6B8ABA9084}" srcOrd="0" destOrd="0" presId="urn:microsoft.com/office/officeart/2005/8/layout/vList2"/>
    <dgm:cxn modelId="{AA6B9F27-6C69-44AB-92D3-AA2D9F67F6E0}" type="presOf" srcId="{5B98C2C5-0C61-4971-9479-99014AC16F33}" destId="{FAD89FF2-A140-4F63-B1BC-6044710E91FD}" srcOrd="0" destOrd="0" presId="urn:microsoft.com/office/officeart/2005/8/layout/vList2"/>
    <dgm:cxn modelId="{D2C44FD7-91EE-4E61-84F8-5CEF79BEC776}" srcId="{65A13CAB-4943-41B4-BC01-F3DF6417F3A7}" destId="{EE55D3B8-FF07-47A0-8B6F-8C037853A863}" srcOrd="2" destOrd="0" parTransId="{3B9EB6CB-7860-417A-B4FE-F077514044C3}" sibTransId="{FA66184E-3A82-47B2-B221-DAEF7B9AA732}"/>
    <dgm:cxn modelId="{68D4CFCD-C563-4B31-98CF-7BE34AFD94D3}" type="presParOf" srcId="{4BBDC7ED-3025-4AAD-97B1-8FA66B909FD4}" destId="{5C2920D3-5368-41BD-AD0D-177C699106A5}" srcOrd="0" destOrd="0" presId="urn:microsoft.com/office/officeart/2005/8/layout/vList2"/>
    <dgm:cxn modelId="{C2D7874D-060D-46C7-8634-CC4C9BC18C7E}" type="presParOf" srcId="{4BBDC7ED-3025-4AAD-97B1-8FA66B909FD4}" destId="{FAD89FF2-A140-4F63-B1BC-6044710E91FD}" srcOrd="1" destOrd="0" presId="urn:microsoft.com/office/officeart/2005/8/layout/vList2"/>
    <dgm:cxn modelId="{C932E339-99AC-4861-B7E2-A4181A9B5455}" type="presParOf" srcId="{4BBDC7ED-3025-4AAD-97B1-8FA66B909FD4}" destId="{ACF5AB4F-4C27-4CCB-8B27-CD6B8ABA9084}" srcOrd="2" destOrd="0" presId="urn:microsoft.com/office/officeart/2005/8/layout/vList2"/>
    <dgm:cxn modelId="{6454C778-F762-48F8-8CD1-F598EB4342E6}" type="presParOf" srcId="{4BBDC7ED-3025-4AAD-97B1-8FA66B909FD4}" destId="{F39D468E-6F71-4038-8752-E2E5AB8B68B3}" srcOrd="3" destOrd="0" presId="urn:microsoft.com/office/officeart/2005/8/layout/vList2"/>
  </dgm:cxnLst>
  <dgm:bg>
    <a:noFill/>
  </dgm:bg>
  <dgm:whole/>
</dgm:dataModel>
</file>

<file path=ppt/diagrams/data4.xml><?xml version="1.0" encoding="utf-8"?>
<dgm:dataModel xmlns:dgm="http://schemas.openxmlformats.org/drawingml/2006/diagram" xmlns:a="http://schemas.openxmlformats.org/drawingml/2006/main">
  <dgm:ptLst>
    <dgm:pt modelId="{AB25E9CF-73BA-4EFA-B901-206EA374454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PH"/>
        </a:p>
      </dgm:t>
    </dgm:pt>
    <dgm:pt modelId="{65A13CAB-4943-41B4-BC01-F3DF6417F3A7}">
      <dgm:prSet phldrT="[Text]" custT="1"/>
      <dgm:spPr>
        <a:solidFill>
          <a:srgbClr val="FF6600"/>
        </a:solidFill>
      </dgm:spPr>
      <dgm:t>
        <a:bodyPr/>
        <a:lstStyle/>
        <a:p>
          <a:r>
            <a:rPr lang="en-PH" sz="2400" b="1" dirty="0" smtClean="0"/>
            <a:t>WIPO Distance Learning (DL) Courses</a:t>
          </a:r>
          <a:endParaRPr lang="en-PH" sz="2400" b="1" dirty="0"/>
        </a:p>
      </dgm:t>
    </dgm:pt>
    <dgm:pt modelId="{D6E67E2F-9806-40A2-A2E4-0D0E91DBF7D7}" type="parTrans" cxnId="{0C071E2D-3A81-4904-8C35-979D9A1E1C05}">
      <dgm:prSet/>
      <dgm:spPr/>
      <dgm:t>
        <a:bodyPr/>
        <a:lstStyle/>
        <a:p>
          <a:endParaRPr lang="en-PH"/>
        </a:p>
      </dgm:t>
    </dgm:pt>
    <dgm:pt modelId="{9CDC61E4-5442-47BA-82ED-6B0E8A77E36B}" type="sibTrans" cxnId="{0C071E2D-3A81-4904-8C35-979D9A1E1C05}">
      <dgm:prSet/>
      <dgm:spPr/>
      <dgm:t>
        <a:bodyPr/>
        <a:lstStyle/>
        <a:p>
          <a:endParaRPr lang="en-PH"/>
        </a:p>
      </dgm:t>
    </dgm:pt>
    <dgm:pt modelId="{EE55D3B8-FF07-47A0-8B6F-8C037853A863}">
      <dgm:prSet phldrT="[Text]" custT="1"/>
      <dgm:spPr/>
      <dgm:t>
        <a:bodyPr/>
        <a:lstStyle/>
        <a:p>
          <a:endParaRPr lang="en-PH" sz="2000" dirty="0"/>
        </a:p>
      </dgm:t>
    </dgm:pt>
    <dgm:pt modelId="{3B9EB6CB-7860-417A-B4FE-F077514044C3}" type="parTrans" cxnId="{D2C44FD7-91EE-4E61-84F8-5CEF79BEC776}">
      <dgm:prSet/>
      <dgm:spPr/>
      <dgm:t>
        <a:bodyPr/>
        <a:lstStyle/>
        <a:p>
          <a:endParaRPr lang="en-PH"/>
        </a:p>
      </dgm:t>
    </dgm:pt>
    <dgm:pt modelId="{FA66184E-3A82-47B2-B221-DAEF7B9AA732}" type="sibTrans" cxnId="{D2C44FD7-91EE-4E61-84F8-5CEF79BEC776}">
      <dgm:prSet/>
      <dgm:spPr/>
      <dgm:t>
        <a:bodyPr/>
        <a:lstStyle/>
        <a:p>
          <a:endParaRPr lang="en-PH"/>
        </a:p>
      </dgm:t>
    </dgm:pt>
    <dgm:pt modelId="{59A1B1A2-D88D-47CF-A289-A7ED9C1AA057}">
      <dgm:prSet phldrT="[Text]" custT="1"/>
      <dgm:spPr>
        <a:solidFill>
          <a:srgbClr val="FF6600"/>
        </a:solidFill>
      </dgm:spPr>
      <dgm:t>
        <a:bodyPr/>
        <a:lstStyle/>
        <a:p>
          <a:r>
            <a:rPr lang="en-PH" sz="2400" b="1" dirty="0" smtClean="0"/>
            <a:t>Patent Search tool database workshops</a:t>
          </a:r>
          <a:endParaRPr lang="en-PH" sz="2400" b="1" dirty="0"/>
        </a:p>
      </dgm:t>
    </dgm:pt>
    <dgm:pt modelId="{95520B24-B7F1-488C-B1D6-C3300F0E154B}" type="parTrans" cxnId="{61901EF3-9A0E-4257-B176-430AA8AB69B5}">
      <dgm:prSet/>
      <dgm:spPr/>
      <dgm:t>
        <a:bodyPr/>
        <a:lstStyle/>
        <a:p>
          <a:endParaRPr lang="en-PH"/>
        </a:p>
      </dgm:t>
    </dgm:pt>
    <dgm:pt modelId="{55FFCFB0-85B5-4240-8916-DEC257110094}" type="sibTrans" cxnId="{61901EF3-9A0E-4257-B176-430AA8AB69B5}">
      <dgm:prSet/>
      <dgm:spPr/>
      <dgm:t>
        <a:bodyPr/>
        <a:lstStyle/>
        <a:p>
          <a:endParaRPr lang="en-PH"/>
        </a:p>
      </dgm:t>
    </dgm:pt>
    <dgm:pt modelId="{5B98C2C5-0C61-4971-9479-99014AC16F33}">
      <dgm:prSet phldrT="[Text]" custT="1"/>
      <dgm:spPr/>
      <dgm:t>
        <a:bodyPr/>
        <a:lstStyle/>
        <a:p>
          <a:r>
            <a:rPr lang="en-PH" sz="2000" dirty="0" smtClean="0"/>
            <a:t>DL101</a:t>
          </a:r>
          <a:endParaRPr lang="en-PH" sz="2000" dirty="0"/>
        </a:p>
      </dgm:t>
    </dgm:pt>
    <dgm:pt modelId="{AC25EA0C-E56A-4E2B-96E8-9FF8EEB57018}" type="parTrans" cxnId="{937E1C44-37B3-41E3-A75D-E1D93DAE0E0E}">
      <dgm:prSet/>
      <dgm:spPr/>
      <dgm:t>
        <a:bodyPr/>
        <a:lstStyle/>
        <a:p>
          <a:endParaRPr lang="en-PH"/>
        </a:p>
      </dgm:t>
    </dgm:pt>
    <dgm:pt modelId="{31E6DBEF-CCD9-4B3B-BFE1-B277A1B036C0}" type="sibTrans" cxnId="{937E1C44-37B3-41E3-A75D-E1D93DAE0E0E}">
      <dgm:prSet/>
      <dgm:spPr/>
      <dgm:t>
        <a:bodyPr/>
        <a:lstStyle/>
        <a:p>
          <a:endParaRPr lang="en-PH"/>
        </a:p>
      </dgm:t>
    </dgm:pt>
    <dgm:pt modelId="{281CF725-E6A1-412F-A29D-B3E7C0F1E5F1}">
      <dgm:prSet phldrT="[Text]" custT="1"/>
      <dgm:spPr/>
      <dgm:t>
        <a:bodyPr/>
        <a:lstStyle/>
        <a:p>
          <a:r>
            <a:rPr lang="en-PH" sz="2000" dirty="0" smtClean="0"/>
            <a:t>DL320*</a:t>
          </a:r>
          <a:endParaRPr lang="en-PH" sz="2000" dirty="0"/>
        </a:p>
      </dgm:t>
    </dgm:pt>
    <dgm:pt modelId="{E231A242-F6DA-4A37-A501-388FBE023FA6}" type="parTrans" cxnId="{282267FE-A0B5-4673-806C-77DE73C74A15}">
      <dgm:prSet/>
      <dgm:spPr/>
      <dgm:t>
        <a:bodyPr/>
        <a:lstStyle/>
        <a:p>
          <a:endParaRPr lang="en-PH"/>
        </a:p>
      </dgm:t>
    </dgm:pt>
    <dgm:pt modelId="{5823EFF4-A49C-4AEE-BFF7-C9F9AA357E6C}" type="sibTrans" cxnId="{282267FE-A0B5-4673-806C-77DE73C74A15}">
      <dgm:prSet/>
      <dgm:spPr/>
      <dgm:t>
        <a:bodyPr/>
        <a:lstStyle/>
        <a:p>
          <a:endParaRPr lang="en-PH"/>
        </a:p>
      </dgm:t>
    </dgm:pt>
    <dgm:pt modelId="{3F965DE1-8BFC-47A4-B55E-D3C64304F716}">
      <dgm:prSet phldrT="[Text]" custT="1"/>
      <dgm:spPr/>
      <dgm:t>
        <a:bodyPr/>
        <a:lstStyle/>
        <a:p>
          <a:r>
            <a:rPr lang="en-PH" sz="2000" dirty="0" smtClean="0"/>
            <a:t>DL450*           *requirement for ITSO manager</a:t>
          </a:r>
          <a:endParaRPr lang="en-PH" sz="2000" dirty="0"/>
        </a:p>
      </dgm:t>
    </dgm:pt>
    <dgm:pt modelId="{71D8D7BE-B7D5-413A-AFB8-40489AAC8E6E}" type="parTrans" cxnId="{48855D5A-4BC0-4B3D-84F4-93D00DD9F4E6}">
      <dgm:prSet/>
      <dgm:spPr/>
      <dgm:t>
        <a:bodyPr/>
        <a:lstStyle/>
        <a:p>
          <a:endParaRPr lang="en-PH"/>
        </a:p>
      </dgm:t>
    </dgm:pt>
    <dgm:pt modelId="{5FAF3F78-1783-4BB6-8CF8-3D51CB5CE58A}" type="sibTrans" cxnId="{48855D5A-4BC0-4B3D-84F4-93D00DD9F4E6}">
      <dgm:prSet/>
      <dgm:spPr/>
      <dgm:t>
        <a:bodyPr/>
        <a:lstStyle/>
        <a:p>
          <a:endParaRPr lang="en-PH"/>
        </a:p>
      </dgm:t>
    </dgm:pt>
    <dgm:pt modelId="{4BBDC7ED-3025-4AAD-97B1-8FA66B909FD4}" type="pres">
      <dgm:prSet presAssocID="{AB25E9CF-73BA-4EFA-B901-206EA3744540}" presName="linear" presStyleCnt="0">
        <dgm:presLayoutVars>
          <dgm:animLvl val="lvl"/>
          <dgm:resizeHandles val="exact"/>
        </dgm:presLayoutVars>
      </dgm:prSet>
      <dgm:spPr/>
      <dgm:t>
        <a:bodyPr/>
        <a:lstStyle/>
        <a:p>
          <a:endParaRPr lang="en-PH"/>
        </a:p>
      </dgm:t>
    </dgm:pt>
    <dgm:pt modelId="{5C2920D3-5368-41BD-AD0D-177C699106A5}" type="pres">
      <dgm:prSet presAssocID="{65A13CAB-4943-41B4-BC01-F3DF6417F3A7}" presName="parentText" presStyleLbl="node1" presStyleIdx="0" presStyleCnt="2" custScaleY="44271" custLinFactNeighborY="-44984">
        <dgm:presLayoutVars>
          <dgm:chMax val="0"/>
          <dgm:bulletEnabled val="1"/>
        </dgm:presLayoutVars>
      </dgm:prSet>
      <dgm:spPr/>
      <dgm:t>
        <a:bodyPr/>
        <a:lstStyle/>
        <a:p>
          <a:endParaRPr lang="en-PH"/>
        </a:p>
      </dgm:t>
    </dgm:pt>
    <dgm:pt modelId="{FAD89FF2-A140-4F63-B1BC-6044710E91FD}" type="pres">
      <dgm:prSet presAssocID="{65A13CAB-4943-41B4-BC01-F3DF6417F3A7}" presName="childText" presStyleLbl="revTx" presStyleIdx="0" presStyleCnt="1">
        <dgm:presLayoutVars>
          <dgm:bulletEnabled val="1"/>
        </dgm:presLayoutVars>
      </dgm:prSet>
      <dgm:spPr/>
      <dgm:t>
        <a:bodyPr/>
        <a:lstStyle/>
        <a:p>
          <a:endParaRPr lang="en-PH"/>
        </a:p>
      </dgm:t>
    </dgm:pt>
    <dgm:pt modelId="{ACF5AB4F-4C27-4CCB-8B27-CD6B8ABA9084}" type="pres">
      <dgm:prSet presAssocID="{59A1B1A2-D88D-47CF-A289-A7ED9C1AA057}" presName="parentText" presStyleLbl="node1" presStyleIdx="1" presStyleCnt="2" custScaleY="44331" custLinFactNeighborX="1136" custLinFactNeighborY="-5260">
        <dgm:presLayoutVars>
          <dgm:chMax val="0"/>
          <dgm:bulletEnabled val="1"/>
        </dgm:presLayoutVars>
      </dgm:prSet>
      <dgm:spPr/>
      <dgm:t>
        <a:bodyPr/>
        <a:lstStyle/>
        <a:p>
          <a:endParaRPr lang="en-PH"/>
        </a:p>
      </dgm:t>
    </dgm:pt>
  </dgm:ptLst>
  <dgm:cxnLst>
    <dgm:cxn modelId="{3ADF667B-5A13-483D-B422-F93B3E7B8FBA}" type="presOf" srcId="{5B98C2C5-0C61-4971-9479-99014AC16F33}" destId="{FAD89FF2-A140-4F63-B1BC-6044710E91FD}" srcOrd="0" destOrd="0" presId="urn:microsoft.com/office/officeart/2005/8/layout/vList2"/>
    <dgm:cxn modelId="{66838B47-6B14-4B52-A214-2F32EB17069D}" type="presOf" srcId="{65A13CAB-4943-41B4-BC01-F3DF6417F3A7}" destId="{5C2920D3-5368-41BD-AD0D-177C699106A5}" srcOrd="0" destOrd="0" presId="urn:microsoft.com/office/officeart/2005/8/layout/vList2"/>
    <dgm:cxn modelId="{937E1C44-37B3-41E3-A75D-E1D93DAE0E0E}" srcId="{65A13CAB-4943-41B4-BC01-F3DF6417F3A7}" destId="{5B98C2C5-0C61-4971-9479-99014AC16F33}" srcOrd="0" destOrd="0" parTransId="{AC25EA0C-E56A-4E2B-96E8-9FF8EEB57018}" sibTransId="{31E6DBEF-CCD9-4B3B-BFE1-B277A1B036C0}"/>
    <dgm:cxn modelId="{7336D46E-6632-4991-9FDB-416FEF901B98}" type="presOf" srcId="{281CF725-E6A1-412F-A29D-B3E7C0F1E5F1}" destId="{FAD89FF2-A140-4F63-B1BC-6044710E91FD}" srcOrd="0" destOrd="1" presId="urn:microsoft.com/office/officeart/2005/8/layout/vList2"/>
    <dgm:cxn modelId="{48855D5A-4BC0-4B3D-84F4-93D00DD9F4E6}" srcId="{65A13CAB-4943-41B4-BC01-F3DF6417F3A7}" destId="{3F965DE1-8BFC-47A4-B55E-D3C64304F716}" srcOrd="2" destOrd="0" parTransId="{71D8D7BE-B7D5-413A-AFB8-40489AAC8E6E}" sibTransId="{5FAF3F78-1783-4BB6-8CF8-3D51CB5CE58A}"/>
    <dgm:cxn modelId="{C7837384-45EE-4BAF-804B-B4BFC0DA3D61}" type="presOf" srcId="{EE55D3B8-FF07-47A0-8B6F-8C037853A863}" destId="{FAD89FF2-A140-4F63-B1BC-6044710E91FD}" srcOrd="0" destOrd="3" presId="urn:microsoft.com/office/officeart/2005/8/layout/vList2"/>
    <dgm:cxn modelId="{63F5D38A-8155-430C-B012-B259112B156F}" type="presOf" srcId="{AB25E9CF-73BA-4EFA-B901-206EA3744540}" destId="{4BBDC7ED-3025-4AAD-97B1-8FA66B909FD4}" srcOrd="0" destOrd="0" presId="urn:microsoft.com/office/officeart/2005/8/layout/vList2"/>
    <dgm:cxn modelId="{211C5798-9706-4287-B228-C68D7566BF57}" type="presOf" srcId="{59A1B1A2-D88D-47CF-A289-A7ED9C1AA057}" destId="{ACF5AB4F-4C27-4CCB-8B27-CD6B8ABA9084}" srcOrd="0" destOrd="0" presId="urn:microsoft.com/office/officeart/2005/8/layout/vList2"/>
    <dgm:cxn modelId="{764C4FD1-8B5F-4B31-99DD-E322CD01B54E}" type="presOf" srcId="{3F965DE1-8BFC-47A4-B55E-D3C64304F716}" destId="{FAD89FF2-A140-4F63-B1BC-6044710E91FD}" srcOrd="0" destOrd="2" presId="urn:microsoft.com/office/officeart/2005/8/layout/vList2"/>
    <dgm:cxn modelId="{0C071E2D-3A81-4904-8C35-979D9A1E1C05}" srcId="{AB25E9CF-73BA-4EFA-B901-206EA3744540}" destId="{65A13CAB-4943-41B4-BC01-F3DF6417F3A7}" srcOrd="0" destOrd="0" parTransId="{D6E67E2F-9806-40A2-A2E4-0D0E91DBF7D7}" sibTransId="{9CDC61E4-5442-47BA-82ED-6B0E8A77E36B}"/>
    <dgm:cxn modelId="{61901EF3-9A0E-4257-B176-430AA8AB69B5}" srcId="{AB25E9CF-73BA-4EFA-B901-206EA3744540}" destId="{59A1B1A2-D88D-47CF-A289-A7ED9C1AA057}" srcOrd="1" destOrd="0" parTransId="{95520B24-B7F1-488C-B1D6-C3300F0E154B}" sibTransId="{55FFCFB0-85B5-4240-8916-DEC257110094}"/>
    <dgm:cxn modelId="{282267FE-A0B5-4673-806C-77DE73C74A15}" srcId="{65A13CAB-4943-41B4-BC01-F3DF6417F3A7}" destId="{281CF725-E6A1-412F-A29D-B3E7C0F1E5F1}" srcOrd="1" destOrd="0" parTransId="{E231A242-F6DA-4A37-A501-388FBE023FA6}" sibTransId="{5823EFF4-A49C-4AEE-BFF7-C9F9AA357E6C}"/>
    <dgm:cxn modelId="{D2C44FD7-91EE-4E61-84F8-5CEF79BEC776}" srcId="{65A13CAB-4943-41B4-BC01-F3DF6417F3A7}" destId="{EE55D3B8-FF07-47A0-8B6F-8C037853A863}" srcOrd="3" destOrd="0" parTransId="{3B9EB6CB-7860-417A-B4FE-F077514044C3}" sibTransId="{FA66184E-3A82-47B2-B221-DAEF7B9AA732}"/>
    <dgm:cxn modelId="{7E87B686-B134-4E5C-BA0F-807604BE6D0A}" type="presParOf" srcId="{4BBDC7ED-3025-4AAD-97B1-8FA66B909FD4}" destId="{5C2920D3-5368-41BD-AD0D-177C699106A5}" srcOrd="0" destOrd="0" presId="urn:microsoft.com/office/officeart/2005/8/layout/vList2"/>
    <dgm:cxn modelId="{340602D0-E3D2-4610-861B-82361AC9CE67}" type="presParOf" srcId="{4BBDC7ED-3025-4AAD-97B1-8FA66B909FD4}" destId="{FAD89FF2-A140-4F63-B1BC-6044710E91FD}" srcOrd="1" destOrd="0" presId="urn:microsoft.com/office/officeart/2005/8/layout/vList2"/>
    <dgm:cxn modelId="{0AB6B82C-15FF-441E-8262-DB411C8B363D}" type="presParOf" srcId="{4BBDC7ED-3025-4AAD-97B1-8FA66B909FD4}" destId="{ACF5AB4F-4C27-4CCB-8B27-CD6B8ABA9084}" srcOrd="2" destOrd="0" presId="urn:microsoft.com/office/officeart/2005/8/layout/vList2"/>
  </dgm:cxnLst>
  <dgm:bg>
    <a:noFill/>
  </dgm:bg>
  <dgm:whole/>
</dgm:dataModel>
</file>

<file path=ppt/diagrams/data5.xml><?xml version="1.0" encoding="utf-8"?>
<dgm:dataModel xmlns:dgm="http://schemas.openxmlformats.org/drawingml/2006/diagram" xmlns:a="http://schemas.openxmlformats.org/drawingml/2006/main">
  <dgm:ptLst>
    <dgm:pt modelId="{AB25E9CF-73BA-4EFA-B901-206EA374454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PH"/>
        </a:p>
      </dgm:t>
    </dgm:pt>
    <dgm:pt modelId="{65A13CAB-4943-41B4-BC01-F3DF6417F3A7}">
      <dgm:prSet phldrT="[Text]" custT="1"/>
      <dgm:spPr>
        <a:solidFill>
          <a:srgbClr val="FF6600"/>
        </a:solidFill>
      </dgm:spPr>
      <dgm:t>
        <a:bodyPr/>
        <a:lstStyle/>
        <a:p>
          <a:r>
            <a:rPr lang="en-PH" sz="2800" b="1" dirty="0" smtClean="0">
              <a:solidFill>
                <a:schemeClr val="bg1"/>
              </a:solidFill>
            </a:rPr>
            <a:t>Annual ITSO planning</a:t>
          </a:r>
          <a:endParaRPr lang="en-PH" sz="2800" b="1" dirty="0">
            <a:solidFill>
              <a:schemeClr val="bg1"/>
            </a:solidFill>
          </a:endParaRPr>
        </a:p>
      </dgm:t>
    </dgm:pt>
    <dgm:pt modelId="{D6E67E2F-9806-40A2-A2E4-0D0E91DBF7D7}" type="parTrans" cxnId="{0C071E2D-3A81-4904-8C35-979D9A1E1C05}">
      <dgm:prSet/>
      <dgm:spPr/>
      <dgm:t>
        <a:bodyPr/>
        <a:lstStyle/>
        <a:p>
          <a:endParaRPr lang="en-PH" sz="1600">
            <a:solidFill>
              <a:schemeClr val="tx1"/>
            </a:solidFill>
          </a:endParaRPr>
        </a:p>
      </dgm:t>
    </dgm:pt>
    <dgm:pt modelId="{9CDC61E4-5442-47BA-82ED-6B0E8A77E36B}" type="sibTrans" cxnId="{0C071E2D-3A81-4904-8C35-979D9A1E1C05}">
      <dgm:prSet/>
      <dgm:spPr/>
      <dgm:t>
        <a:bodyPr/>
        <a:lstStyle/>
        <a:p>
          <a:endParaRPr lang="en-PH" sz="1600">
            <a:solidFill>
              <a:schemeClr val="tx1"/>
            </a:solidFill>
          </a:endParaRPr>
        </a:p>
      </dgm:t>
    </dgm:pt>
    <dgm:pt modelId="{EE55D3B8-FF07-47A0-8B6F-8C037853A863}">
      <dgm:prSet phldrT="[Text]" custT="1"/>
      <dgm:spPr/>
      <dgm:t>
        <a:bodyPr/>
        <a:lstStyle/>
        <a:p>
          <a:r>
            <a:rPr lang="en-PH" sz="2000" dirty="0" smtClean="0">
              <a:solidFill>
                <a:schemeClr val="tx1"/>
              </a:solidFill>
              <a:latin typeface="Arial" pitchFamily="34" charset="0"/>
              <a:cs typeface="Arial" pitchFamily="34" charset="0"/>
            </a:rPr>
            <a:t>Echo of experience or participation in various international forums or conferences</a:t>
          </a:r>
          <a:endParaRPr lang="en-PH" sz="2000" dirty="0">
            <a:solidFill>
              <a:schemeClr val="tx1"/>
            </a:solidFill>
            <a:latin typeface="Arial" pitchFamily="34" charset="0"/>
            <a:cs typeface="Arial" pitchFamily="34" charset="0"/>
          </a:endParaRPr>
        </a:p>
      </dgm:t>
    </dgm:pt>
    <dgm:pt modelId="{3B9EB6CB-7860-417A-B4FE-F077514044C3}" type="parTrans" cxnId="{D2C44FD7-91EE-4E61-84F8-5CEF79BEC776}">
      <dgm:prSet/>
      <dgm:spPr/>
      <dgm:t>
        <a:bodyPr/>
        <a:lstStyle/>
        <a:p>
          <a:endParaRPr lang="en-PH" sz="1600">
            <a:solidFill>
              <a:schemeClr val="tx1"/>
            </a:solidFill>
          </a:endParaRPr>
        </a:p>
      </dgm:t>
    </dgm:pt>
    <dgm:pt modelId="{FA66184E-3A82-47B2-B221-DAEF7B9AA732}" type="sibTrans" cxnId="{D2C44FD7-91EE-4E61-84F8-5CEF79BEC776}">
      <dgm:prSet/>
      <dgm:spPr/>
      <dgm:t>
        <a:bodyPr/>
        <a:lstStyle/>
        <a:p>
          <a:endParaRPr lang="en-PH" sz="1600">
            <a:solidFill>
              <a:schemeClr val="tx1"/>
            </a:solidFill>
          </a:endParaRPr>
        </a:p>
      </dgm:t>
    </dgm:pt>
    <dgm:pt modelId="{9F522FB5-E3E4-43C1-80D6-B1443DD7E0AA}">
      <dgm:prSet phldrT="[Text]" custT="1"/>
      <dgm:spPr/>
      <dgm:t>
        <a:bodyPr/>
        <a:lstStyle/>
        <a:p>
          <a:endParaRPr lang="en-PH" sz="1800" dirty="0">
            <a:solidFill>
              <a:schemeClr val="tx1"/>
            </a:solidFill>
          </a:endParaRPr>
        </a:p>
      </dgm:t>
    </dgm:pt>
    <dgm:pt modelId="{484F0BA0-3C8A-46E5-AA68-F3A3A2D8C64F}" type="parTrans" cxnId="{A23EEA34-44B3-419D-99B1-D45F986AC471}">
      <dgm:prSet/>
      <dgm:spPr/>
      <dgm:t>
        <a:bodyPr/>
        <a:lstStyle/>
        <a:p>
          <a:endParaRPr lang="en-PH" sz="1600">
            <a:solidFill>
              <a:schemeClr val="tx1"/>
            </a:solidFill>
          </a:endParaRPr>
        </a:p>
      </dgm:t>
    </dgm:pt>
    <dgm:pt modelId="{4B165C6C-9A18-4DBB-A50F-14291737476B}" type="sibTrans" cxnId="{A23EEA34-44B3-419D-99B1-D45F986AC471}">
      <dgm:prSet/>
      <dgm:spPr/>
      <dgm:t>
        <a:bodyPr/>
        <a:lstStyle/>
        <a:p>
          <a:endParaRPr lang="en-PH" sz="1600">
            <a:solidFill>
              <a:schemeClr val="tx1"/>
            </a:solidFill>
          </a:endParaRPr>
        </a:p>
      </dgm:t>
    </dgm:pt>
    <dgm:pt modelId="{5B98C2C5-0C61-4971-9479-99014AC16F33}">
      <dgm:prSet phldrT="[Text]" custT="1"/>
      <dgm:spPr/>
      <dgm:t>
        <a:bodyPr/>
        <a:lstStyle/>
        <a:p>
          <a:r>
            <a:rPr lang="en-PH" sz="2000" dirty="0" smtClean="0">
              <a:solidFill>
                <a:schemeClr val="tx1"/>
              </a:solidFill>
              <a:latin typeface="Arial" pitchFamily="34" charset="0"/>
              <a:cs typeface="Arial" pitchFamily="34" charset="0"/>
            </a:rPr>
            <a:t>Assessment</a:t>
          </a:r>
          <a:endParaRPr lang="en-PH" sz="2000" dirty="0">
            <a:solidFill>
              <a:schemeClr val="tx1"/>
            </a:solidFill>
            <a:latin typeface="Arial" pitchFamily="34" charset="0"/>
            <a:cs typeface="Arial" pitchFamily="34" charset="0"/>
          </a:endParaRPr>
        </a:p>
      </dgm:t>
    </dgm:pt>
    <dgm:pt modelId="{AC25EA0C-E56A-4E2B-96E8-9FF8EEB57018}" type="parTrans" cxnId="{937E1C44-37B3-41E3-A75D-E1D93DAE0E0E}">
      <dgm:prSet/>
      <dgm:spPr/>
      <dgm:t>
        <a:bodyPr/>
        <a:lstStyle/>
        <a:p>
          <a:endParaRPr lang="en-PH" sz="1600">
            <a:solidFill>
              <a:schemeClr val="tx1"/>
            </a:solidFill>
          </a:endParaRPr>
        </a:p>
      </dgm:t>
    </dgm:pt>
    <dgm:pt modelId="{31E6DBEF-CCD9-4B3B-BFE1-B277A1B036C0}" type="sibTrans" cxnId="{937E1C44-37B3-41E3-A75D-E1D93DAE0E0E}">
      <dgm:prSet/>
      <dgm:spPr/>
      <dgm:t>
        <a:bodyPr/>
        <a:lstStyle/>
        <a:p>
          <a:endParaRPr lang="en-PH" sz="1600">
            <a:solidFill>
              <a:schemeClr val="tx1"/>
            </a:solidFill>
          </a:endParaRPr>
        </a:p>
      </dgm:t>
    </dgm:pt>
    <dgm:pt modelId="{59A1B1A2-D88D-47CF-A289-A7ED9C1AA057}">
      <dgm:prSet phldrT="[Text]" custT="1"/>
      <dgm:spPr>
        <a:solidFill>
          <a:srgbClr val="FF6600"/>
        </a:solidFill>
      </dgm:spPr>
      <dgm:t>
        <a:bodyPr/>
        <a:lstStyle/>
        <a:p>
          <a:r>
            <a:rPr lang="en-PH" sz="2000" b="0" dirty="0" smtClean="0">
              <a:solidFill>
                <a:schemeClr val="tx1"/>
              </a:solidFill>
              <a:latin typeface="Arial" pitchFamily="34" charset="0"/>
              <a:cs typeface="Arial" pitchFamily="34" charset="0"/>
            </a:rPr>
            <a:t>Committee formation</a:t>
          </a:r>
          <a:endParaRPr lang="en-PH" sz="2000" b="0" dirty="0">
            <a:solidFill>
              <a:schemeClr val="tx1"/>
            </a:solidFill>
            <a:latin typeface="Arial" pitchFamily="34" charset="0"/>
            <a:cs typeface="Arial" pitchFamily="34" charset="0"/>
          </a:endParaRPr>
        </a:p>
      </dgm:t>
    </dgm:pt>
    <dgm:pt modelId="{55FFCFB0-85B5-4240-8916-DEC257110094}" type="sibTrans" cxnId="{61901EF3-9A0E-4257-B176-430AA8AB69B5}">
      <dgm:prSet/>
      <dgm:spPr/>
      <dgm:t>
        <a:bodyPr/>
        <a:lstStyle/>
        <a:p>
          <a:endParaRPr lang="en-PH" sz="1600">
            <a:solidFill>
              <a:schemeClr val="tx1"/>
            </a:solidFill>
          </a:endParaRPr>
        </a:p>
      </dgm:t>
    </dgm:pt>
    <dgm:pt modelId="{95520B24-B7F1-488C-B1D6-C3300F0E154B}" type="parTrans" cxnId="{61901EF3-9A0E-4257-B176-430AA8AB69B5}">
      <dgm:prSet/>
      <dgm:spPr/>
      <dgm:t>
        <a:bodyPr/>
        <a:lstStyle/>
        <a:p>
          <a:endParaRPr lang="en-PH" sz="1600">
            <a:solidFill>
              <a:schemeClr val="tx1"/>
            </a:solidFill>
          </a:endParaRPr>
        </a:p>
      </dgm:t>
    </dgm:pt>
    <dgm:pt modelId="{C95ED11B-9496-4E40-9636-FC1FC9C36555}">
      <dgm:prSet phldrT="[Text]" custT="1"/>
      <dgm:spPr/>
      <dgm:t>
        <a:bodyPr/>
        <a:lstStyle/>
        <a:p>
          <a:r>
            <a:rPr lang="en-PH" sz="2000" dirty="0" smtClean="0">
              <a:solidFill>
                <a:schemeClr val="tx1"/>
              </a:solidFill>
              <a:latin typeface="Arial" pitchFamily="34" charset="0"/>
              <a:cs typeface="Arial" pitchFamily="34" charset="0"/>
            </a:rPr>
            <a:t>Sharing of best practices</a:t>
          </a:r>
          <a:endParaRPr lang="en-PH" sz="2000" dirty="0">
            <a:solidFill>
              <a:schemeClr val="tx1"/>
            </a:solidFill>
            <a:latin typeface="Arial" pitchFamily="34" charset="0"/>
            <a:cs typeface="Arial" pitchFamily="34" charset="0"/>
          </a:endParaRPr>
        </a:p>
      </dgm:t>
    </dgm:pt>
    <dgm:pt modelId="{DC9CF1C1-D2CF-44EB-ABF3-388343F823DB}" type="parTrans" cxnId="{F226301E-B0FB-47B7-8CAA-36998C773457}">
      <dgm:prSet/>
      <dgm:spPr/>
      <dgm:t>
        <a:bodyPr/>
        <a:lstStyle/>
        <a:p>
          <a:endParaRPr lang="en-PH" sz="1600">
            <a:solidFill>
              <a:schemeClr val="tx1"/>
            </a:solidFill>
          </a:endParaRPr>
        </a:p>
      </dgm:t>
    </dgm:pt>
    <dgm:pt modelId="{A726F084-1EE4-45B9-A282-037649B891FE}" type="sibTrans" cxnId="{F226301E-B0FB-47B7-8CAA-36998C773457}">
      <dgm:prSet/>
      <dgm:spPr/>
      <dgm:t>
        <a:bodyPr/>
        <a:lstStyle/>
        <a:p>
          <a:endParaRPr lang="en-PH" sz="1600">
            <a:solidFill>
              <a:schemeClr val="tx1"/>
            </a:solidFill>
          </a:endParaRPr>
        </a:p>
      </dgm:t>
    </dgm:pt>
    <dgm:pt modelId="{FE77A385-E402-4A66-87AB-C15E9EFA8E16}">
      <dgm:prSet phldrT="[Text]" custT="1"/>
      <dgm:spPr/>
      <dgm:t>
        <a:bodyPr/>
        <a:lstStyle/>
        <a:p>
          <a:r>
            <a:rPr lang="en-PH" sz="2000" dirty="0" smtClean="0">
              <a:solidFill>
                <a:schemeClr val="tx1"/>
              </a:solidFill>
              <a:latin typeface="Arial" pitchFamily="34" charset="0"/>
              <a:cs typeface="Arial" pitchFamily="34" charset="0"/>
            </a:rPr>
            <a:t>Awarding of top performing </a:t>
          </a:r>
          <a:r>
            <a:rPr lang="en-PH" sz="2000" dirty="0" err="1" smtClean="0">
              <a:solidFill>
                <a:schemeClr val="tx1"/>
              </a:solidFill>
              <a:latin typeface="Arial" pitchFamily="34" charset="0"/>
              <a:cs typeface="Arial" pitchFamily="34" charset="0"/>
            </a:rPr>
            <a:t>ITSOs</a:t>
          </a:r>
          <a:endParaRPr lang="en-PH" sz="2000" dirty="0">
            <a:solidFill>
              <a:schemeClr val="tx1"/>
            </a:solidFill>
            <a:latin typeface="Arial" pitchFamily="34" charset="0"/>
            <a:cs typeface="Arial" pitchFamily="34" charset="0"/>
          </a:endParaRPr>
        </a:p>
      </dgm:t>
    </dgm:pt>
    <dgm:pt modelId="{E82B2E9A-033D-48AA-A150-588784B0BB82}" type="parTrans" cxnId="{B7F27E8C-8D9B-4F38-B066-5D4EE501149C}">
      <dgm:prSet/>
      <dgm:spPr/>
      <dgm:t>
        <a:bodyPr/>
        <a:lstStyle/>
        <a:p>
          <a:endParaRPr lang="en-PH" sz="1600">
            <a:solidFill>
              <a:schemeClr val="tx1"/>
            </a:solidFill>
          </a:endParaRPr>
        </a:p>
      </dgm:t>
    </dgm:pt>
    <dgm:pt modelId="{2BD4272B-329B-45D4-AE0F-82AE125E45A2}" type="sibTrans" cxnId="{B7F27E8C-8D9B-4F38-B066-5D4EE501149C}">
      <dgm:prSet/>
      <dgm:spPr/>
      <dgm:t>
        <a:bodyPr/>
        <a:lstStyle/>
        <a:p>
          <a:endParaRPr lang="en-PH" sz="1600">
            <a:solidFill>
              <a:schemeClr val="tx1"/>
            </a:solidFill>
          </a:endParaRPr>
        </a:p>
      </dgm:t>
    </dgm:pt>
    <dgm:pt modelId="{B68A1140-8A44-4B0B-8584-30E78E47E0F8}">
      <dgm:prSet phldrT="[Text]" custT="1"/>
      <dgm:spPr>
        <a:solidFill>
          <a:srgbClr val="FF6600"/>
        </a:solidFill>
      </dgm:spPr>
      <dgm:t>
        <a:bodyPr/>
        <a:lstStyle/>
        <a:p>
          <a:r>
            <a:rPr lang="en-PH" sz="2000" b="0" dirty="0" smtClean="0">
              <a:solidFill>
                <a:schemeClr val="tx1"/>
              </a:solidFill>
              <a:latin typeface="Arial" pitchFamily="34" charset="0"/>
              <a:cs typeface="Arial" pitchFamily="34" charset="0"/>
            </a:rPr>
            <a:t>Open forum</a:t>
          </a:r>
          <a:endParaRPr lang="en-PH" sz="2000" b="0" dirty="0">
            <a:solidFill>
              <a:schemeClr val="tx1"/>
            </a:solidFill>
            <a:latin typeface="Arial" pitchFamily="34" charset="0"/>
            <a:cs typeface="Arial" pitchFamily="34" charset="0"/>
          </a:endParaRPr>
        </a:p>
      </dgm:t>
    </dgm:pt>
    <dgm:pt modelId="{AE90A67A-AC2E-4095-AAE7-3A4233DCBB0B}" type="parTrans" cxnId="{430C1893-CD81-416E-93D7-CFD3F539FA22}">
      <dgm:prSet/>
      <dgm:spPr/>
      <dgm:t>
        <a:bodyPr/>
        <a:lstStyle/>
        <a:p>
          <a:endParaRPr lang="en-PH" sz="1600">
            <a:solidFill>
              <a:schemeClr val="tx1"/>
            </a:solidFill>
          </a:endParaRPr>
        </a:p>
      </dgm:t>
    </dgm:pt>
    <dgm:pt modelId="{415BB4A7-51AE-475B-8489-59A4FE539E49}" type="sibTrans" cxnId="{430C1893-CD81-416E-93D7-CFD3F539FA22}">
      <dgm:prSet/>
      <dgm:spPr/>
      <dgm:t>
        <a:bodyPr/>
        <a:lstStyle/>
        <a:p>
          <a:endParaRPr lang="en-PH" sz="1600">
            <a:solidFill>
              <a:schemeClr val="tx1"/>
            </a:solidFill>
          </a:endParaRPr>
        </a:p>
      </dgm:t>
    </dgm:pt>
    <dgm:pt modelId="{F65527AA-D042-40F4-A174-D6B3513C2A24}">
      <dgm:prSet phldrT="[Text]" custT="1"/>
      <dgm:spPr/>
      <dgm:t>
        <a:bodyPr/>
        <a:lstStyle/>
        <a:p>
          <a:r>
            <a:rPr lang="en-PH" sz="2000" dirty="0" smtClean="0">
              <a:solidFill>
                <a:schemeClr val="tx1"/>
              </a:solidFill>
              <a:latin typeface="Arial" pitchFamily="34" charset="0"/>
              <a:cs typeface="Arial" pitchFamily="34" charset="0"/>
            </a:rPr>
            <a:t>Oath-taking of PAQE passers</a:t>
          </a:r>
          <a:endParaRPr lang="en-PH" sz="2000" dirty="0">
            <a:solidFill>
              <a:schemeClr val="tx1"/>
            </a:solidFill>
            <a:latin typeface="Arial" pitchFamily="34" charset="0"/>
            <a:cs typeface="Arial" pitchFamily="34" charset="0"/>
          </a:endParaRPr>
        </a:p>
      </dgm:t>
    </dgm:pt>
    <dgm:pt modelId="{A9DEB4E3-D578-44CC-ADBE-11565B6C32C5}" type="parTrans" cxnId="{5ED2A45D-0866-4726-B8A3-027F566FCDDF}">
      <dgm:prSet/>
      <dgm:spPr/>
      <dgm:t>
        <a:bodyPr/>
        <a:lstStyle/>
        <a:p>
          <a:endParaRPr lang="en-PH" sz="1600"/>
        </a:p>
      </dgm:t>
    </dgm:pt>
    <dgm:pt modelId="{EF80498E-4205-43AC-B2B1-C6BA6B663A33}" type="sibTrans" cxnId="{5ED2A45D-0866-4726-B8A3-027F566FCDDF}">
      <dgm:prSet/>
      <dgm:spPr/>
      <dgm:t>
        <a:bodyPr/>
        <a:lstStyle/>
        <a:p>
          <a:endParaRPr lang="en-PH" sz="1600"/>
        </a:p>
      </dgm:t>
    </dgm:pt>
    <dgm:pt modelId="{4BBDC7ED-3025-4AAD-97B1-8FA66B909FD4}" type="pres">
      <dgm:prSet presAssocID="{AB25E9CF-73BA-4EFA-B901-206EA3744540}" presName="linear" presStyleCnt="0">
        <dgm:presLayoutVars>
          <dgm:animLvl val="lvl"/>
          <dgm:resizeHandles val="exact"/>
        </dgm:presLayoutVars>
      </dgm:prSet>
      <dgm:spPr/>
      <dgm:t>
        <a:bodyPr/>
        <a:lstStyle/>
        <a:p>
          <a:endParaRPr lang="en-PH"/>
        </a:p>
      </dgm:t>
    </dgm:pt>
    <dgm:pt modelId="{5C2920D3-5368-41BD-AD0D-177C699106A5}" type="pres">
      <dgm:prSet presAssocID="{65A13CAB-4943-41B4-BC01-F3DF6417F3A7}" presName="parentText" presStyleLbl="node1" presStyleIdx="0" presStyleCnt="1" custScaleY="44271" custLinFactNeighborY="-6548">
        <dgm:presLayoutVars>
          <dgm:chMax val="0"/>
          <dgm:bulletEnabled val="1"/>
        </dgm:presLayoutVars>
      </dgm:prSet>
      <dgm:spPr/>
      <dgm:t>
        <a:bodyPr/>
        <a:lstStyle/>
        <a:p>
          <a:endParaRPr lang="en-PH"/>
        </a:p>
      </dgm:t>
    </dgm:pt>
    <dgm:pt modelId="{FAD89FF2-A140-4F63-B1BC-6044710E91FD}" type="pres">
      <dgm:prSet presAssocID="{65A13CAB-4943-41B4-BC01-F3DF6417F3A7}" presName="childText" presStyleLbl="revTx" presStyleIdx="0" presStyleCnt="1">
        <dgm:presLayoutVars>
          <dgm:bulletEnabled val="1"/>
        </dgm:presLayoutVars>
      </dgm:prSet>
      <dgm:spPr/>
      <dgm:t>
        <a:bodyPr/>
        <a:lstStyle/>
        <a:p>
          <a:endParaRPr lang="en-PH"/>
        </a:p>
      </dgm:t>
    </dgm:pt>
  </dgm:ptLst>
  <dgm:cxnLst>
    <dgm:cxn modelId="{B7F27E8C-8D9B-4F38-B066-5D4EE501149C}" srcId="{65A13CAB-4943-41B4-BC01-F3DF6417F3A7}" destId="{FE77A385-E402-4A66-87AB-C15E9EFA8E16}" srcOrd="1" destOrd="0" parTransId="{E82B2E9A-033D-48AA-A150-588784B0BB82}" sibTransId="{2BD4272B-329B-45D4-AE0F-82AE125E45A2}"/>
    <dgm:cxn modelId="{B275FD63-CBB8-4D1B-B25C-A613D2ABDD55}" type="presOf" srcId="{5B98C2C5-0C61-4971-9479-99014AC16F33}" destId="{FAD89FF2-A140-4F63-B1BC-6044710E91FD}" srcOrd="0" destOrd="0" presId="urn:microsoft.com/office/officeart/2005/8/layout/vList2"/>
    <dgm:cxn modelId="{8DBBAAEC-8E6E-4B61-B827-8FFA06C7B92D}" type="presOf" srcId="{65A13CAB-4943-41B4-BC01-F3DF6417F3A7}" destId="{5C2920D3-5368-41BD-AD0D-177C699106A5}" srcOrd="0" destOrd="0" presId="urn:microsoft.com/office/officeart/2005/8/layout/vList2"/>
    <dgm:cxn modelId="{A23EEA34-44B3-419D-99B1-D45F986AC471}" srcId="{65A13CAB-4943-41B4-BC01-F3DF6417F3A7}" destId="{9F522FB5-E3E4-43C1-80D6-B1443DD7E0AA}" srcOrd="7" destOrd="0" parTransId="{484F0BA0-3C8A-46E5-AA68-F3A3A2D8C64F}" sibTransId="{4B165C6C-9A18-4DBB-A50F-14291737476B}"/>
    <dgm:cxn modelId="{104F5F5F-7817-4B21-8D17-E91CADCEC4E9}" type="presOf" srcId="{AB25E9CF-73BA-4EFA-B901-206EA3744540}" destId="{4BBDC7ED-3025-4AAD-97B1-8FA66B909FD4}" srcOrd="0" destOrd="0" presId="urn:microsoft.com/office/officeart/2005/8/layout/vList2"/>
    <dgm:cxn modelId="{32F22B7A-C280-4ACC-BDFD-56F5109112CA}" type="presOf" srcId="{EE55D3B8-FF07-47A0-8B6F-8C037853A863}" destId="{FAD89FF2-A140-4F63-B1BC-6044710E91FD}" srcOrd="0" destOrd="4" presId="urn:microsoft.com/office/officeart/2005/8/layout/vList2"/>
    <dgm:cxn modelId="{D630014A-83D0-439A-9792-7ADE161A0B1F}" type="presOf" srcId="{B68A1140-8A44-4B0B-8584-30E78E47E0F8}" destId="{FAD89FF2-A140-4F63-B1BC-6044710E91FD}" srcOrd="0" destOrd="6" presId="urn:microsoft.com/office/officeart/2005/8/layout/vList2"/>
    <dgm:cxn modelId="{DF3A528E-232A-416A-B899-F4FCB7C6B3A5}" type="presOf" srcId="{FE77A385-E402-4A66-87AB-C15E9EFA8E16}" destId="{FAD89FF2-A140-4F63-B1BC-6044710E91FD}" srcOrd="0" destOrd="1" presId="urn:microsoft.com/office/officeart/2005/8/layout/vList2"/>
    <dgm:cxn modelId="{937E1C44-37B3-41E3-A75D-E1D93DAE0E0E}" srcId="{65A13CAB-4943-41B4-BC01-F3DF6417F3A7}" destId="{5B98C2C5-0C61-4971-9479-99014AC16F33}" srcOrd="0" destOrd="0" parTransId="{AC25EA0C-E56A-4E2B-96E8-9FF8EEB57018}" sibTransId="{31E6DBEF-CCD9-4B3B-BFE1-B277A1B036C0}"/>
    <dgm:cxn modelId="{6B172C76-ACFD-413A-A2D1-74FF140256D2}" type="presOf" srcId="{F65527AA-D042-40F4-A174-D6B3513C2A24}" destId="{FAD89FF2-A140-4F63-B1BC-6044710E91FD}" srcOrd="0" destOrd="2" presId="urn:microsoft.com/office/officeart/2005/8/layout/vList2"/>
    <dgm:cxn modelId="{0A2C4061-010D-4F84-B6B8-0F4A7A7DCBF1}" type="presOf" srcId="{59A1B1A2-D88D-47CF-A289-A7ED9C1AA057}" destId="{FAD89FF2-A140-4F63-B1BC-6044710E91FD}" srcOrd="0" destOrd="5" presId="urn:microsoft.com/office/officeart/2005/8/layout/vList2"/>
    <dgm:cxn modelId="{F226301E-B0FB-47B7-8CAA-36998C773457}" srcId="{65A13CAB-4943-41B4-BC01-F3DF6417F3A7}" destId="{C95ED11B-9496-4E40-9636-FC1FC9C36555}" srcOrd="3" destOrd="0" parTransId="{DC9CF1C1-D2CF-44EB-ABF3-388343F823DB}" sibTransId="{A726F084-1EE4-45B9-A282-037649B891FE}"/>
    <dgm:cxn modelId="{08929765-9DA9-4829-9DFB-AC24BE904D64}" type="presOf" srcId="{9F522FB5-E3E4-43C1-80D6-B1443DD7E0AA}" destId="{FAD89FF2-A140-4F63-B1BC-6044710E91FD}" srcOrd="0" destOrd="7" presId="urn:microsoft.com/office/officeart/2005/8/layout/vList2"/>
    <dgm:cxn modelId="{0C071E2D-3A81-4904-8C35-979D9A1E1C05}" srcId="{AB25E9CF-73BA-4EFA-B901-206EA3744540}" destId="{65A13CAB-4943-41B4-BC01-F3DF6417F3A7}" srcOrd="0" destOrd="0" parTransId="{D6E67E2F-9806-40A2-A2E4-0D0E91DBF7D7}" sibTransId="{9CDC61E4-5442-47BA-82ED-6B0E8A77E36B}"/>
    <dgm:cxn modelId="{61901EF3-9A0E-4257-B176-430AA8AB69B5}" srcId="{65A13CAB-4943-41B4-BC01-F3DF6417F3A7}" destId="{59A1B1A2-D88D-47CF-A289-A7ED9C1AA057}" srcOrd="5" destOrd="0" parTransId="{95520B24-B7F1-488C-B1D6-C3300F0E154B}" sibTransId="{55FFCFB0-85B5-4240-8916-DEC257110094}"/>
    <dgm:cxn modelId="{D2C44FD7-91EE-4E61-84F8-5CEF79BEC776}" srcId="{65A13CAB-4943-41B4-BC01-F3DF6417F3A7}" destId="{EE55D3B8-FF07-47A0-8B6F-8C037853A863}" srcOrd="4" destOrd="0" parTransId="{3B9EB6CB-7860-417A-B4FE-F077514044C3}" sibTransId="{FA66184E-3A82-47B2-B221-DAEF7B9AA732}"/>
    <dgm:cxn modelId="{430C1893-CD81-416E-93D7-CFD3F539FA22}" srcId="{65A13CAB-4943-41B4-BC01-F3DF6417F3A7}" destId="{B68A1140-8A44-4B0B-8584-30E78E47E0F8}" srcOrd="6" destOrd="0" parTransId="{AE90A67A-AC2E-4095-AAE7-3A4233DCBB0B}" sibTransId="{415BB4A7-51AE-475B-8489-59A4FE539E49}"/>
    <dgm:cxn modelId="{7D67DD2E-84EA-4A63-96FD-312A8A19B625}" type="presOf" srcId="{C95ED11B-9496-4E40-9636-FC1FC9C36555}" destId="{FAD89FF2-A140-4F63-B1BC-6044710E91FD}" srcOrd="0" destOrd="3" presId="urn:microsoft.com/office/officeart/2005/8/layout/vList2"/>
    <dgm:cxn modelId="{5ED2A45D-0866-4726-B8A3-027F566FCDDF}" srcId="{65A13CAB-4943-41B4-BC01-F3DF6417F3A7}" destId="{F65527AA-D042-40F4-A174-D6B3513C2A24}" srcOrd="2" destOrd="0" parTransId="{A9DEB4E3-D578-44CC-ADBE-11565B6C32C5}" sibTransId="{EF80498E-4205-43AC-B2B1-C6BA6B663A33}"/>
    <dgm:cxn modelId="{413D0737-4346-45DF-A571-1B51DAEACAA3}" type="presParOf" srcId="{4BBDC7ED-3025-4AAD-97B1-8FA66B909FD4}" destId="{5C2920D3-5368-41BD-AD0D-177C699106A5}" srcOrd="0" destOrd="0" presId="urn:microsoft.com/office/officeart/2005/8/layout/vList2"/>
    <dgm:cxn modelId="{10CBC35C-A3BA-42F2-8B12-48EC4B36CC48}" type="presParOf" srcId="{4BBDC7ED-3025-4AAD-97B1-8FA66B909FD4}" destId="{FAD89FF2-A140-4F63-B1BC-6044710E91FD}" srcOrd="1" destOrd="0" presId="urn:microsoft.com/office/officeart/2005/8/layout/vList2"/>
  </dgm:cxnLst>
  <dgm:bg>
    <a:noFill/>
  </dgm:bg>
  <dgm:whole/>
</dgm:dataModel>
</file>

<file path=ppt/diagrams/data6.xml><?xml version="1.0" encoding="utf-8"?>
<dgm:dataModel xmlns:dgm="http://schemas.openxmlformats.org/drawingml/2006/diagram" xmlns:a="http://schemas.openxmlformats.org/drawingml/2006/main">
  <dgm:ptLst>
    <dgm:pt modelId="{455C831A-CCF5-4391-A2BE-9DF065D37587}" type="doc">
      <dgm:prSet loTypeId="urn:microsoft.com/office/officeart/2005/8/layout/hProcess11" loCatId="process" qsTypeId="urn:microsoft.com/office/officeart/2005/8/quickstyle/3d2" qsCatId="3D" csTypeId="urn:microsoft.com/office/officeart/2005/8/colors/accent2_3" csCatId="accent2" phldr="1"/>
      <dgm:spPr/>
      <dgm:t>
        <a:bodyPr/>
        <a:lstStyle/>
        <a:p>
          <a:endParaRPr lang="en-US"/>
        </a:p>
      </dgm:t>
    </dgm:pt>
    <dgm:pt modelId="{1E3A074B-8EC3-4AC7-ADB8-C53A583CA2D1}">
      <dgm:prSet phldrT="[Text]" custT="1"/>
      <dgm:spPr/>
      <dgm:t>
        <a:bodyPr/>
        <a:lstStyle/>
        <a:p>
          <a:endParaRPr lang="en-US" sz="1200" dirty="0">
            <a:latin typeface="Century Gothic" pitchFamily="34" charset="0"/>
          </a:endParaRPr>
        </a:p>
      </dgm:t>
    </dgm:pt>
    <dgm:pt modelId="{C3E70DF8-D297-401F-A070-1295F4388B0B}" type="parTrans" cxnId="{8C1AFE23-B091-4CE6-8284-0511812F213B}">
      <dgm:prSet/>
      <dgm:spPr/>
      <dgm:t>
        <a:bodyPr/>
        <a:lstStyle/>
        <a:p>
          <a:endParaRPr lang="en-US" sz="2400"/>
        </a:p>
      </dgm:t>
    </dgm:pt>
    <dgm:pt modelId="{13D421C7-F834-4141-85ED-0207D610A128}" type="sibTrans" cxnId="{8C1AFE23-B091-4CE6-8284-0511812F213B}">
      <dgm:prSet/>
      <dgm:spPr/>
      <dgm:t>
        <a:bodyPr/>
        <a:lstStyle/>
        <a:p>
          <a:endParaRPr lang="en-US" sz="2400"/>
        </a:p>
      </dgm:t>
    </dgm:pt>
    <dgm:pt modelId="{C7CCB8C4-BA8F-435B-96D2-651E5BBEE204}">
      <dgm:prSet phldrT="[Text]" custT="1"/>
      <dgm:spPr/>
      <dgm:t>
        <a:bodyPr/>
        <a:lstStyle/>
        <a:p>
          <a:pPr>
            <a:lnSpc>
              <a:spcPct val="100000"/>
            </a:lnSpc>
            <a:spcAft>
              <a:spcPts val="0"/>
            </a:spcAft>
          </a:pPr>
          <a:endParaRPr lang="en-US" sz="1400" b="1" dirty="0">
            <a:latin typeface="Century Gothic" pitchFamily="34" charset="0"/>
          </a:endParaRPr>
        </a:p>
      </dgm:t>
    </dgm:pt>
    <dgm:pt modelId="{AD18367E-C5DB-45A4-A27B-B15954C86D0F}" type="parTrans" cxnId="{679C1D1A-14EB-43D6-A6EB-15DB434BD9E3}">
      <dgm:prSet/>
      <dgm:spPr/>
      <dgm:t>
        <a:bodyPr/>
        <a:lstStyle/>
        <a:p>
          <a:endParaRPr lang="en-US" sz="2400"/>
        </a:p>
      </dgm:t>
    </dgm:pt>
    <dgm:pt modelId="{7D6A4EA2-7BAB-433A-B969-4D95C96F0274}" type="sibTrans" cxnId="{679C1D1A-14EB-43D6-A6EB-15DB434BD9E3}">
      <dgm:prSet/>
      <dgm:spPr/>
      <dgm:t>
        <a:bodyPr/>
        <a:lstStyle/>
        <a:p>
          <a:endParaRPr lang="en-US" sz="2400"/>
        </a:p>
      </dgm:t>
    </dgm:pt>
    <dgm:pt modelId="{A75DE5EA-0E88-4A1C-B1EA-B4EE477D7AA1}">
      <dgm:prSet phldrT="[Text]" custT="1"/>
      <dgm:spPr/>
      <dgm:t>
        <a:bodyPr/>
        <a:lstStyle/>
        <a:p>
          <a:endParaRPr lang="en-US" sz="1400" b="1" dirty="0" smtClean="0">
            <a:latin typeface="Century Gothic" pitchFamily="34" charset="0"/>
          </a:endParaRPr>
        </a:p>
      </dgm:t>
    </dgm:pt>
    <dgm:pt modelId="{48157EE2-9BD9-48FE-A422-276C84F2470D}" type="parTrans" cxnId="{D09152C8-0058-4F02-AE9F-59A443534AE8}">
      <dgm:prSet/>
      <dgm:spPr/>
      <dgm:t>
        <a:bodyPr/>
        <a:lstStyle/>
        <a:p>
          <a:endParaRPr lang="en-US" sz="2400"/>
        </a:p>
      </dgm:t>
    </dgm:pt>
    <dgm:pt modelId="{03226FF3-250B-4000-A0B5-00FF0F1D75A5}" type="sibTrans" cxnId="{D09152C8-0058-4F02-AE9F-59A443534AE8}">
      <dgm:prSet/>
      <dgm:spPr/>
      <dgm:t>
        <a:bodyPr/>
        <a:lstStyle/>
        <a:p>
          <a:endParaRPr lang="en-US" sz="2400"/>
        </a:p>
      </dgm:t>
    </dgm:pt>
    <dgm:pt modelId="{1982B446-3706-4711-A6F1-3DC4DFE59A3A}">
      <dgm:prSet phldrT="[Text]" custT="1"/>
      <dgm:spPr/>
      <dgm:t>
        <a:bodyPr/>
        <a:lstStyle/>
        <a:p>
          <a:endParaRPr lang="en-US" sz="1400" b="1" dirty="0" smtClean="0">
            <a:latin typeface="Century Gothic" pitchFamily="34" charset="0"/>
          </a:endParaRPr>
        </a:p>
      </dgm:t>
    </dgm:pt>
    <dgm:pt modelId="{33D0F32B-ABD3-423A-818A-28D89377B172}" type="parTrans" cxnId="{7DD07C3D-EA79-49EE-93EE-865A49AB8425}">
      <dgm:prSet/>
      <dgm:spPr/>
      <dgm:t>
        <a:bodyPr/>
        <a:lstStyle/>
        <a:p>
          <a:endParaRPr lang="en-US"/>
        </a:p>
      </dgm:t>
    </dgm:pt>
    <dgm:pt modelId="{6C0374E5-7FC4-4DEF-BC17-94C58A35DE3F}" type="sibTrans" cxnId="{7DD07C3D-EA79-49EE-93EE-865A49AB8425}">
      <dgm:prSet/>
      <dgm:spPr/>
      <dgm:t>
        <a:bodyPr/>
        <a:lstStyle/>
        <a:p>
          <a:endParaRPr lang="en-US"/>
        </a:p>
      </dgm:t>
    </dgm:pt>
    <dgm:pt modelId="{8B773820-744F-42F7-AEA0-81F30B0F041A}">
      <dgm:prSet custT="1"/>
      <dgm:spPr/>
      <dgm:t>
        <a:bodyPr/>
        <a:lstStyle/>
        <a:p>
          <a:endParaRPr lang="en-US" sz="1200" b="1" dirty="0">
            <a:latin typeface="Century Gothic" pitchFamily="34" charset="0"/>
          </a:endParaRPr>
        </a:p>
      </dgm:t>
    </dgm:pt>
    <dgm:pt modelId="{E1FEAF7A-96E8-427D-9527-A3BA9766F940}" type="parTrans" cxnId="{5C036F29-F13C-491C-931B-DF94F9D7ED2B}">
      <dgm:prSet/>
      <dgm:spPr/>
      <dgm:t>
        <a:bodyPr/>
        <a:lstStyle/>
        <a:p>
          <a:endParaRPr lang="en-US"/>
        </a:p>
      </dgm:t>
    </dgm:pt>
    <dgm:pt modelId="{033134A0-C815-400B-9882-B1FEB35EF872}" type="sibTrans" cxnId="{5C036F29-F13C-491C-931B-DF94F9D7ED2B}">
      <dgm:prSet/>
      <dgm:spPr/>
      <dgm:t>
        <a:bodyPr/>
        <a:lstStyle/>
        <a:p>
          <a:endParaRPr lang="en-US"/>
        </a:p>
      </dgm:t>
    </dgm:pt>
    <dgm:pt modelId="{61AA1CF8-F2A7-43B9-95B7-0D4D2C18E2BB}">
      <dgm:prSet/>
      <dgm:spPr/>
      <dgm:t>
        <a:bodyPr/>
        <a:lstStyle/>
        <a:p>
          <a:endParaRPr lang="en-US" dirty="0"/>
        </a:p>
      </dgm:t>
    </dgm:pt>
    <dgm:pt modelId="{D9553192-6F82-45A4-AF65-5050145A8E69}" type="parTrans" cxnId="{CC0D71A9-A91A-488C-9BB1-E1E1E624BB23}">
      <dgm:prSet/>
      <dgm:spPr/>
      <dgm:t>
        <a:bodyPr/>
        <a:lstStyle/>
        <a:p>
          <a:endParaRPr lang="en-US"/>
        </a:p>
      </dgm:t>
    </dgm:pt>
    <dgm:pt modelId="{B3BF68B8-7524-448C-B626-03E4BF277456}" type="sibTrans" cxnId="{CC0D71A9-A91A-488C-9BB1-E1E1E624BB23}">
      <dgm:prSet/>
      <dgm:spPr/>
      <dgm:t>
        <a:bodyPr/>
        <a:lstStyle/>
        <a:p>
          <a:endParaRPr lang="en-US"/>
        </a:p>
      </dgm:t>
    </dgm:pt>
    <dgm:pt modelId="{1E990D00-D904-4F70-8529-C2E25EF1D5A7}">
      <dgm:prSet/>
      <dgm:spPr/>
      <dgm:t>
        <a:bodyPr/>
        <a:lstStyle/>
        <a:p>
          <a:endParaRPr lang="en-US" dirty="0"/>
        </a:p>
      </dgm:t>
    </dgm:pt>
    <dgm:pt modelId="{3F9B3474-F508-4745-832D-0CA590E958B2}" type="parTrans" cxnId="{382DC40D-6DED-4F81-8058-FB2087948856}">
      <dgm:prSet/>
      <dgm:spPr/>
      <dgm:t>
        <a:bodyPr/>
        <a:lstStyle/>
        <a:p>
          <a:endParaRPr lang="en-PH"/>
        </a:p>
      </dgm:t>
    </dgm:pt>
    <dgm:pt modelId="{DE2E862F-1F53-4522-9911-FE227FBB2C1B}" type="sibTrans" cxnId="{382DC40D-6DED-4F81-8058-FB2087948856}">
      <dgm:prSet/>
      <dgm:spPr/>
      <dgm:t>
        <a:bodyPr/>
        <a:lstStyle/>
        <a:p>
          <a:endParaRPr lang="en-PH"/>
        </a:p>
      </dgm:t>
    </dgm:pt>
    <dgm:pt modelId="{9E49FE05-7851-4803-98A6-19D34EAD526A}" type="pres">
      <dgm:prSet presAssocID="{455C831A-CCF5-4391-A2BE-9DF065D37587}" presName="Name0" presStyleCnt="0">
        <dgm:presLayoutVars>
          <dgm:dir/>
          <dgm:resizeHandles val="exact"/>
        </dgm:presLayoutVars>
      </dgm:prSet>
      <dgm:spPr/>
      <dgm:t>
        <a:bodyPr/>
        <a:lstStyle/>
        <a:p>
          <a:endParaRPr lang="en-PH"/>
        </a:p>
      </dgm:t>
    </dgm:pt>
    <dgm:pt modelId="{A9D17F4C-D77E-4DC5-8FA5-0FC946E6460F}" type="pres">
      <dgm:prSet presAssocID="{455C831A-CCF5-4391-A2BE-9DF065D37587}" presName="arrow" presStyleLbl="bgShp" presStyleIdx="0" presStyleCnt="1" custScaleY="28571"/>
      <dgm:spPr>
        <a:solidFill>
          <a:schemeClr val="bg1">
            <a:lumMod val="75000"/>
          </a:schemeClr>
        </a:solidFill>
        <a:ln>
          <a:noFill/>
        </a:ln>
      </dgm:spPr>
      <dgm:t>
        <a:bodyPr/>
        <a:lstStyle/>
        <a:p>
          <a:endParaRPr lang="en-PH"/>
        </a:p>
      </dgm:t>
    </dgm:pt>
    <dgm:pt modelId="{A92479E4-B7D9-43CE-8710-C10FDC0A48E8}" type="pres">
      <dgm:prSet presAssocID="{455C831A-CCF5-4391-A2BE-9DF065D37587}" presName="points" presStyleCnt="0"/>
      <dgm:spPr/>
      <dgm:t>
        <a:bodyPr/>
        <a:lstStyle/>
        <a:p>
          <a:endParaRPr lang="en-PH"/>
        </a:p>
      </dgm:t>
    </dgm:pt>
    <dgm:pt modelId="{F14D9AC8-E4FD-4E34-B503-AD565BE2C3DB}" type="pres">
      <dgm:prSet presAssocID="{1E3A074B-8EC3-4AC7-ADB8-C53A583CA2D1}" presName="compositeA" presStyleCnt="0"/>
      <dgm:spPr/>
      <dgm:t>
        <a:bodyPr/>
        <a:lstStyle/>
        <a:p>
          <a:endParaRPr lang="en-PH"/>
        </a:p>
      </dgm:t>
    </dgm:pt>
    <dgm:pt modelId="{8352CA78-7C25-4EEC-8486-D379D1E91A91}" type="pres">
      <dgm:prSet presAssocID="{1E3A074B-8EC3-4AC7-ADB8-C53A583CA2D1}" presName="textA" presStyleLbl="revTx" presStyleIdx="0" presStyleCnt="7" custScaleX="106055">
        <dgm:presLayoutVars>
          <dgm:bulletEnabled val="1"/>
        </dgm:presLayoutVars>
      </dgm:prSet>
      <dgm:spPr/>
      <dgm:t>
        <a:bodyPr/>
        <a:lstStyle/>
        <a:p>
          <a:endParaRPr lang="en-PH"/>
        </a:p>
      </dgm:t>
    </dgm:pt>
    <dgm:pt modelId="{5785477C-E0F4-4878-AC99-766B6E33DCCA}" type="pres">
      <dgm:prSet presAssocID="{1E3A074B-8EC3-4AC7-ADB8-C53A583CA2D1}" presName="circleA" presStyleLbl="node1" presStyleIdx="0" presStyleCnt="7"/>
      <dgm:spPr>
        <a:solidFill>
          <a:srgbClr val="FF6600"/>
        </a:solidFill>
      </dgm:spPr>
      <dgm:t>
        <a:bodyPr/>
        <a:lstStyle/>
        <a:p>
          <a:endParaRPr lang="en-PH"/>
        </a:p>
      </dgm:t>
    </dgm:pt>
    <dgm:pt modelId="{9AEDFEEC-ACEE-4417-B747-E4B4B7D70DBD}" type="pres">
      <dgm:prSet presAssocID="{1E3A074B-8EC3-4AC7-ADB8-C53A583CA2D1}" presName="spaceA" presStyleCnt="0"/>
      <dgm:spPr/>
      <dgm:t>
        <a:bodyPr/>
        <a:lstStyle/>
        <a:p>
          <a:endParaRPr lang="en-PH"/>
        </a:p>
      </dgm:t>
    </dgm:pt>
    <dgm:pt modelId="{9EA152F9-7D3B-437C-8C6C-854991C1EA54}" type="pres">
      <dgm:prSet presAssocID="{13D421C7-F834-4141-85ED-0207D610A128}" presName="space" presStyleCnt="0"/>
      <dgm:spPr/>
      <dgm:t>
        <a:bodyPr/>
        <a:lstStyle/>
        <a:p>
          <a:endParaRPr lang="en-PH"/>
        </a:p>
      </dgm:t>
    </dgm:pt>
    <dgm:pt modelId="{9CAEBA01-09EA-4322-B37D-D5ED7912DBCF}" type="pres">
      <dgm:prSet presAssocID="{C7CCB8C4-BA8F-435B-96D2-651E5BBEE204}" presName="compositeB" presStyleCnt="0"/>
      <dgm:spPr/>
      <dgm:t>
        <a:bodyPr/>
        <a:lstStyle/>
        <a:p>
          <a:endParaRPr lang="en-PH"/>
        </a:p>
      </dgm:t>
    </dgm:pt>
    <dgm:pt modelId="{0C5327E8-D9D5-4606-96F4-02C4B1A94D81}" type="pres">
      <dgm:prSet presAssocID="{C7CCB8C4-BA8F-435B-96D2-651E5BBEE204}" presName="textB" presStyleLbl="revTx" presStyleIdx="1" presStyleCnt="7">
        <dgm:presLayoutVars>
          <dgm:bulletEnabled val="1"/>
        </dgm:presLayoutVars>
      </dgm:prSet>
      <dgm:spPr/>
      <dgm:t>
        <a:bodyPr/>
        <a:lstStyle/>
        <a:p>
          <a:endParaRPr lang="en-PH"/>
        </a:p>
      </dgm:t>
    </dgm:pt>
    <dgm:pt modelId="{1DAE4BDD-EAA2-419B-83A5-E63BC35F22EB}" type="pres">
      <dgm:prSet presAssocID="{C7CCB8C4-BA8F-435B-96D2-651E5BBEE204}" presName="circleB" presStyleLbl="node1" presStyleIdx="1" presStyleCnt="7"/>
      <dgm:spPr>
        <a:solidFill>
          <a:srgbClr val="FF6600"/>
        </a:solidFill>
      </dgm:spPr>
      <dgm:t>
        <a:bodyPr/>
        <a:lstStyle/>
        <a:p>
          <a:endParaRPr lang="en-PH"/>
        </a:p>
      </dgm:t>
    </dgm:pt>
    <dgm:pt modelId="{70D4BCE2-9AF1-4050-8D36-83039FBC4170}" type="pres">
      <dgm:prSet presAssocID="{C7CCB8C4-BA8F-435B-96D2-651E5BBEE204}" presName="spaceB" presStyleCnt="0"/>
      <dgm:spPr/>
      <dgm:t>
        <a:bodyPr/>
        <a:lstStyle/>
        <a:p>
          <a:endParaRPr lang="en-PH"/>
        </a:p>
      </dgm:t>
    </dgm:pt>
    <dgm:pt modelId="{5AA155E4-D9E9-4C68-8D51-1032CB9A2C1C}" type="pres">
      <dgm:prSet presAssocID="{7D6A4EA2-7BAB-433A-B969-4D95C96F0274}" presName="space" presStyleCnt="0"/>
      <dgm:spPr/>
      <dgm:t>
        <a:bodyPr/>
        <a:lstStyle/>
        <a:p>
          <a:endParaRPr lang="en-PH"/>
        </a:p>
      </dgm:t>
    </dgm:pt>
    <dgm:pt modelId="{4F8FFAB3-4A60-41DB-8392-55BFA792F29D}" type="pres">
      <dgm:prSet presAssocID="{A75DE5EA-0E88-4A1C-B1EA-B4EE477D7AA1}" presName="compositeA" presStyleCnt="0"/>
      <dgm:spPr/>
      <dgm:t>
        <a:bodyPr/>
        <a:lstStyle/>
        <a:p>
          <a:endParaRPr lang="en-PH"/>
        </a:p>
      </dgm:t>
    </dgm:pt>
    <dgm:pt modelId="{6C53CB02-3FD4-46CD-A4CD-EC179D3C6DD7}" type="pres">
      <dgm:prSet presAssocID="{A75DE5EA-0E88-4A1C-B1EA-B4EE477D7AA1}" presName="textA" presStyleLbl="revTx" presStyleIdx="2" presStyleCnt="7">
        <dgm:presLayoutVars>
          <dgm:bulletEnabled val="1"/>
        </dgm:presLayoutVars>
      </dgm:prSet>
      <dgm:spPr/>
      <dgm:t>
        <a:bodyPr/>
        <a:lstStyle/>
        <a:p>
          <a:endParaRPr lang="en-PH"/>
        </a:p>
      </dgm:t>
    </dgm:pt>
    <dgm:pt modelId="{78F7A4AE-858A-46C1-8319-0227BD0E9A17}" type="pres">
      <dgm:prSet presAssocID="{A75DE5EA-0E88-4A1C-B1EA-B4EE477D7AA1}" presName="circleA" presStyleLbl="node1" presStyleIdx="2" presStyleCnt="7"/>
      <dgm:spPr>
        <a:solidFill>
          <a:srgbClr val="FF6600"/>
        </a:solidFill>
      </dgm:spPr>
      <dgm:t>
        <a:bodyPr/>
        <a:lstStyle/>
        <a:p>
          <a:endParaRPr lang="en-PH"/>
        </a:p>
      </dgm:t>
    </dgm:pt>
    <dgm:pt modelId="{93688C08-732A-4A49-9203-1E99A4E1B36D}" type="pres">
      <dgm:prSet presAssocID="{A75DE5EA-0E88-4A1C-B1EA-B4EE477D7AA1}" presName="spaceA" presStyleCnt="0"/>
      <dgm:spPr/>
      <dgm:t>
        <a:bodyPr/>
        <a:lstStyle/>
        <a:p>
          <a:endParaRPr lang="en-PH"/>
        </a:p>
      </dgm:t>
    </dgm:pt>
    <dgm:pt modelId="{B24464CE-B340-422C-A1A5-CCF43E02B78C}" type="pres">
      <dgm:prSet presAssocID="{03226FF3-250B-4000-A0B5-00FF0F1D75A5}" presName="space" presStyleCnt="0"/>
      <dgm:spPr/>
      <dgm:t>
        <a:bodyPr/>
        <a:lstStyle/>
        <a:p>
          <a:endParaRPr lang="en-PH"/>
        </a:p>
      </dgm:t>
    </dgm:pt>
    <dgm:pt modelId="{19AAADE3-11FB-482C-94C7-8AF7ABD73C29}" type="pres">
      <dgm:prSet presAssocID="{1982B446-3706-4711-A6F1-3DC4DFE59A3A}" presName="compositeB" presStyleCnt="0"/>
      <dgm:spPr/>
      <dgm:t>
        <a:bodyPr/>
        <a:lstStyle/>
        <a:p>
          <a:endParaRPr lang="en-PH"/>
        </a:p>
      </dgm:t>
    </dgm:pt>
    <dgm:pt modelId="{C74585BB-C435-4F40-B20F-4CEF1A6D7275}" type="pres">
      <dgm:prSet presAssocID="{1982B446-3706-4711-A6F1-3DC4DFE59A3A}" presName="textB" presStyleLbl="revTx" presStyleIdx="3" presStyleCnt="7">
        <dgm:presLayoutVars>
          <dgm:bulletEnabled val="1"/>
        </dgm:presLayoutVars>
      </dgm:prSet>
      <dgm:spPr/>
      <dgm:t>
        <a:bodyPr/>
        <a:lstStyle/>
        <a:p>
          <a:endParaRPr lang="en-PH"/>
        </a:p>
      </dgm:t>
    </dgm:pt>
    <dgm:pt modelId="{EBD7C9A6-9C1A-42B7-A1C5-800AF2CEA1CF}" type="pres">
      <dgm:prSet presAssocID="{1982B446-3706-4711-A6F1-3DC4DFE59A3A}" presName="circleB" presStyleLbl="node1" presStyleIdx="3" presStyleCnt="7"/>
      <dgm:spPr>
        <a:solidFill>
          <a:srgbClr val="0000FF"/>
        </a:solidFill>
      </dgm:spPr>
      <dgm:t>
        <a:bodyPr/>
        <a:lstStyle/>
        <a:p>
          <a:endParaRPr lang="en-PH"/>
        </a:p>
      </dgm:t>
    </dgm:pt>
    <dgm:pt modelId="{65568524-A656-43EF-9534-55B3F36ED5B8}" type="pres">
      <dgm:prSet presAssocID="{1982B446-3706-4711-A6F1-3DC4DFE59A3A}" presName="spaceB" presStyleCnt="0"/>
      <dgm:spPr/>
      <dgm:t>
        <a:bodyPr/>
        <a:lstStyle/>
        <a:p>
          <a:endParaRPr lang="en-PH"/>
        </a:p>
      </dgm:t>
    </dgm:pt>
    <dgm:pt modelId="{CD194C21-DD26-4857-98AB-E33E6C648A45}" type="pres">
      <dgm:prSet presAssocID="{6C0374E5-7FC4-4DEF-BC17-94C58A35DE3F}" presName="space" presStyleCnt="0"/>
      <dgm:spPr/>
      <dgm:t>
        <a:bodyPr/>
        <a:lstStyle/>
        <a:p>
          <a:endParaRPr lang="en-PH"/>
        </a:p>
      </dgm:t>
    </dgm:pt>
    <dgm:pt modelId="{5F612A1B-49C4-48B1-84CA-D8A3E2812423}" type="pres">
      <dgm:prSet presAssocID="{8B773820-744F-42F7-AEA0-81F30B0F041A}" presName="compositeA" presStyleCnt="0"/>
      <dgm:spPr/>
      <dgm:t>
        <a:bodyPr/>
        <a:lstStyle/>
        <a:p>
          <a:endParaRPr lang="en-PH"/>
        </a:p>
      </dgm:t>
    </dgm:pt>
    <dgm:pt modelId="{38295DEF-4871-49D9-B596-05A46D7B660A}" type="pres">
      <dgm:prSet presAssocID="{8B773820-744F-42F7-AEA0-81F30B0F041A}" presName="textA" presStyleLbl="revTx" presStyleIdx="4" presStyleCnt="7">
        <dgm:presLayoutVars>
          <dgm:bulletEnabled val="1"/>
        </dgm:presLayoutVars>
      </dgm:prSet>
      <dgm:spPr/>
      <dgm:t>
        <a:bodyPr/>
        <a:lstStyle/>
        <a:p>
          <a:endParaRPr lang="en-PH"/>
        </a:p>
      </dgm:t>
    </dgm:pt>
    <dgm:pt modelId="{D08D1F79-91FC-4238-A192-ED9B6F4BF321}" type="pres">
      <dgm:prSet presAssocID="{8B773820-744F-42F7-AEA0-81F30B0F041A}" presName="circleA" presStyleLbl="node1" presStyleIdx="4" presStyleCnt="7"/>
      <dgm:spPr>
        <a:solidFill>
          <a:srgbClr val="FF6600"/>
        </a:solidFill>
      </dgm:spPr>
      <dgm:t>
        <a:bodyPr/>
        <a:lstStyle/>
        <a:p>
          <a:endParaRPr lang="en-PH"/>
        </a:p>
      </dgm:t>
    </dgm:pt>
    <dgm:pt modelId="{4E7FC66B-66A2-4E88-8245-06EAC96B8811}" type="pres">
      <dgm:prSet presAssocID="{8B773820-744F-42F7-AEA0-81F30B0F041A}" presName="spaceA" presStyleCnt="0"/>
      <dgm:spPr/>
      <dgm:t>
        <a:bodyPr/>
        <a:lstStyle/>
        <a:p>
          <a:endParaRPr lang="en-PH"/>
        </a:p>
      </dgm:t>
    </dgm:pt>
    <dgm:pt modelId="{8470AC95-3144-4887-95C8-8D213A5E6ED7}" type="pres">
      <dgm:prSet presAssocID="{033134A0-C815-400B-9882-B1FEB35EF872}" presName="space" presStyleCnt="0"/>
      <dgm:spPr/>
      <dgm:t>
        <a:bodyPr/>
        <a:lstStyle/>
        <a:p>
          <a:endParaRPr lang="en-PH"/>
        </a:p>
      </dgm:t>
    </dgm:pt>
    <dgm:pt modelId="{C28F1A42-D12A-47FE-9E30-9577B57A4F8A}" type="pres">
      <dgm:prSet presAssocID="{1E990D00-D904-4F70-8529-C2E25EF1D5A7}" presName="compositeB" presStyleCnt="0"/>
      <dgm:spPr/>
    </dgm:pt>
    <dgm:pt modelId="{7A6D932E-3527-4093-8438-71E97A38E61B}" type="pres">
      <dgm:prSet presAssocID="{1E990D00-D904-4F70-8529-C2E25EF1D5A7}" presName="textB" presStyleLbl="revTx" presStyleIdx="5" presStyleCnt="7">
        <dgm:presLayoutVars>
          <dgm:bulletEnabled val="1"/>
        </dgm:presLayoutVars>
      </dgm:prSet>
      <dgm:spPr/>
      <dgm:t>
        <a:bodyPr/>
        <a:lstStyle/>
        <a:p>
          <a:endParaRPr lang="en-PH"/>
        </a:p>
      </dgm:t>
    </dgm:pt>
    <dgm:pt modelId="{D4ACA8D0-89DF-4A64-A142-3BA338122F0F}" type="pres">
      <dgm:prSet presAssocID="{1E990D00-D904-4F70-8529-C2E25EF1D5A7}" presName="circleB" presStyleLbl="node1" presStyleIdx="5" presStyleCnt="7"/>
      <dgm:spPr>
        <a:solidFill>
          <a:srgbClr val="FF6600"/>
        </a:solidFill>
      </dgm:spPr>
      <dgm:t>
        <a:bodyPr/>
        <a:lstStyle/>
        <a:p>
          <a:endParaRPr lang="en-PH"/>
        </a:p>
      </dgm:t>
    </dgm:pt>
    <dgm:pt modelId="{4EBA4FAE-68B7-4149-B0D5-25857230E68A}" type="pres">
      <dgm:prSet presAssocID="{1E990D00-D904-4F70-8529-C2E25EF1D5A7}" presName="spaceB" presStyleCnt="0"/>
      <dgm:spPr/>
    </dgm:pt>
    <dgm:pt modelId="{925504E3-2AEA-4324-A100-E8A4EF27EBC4}" type="pres">
      <dgm:prSet presAssocID="{DE2E862F-1F53-4522-9911-FE227FBB2C1B}" presName="space" presStyleCnt="0"/>
      <dgm:spPr/>
    </dgm:pt>
    <dgm:pt modelId="{67581EBD-1BD2-47AA-ACD6-1DA9D02CDC8C}" type="pres">
      <dgm:prSet presAssocID="{61AA1CF8-F2A7-43B9-95B7-0D4D2C18E2BB}" presName="compositeA" presStyleCnt="0"/>
      <dgm:spPr/>
    </dgm:pt>
    <dgm:pt modelId="{1A560EC5-6F8C-4034-8477-6E38A7C86F45}" type="pres">
      <dgm:prSet presAssocID="{61AA1CF8-F2A7-43B9-95B7-0D4D2C18E2BB}" presName="textA" presStyleLbl="revTx" presStyleIdx="6" presStyleCnt="7">
        <dgm:presLayoutVars>
          <dgm:bulletEnabled val="1"/>
        </dgm:presLayoutVars>
      </dgm:prSet>
      <dgm:spPr/>
      <dgm:t>
        <a:bodyPr/>
        <a:lstStyle/>
        <a:p>
          <a:endParaRPr lang="en-PH"/>
        </a:p>
      </dgm:t>
    </dgm:pt>
    <dgm:pt modelId="{7D3C72ED-291F-4383-B025-8AA7F505B9FF}" type="pres">
      <dgm:prSet presAssocID="{61AA1CF8-F2A7-43B9-95B7-0D4D2C18E2BB}" presName="circleA" presStyleLbl="node1" presStyleIdx="6" presStyleCnt="7"/>
      <dgm:spPr>
        <a:solidFill>
          <a:srgbClr val="FF6600"/>
        </a:solidFill>
      </dgm:spPr>
      <dgm:t>
        <a:bodyPr/>
        <a:lstStyle/>
        <a:p>
          <a:endParaRPr lang="en-PH"/>
        </a:p>
      </dgm:t>
    </dgm:pt>
    <dgm:pt modelId="{F18C0684-EA33-4615-AE0C-B5BA7B2252CD}" type="pres">
      <dgm:prSet presAssocID="{61AA1CF8-F2A7-43B9-95B7-0D4D2C18E2BB}" presName="spaceA" presStyleCnt="0"/>
      <dgm:spPr/>
    </dgm:pt>
  </dgm:ptLst>
  <dgm:cxnLst>
    <dgm:cxn modelId="{679C1D1A-14EB-43D6-A6EB-15DB434BD9E3}" srcId="{455C831A-CCF5-4391-A2BE-9DF065D37587}" destId="{C7CCB8C4-BA8F-435B-96D2-651E5BBEE204}" srcOrd="1" destOrd="0" parTransId="{AD18367E-C5DB-45A4-A27B-B15954C86D0F}" sibTransId="{7D6A4EA2-7BAB-433A-B969-4D95C96F0274}"/>
    <dgm:cxn modelId="{F27DBB23-6928-4D1F-B67C-B7D83178A4ED}" type="presOf" srcId="{455C831A-CCF5-4391-A2BE-9DF065D37587}" destId="{9E49FE05-7851-4803-98A6-19D34EAD526A}" srcOrd="0" destOrd="0" presId="urn:microsoft.com/office/officeart/2005/8/layout/hProcess11"/>
    <dgm:cxn modelId="{8C1AFE23-B091-4CE6-8284-0511812F213B}" srcId="{455C831A-CCF5-4391-A2BE-9DF065D37587}" destId="{1E3A074B-8EC3-4AC7-ADB8-C53A583CA2D1}" srcOrd="0" destOrd="0" parTransId="{C3E70DF8-D297-401F-A070-1295F4388B0B}" sibTransId="{13D421C7-F834-4141-85ED-0207D610A128}"/>
    <dgm:cxn modelId="{075CDB00-4C45-414C-83A7-531480583F44}" type="presOf" srcId="{1982B446-3706-4711-A6F1-3DC4DFE59A3A}" destId="{C74585BB-C435-4F40-B20F-4CEF1A6D7275}" srcOrd="0" destOrd="0" presId="urn:microsoft.com/office/officeart/2005/8/layout/hProcess11"/>
    <dgm:cxn modelId="{A58E3F4A-B4F1-4198-B1A3-69BB994700B0}" type="presOf" srcId="{61AA1CF8-F2A7-43B9-95B7-0D4D2C18E2BB}" destId="{1A560EC5-6F8C-4034-8477-6E38A7C86F45}" srcOrd="0" destOrd="0" presId="urn:microsoft.com/office/officeart/2005/8/layout/hProcess11"/>
    <dgm:cxn modelId="{5C036F29-F13C-491C-931B-DF94F9D7ED2B}" srcId="{455C831A-CCF5-4391-A2BE-9DF065D37587}" destId="{8B773820-744F-42F7-AEA0-81F30B0F041A}" srcOrd="4" destOrd="0" parTransId="{E1FEAF7A-96E8-427D-9527-A3BA9766F940}" sibTransId="{033134A0-C815-400B-9882-B1FEB35EF872}"/>
    <dgm:cxn modelId="{CC0D71A9-A91A-488C-9BB1-E1E1E624BB23}" srcId="{455C831A-CCF5-4391-A2BE-9DF065D37587}" destId="{61AA1CF8-F2A7-43B9-95B7-0D4D2C18E2BB}" srcOrd="6" destOrd="0" parTransId="{D9553192-6F82-45A4-AF65-5050145A8E69}" sibTransId="{B3BF68B8-7524-448C-B626-03E4BF277456}"/>
    <dgm:cxn modelId="{5A1DDD91-FAB5-48CA-9BB8-1268764E2B79}" type="presOf" srcId="{A75DE5EA-0E88-4A1C-B1EA-B4EE477D7AA1}" destId="{6C53CB02-3FD4-46CD-A4CD-EC179D3C6DD7}" srcOrd="0" destOrd="0" presId="urn:microsoft.com/office/officeart/2005/8/layout/hProcess11"/>
    <dgm:cxn modelId="{7DD07C3D-EA79-49EE-93EE-865A49AB8425}" srcId="{455C831A-CCF5-4391-A2BE-9DF065D37587}" destId="{1982B446-3706-4711-A6F1-3DC4DFE59A3A}" srcOrd="3" destOrd="0" parTransId="{33D0F32B-ABD3-423A-818A-28D89377B172}" sibTransId="{6C0374E5-7FC4-4DEF-BC17-94C58A35DE3F}"/>
    <dgm:cxn modelId="{D09152C8-0058-4F02-AE9F-59A443534AE8}" srcId="{455C831A-CCF5-4391-A2BE-9DF065D37587}" destId="{A75DE5EA-0E88-4A1C-B1EA-B4EE477D7AA1}" srcOrd="2" destOrd="0" parTransId="{48157EE2-9BD9-48FE-A422-276C84F2470D}" sibTransId="{03226FF3-250B-4000-A0B5-00FF0F1D75A5}"/>
    <dgm:cxn modelId="{5437F4CB-E215-44ED-82B3-A900231D18A9}" type="presOf" srcId="{C7CCB8C4-BA8F-435B-96D2-651E5BBEE204}" destId="{0C5327E8-D9D5-4606-96F4-02C4B1A94D81}" srcOrd="0" destOrd="0" presId="urn:microsoft.com/office/officeart/2005/8/layout/hProcess11"/>
    <dgm:cxn modelId="{2F1F35E3-8DDA-471A-AEB4-F7A6DE23F1A5}" type="presOf" srcId="{8B773820-744F-42F7-AEA0-81F30B0F041A}" destId="{38295DEF-4871-49D9-B596-05A46D7B660A}" srcOrd="0" destOrd="0" presId="urn:microsoft.com/office/officeart/2005/8/layout/hProcess11"/>
    <dgm:cxn modelId="{A3E70604-FCA3-4432-B5AF-E34740962F9C}" type="presOf" srcId="{1E3A074B-8EC3-4AC7-ADB8-C53A583CA2D1}" destId="{8352CA78-7C25-4EEC-8486-D379D1E91A91}" srcOrd="0" destOrd="0" presId="urn:microsoft.com/office/officeart/2005/8/layout/hProcess11"/>
    <dgm:cxn modelId="{D879E01D-400B-46A7-8CFF-AB6FE369B3E3}" type="presOf" srcId="{1E990D00-D904-4F70-8529-C2E25EF1D5A7}" destId="{7A6D932E-3527-4093-8438-71E97A38E61B}" srcOrd="0" destOrd="0" presId="urn:microsoft.com/office/officeart/2005/8/layout/hProcess11"/>
    <dgm:cxn modelId="{382DC40D-6DED-4F81-8058-FB2087948856}" srcId="{455C831A-CCF5-4391-A2BE-9DF065D37587}" destId="{1E990D00-D904-4F70-8529-C2E25EF1D5A7}" srcOrd="5" destOrd="0" parTransId="{3F9B3474-F508-4745-832D-0CA590E958B2}" sibTransId="{DE2E862F-1F53-4522-9911-FE227FBB2C1B}"/>
    <dgm:cxn modelId="{41D8DA37-BD7D-4631-8B80-5356C9117A41}" type="presParOf" srcId="{9E49FE05-7851-4803-98A6-19D34EAD526A}" destId="{A9D17F4C-D77E-4DC5-8FA5-0FC946E6460F}" srcOrd="0" destOrd="0" presId="urn:microsoft.com/office/officeart/2005/8/layout/hProcess11"/>
    <dgm:cxn modelId="{BA41765A-ABDA-45EB-B6CB-1EE9781A121E}" type="presParOf" srcId="{9E49FE05-7851-4803-98A6-19D34EAD526A}" destId="{A92479E4-B7D9-43CE-8710-C10FDC0A48E8}" srcOrd="1" destOrd="0" presId="urn:microsoft.com/office/officeart/2005/8/layout/hProcess11"/>
    <dgm:cxn modelId="{A56C32DD-B4EF-443A-87F8-36BFA59E91D8}" type="presParOf" srcId="{A92479E4-B7D9-43CE-8710-C10FDC0A48E8}" destId="{F14D9AC8-E4FD-4E34-B503-AD565BE2C3DB}" srcOrd="0" destOrd="0" presId="urn:microsoft.com/office/officeart/2005/8/layout/hProcess11"/>
    <dgm:cxn modelId="{C15F89B0-F9A4-412E-99EF-CD143D6DD922}" type="presParOf" srcId="{F14D9AC8-E4FD-4E34-B503-AD565BE2C3DB}" destId="{8352CA78-7C25-4EEC-8486-D379D1E91A91}" srcOrd="0" destOrd="0" presId="urn:microsoft.com/office/officeart/2005/8/layout/hProcess11"/>
    <dgm:cxn modelId="{802FDFD2-510F-44B0-8A2F-4BBB0E594068}" type="presParOf" srcId="{F14D9AC8-E4FD-4E34-B503-AD565BE2C3DB}" destId="{5785477C-E0F4-4878-AC99-766B6E33DCCA}" srcOrd="1" destOrd="0" presId="urn:microsoft.com/office/officeart/2005/8/layout/hProcess11"/>
    <dgm:cxn modelId="{1A40CDFC-4E86-4791-A864-C5491E039128}" type="presParOf" srcId="{F14D9AC8-E4FD-4E34-B503-AD565BE2C3DB}" destId="{9AEDFEEC-ACEE-4417-B747-E4B4B7D70DBD}" srcOrd="2" destOrd="0" presId="urn:microsoft.com/office/officeart/2005/8/layout/hProcess11"/>
    <dgm:cxn modelId="{943D8D80-BDDC-4295-A0B9-B797BDCC5EDB}" type="presParOf" srcId="{A92479E4-B7D9-43CE-8710-C10FDC0A48E8}" destId="{9EA152F9-7D3B-437C-8C6C-854991C1EA54}" srcOrd="1" destOrd="0" presId="urn:microsoft.com/office/officeart/2005/8/layout/hProcess11"/>
    <dgm:cxn modelId="{8F2E5B17-F8E6-4C3D-BD16-6BFB5E71E480}" type="presParOf" srcId="{A92479E4-B7D9-43CE-8710-C10FDC0A48E8}" destId="{9CAEBA01-09EA-4322-B37D-D5ED7912DBCF}" srcOrd="2" destOrd="0" presId="urn:microsoft.com/office/officeart/2005/8/layout/hProcess11"/>
    <dgm:cxn modelId="{64DCACBD-3FCC-411C-B2A3-3EC7E586CC27}" type="presParOf" srcId="{9CAEBA01-09EA-4322-B37D-D5ED7912DBCF}" destId="{0C5327E8-D9D5-4606-96F4-02C4B1A94D81}" srcOrd="0" destOrd="0" presId="urn:microsoft.com/office/officeart/2005/8/layout/hProcess11"/>
    <dgm:cxn modelId="{2E4BCC25-7A9A-4448-B82E-41CF7367DFD0}" type="presParOf" srcId="{9CAEBA01-09EA-4322-B37D-D5ED7912DBCF}" destId="{1DAE4BDD-EAA2-419B-83A5-E63BC35F22EB}" srcOrd="1" destOrd="0" presId="urn:microsoft.com/office/officeart/2005/8/layout/hProcess11"/>
    <dgm:cxn modelId="{290B425B-7494-416D-9028-7E334F46F082}" type="presParOf" srcId="{9CAEBA01-09EA-4322-B37D-D5ED7912DBCF}" destId="{70D4BCE2-9AF1-4050-8D36-83039FBC4170}" srcOrd="2" destOrd="0" presId="urn:microsoft.com/office/officeart/2005/8/layout/hProcess11"/>
    <dgm:cxn modelId="{011902E3-3580-424B-A0C9-08EC25679ED8}" type="presParOf" srcId="{A92479E4-B7D9-43CE-8710-C10FDC0A48E8}" destId="{5AA155E4-D9E9-4C68-8D51-1032CB9A2C1C}" srcOrd="3" destOrd="0" presId="urn:microsoft.com/office/officeart/2005/8/layout/hProcess11"/>
    <dgm:cxn modelId="{4DC7236F-5EEE-4F9C-8265-6C4B5FD946A1}" type="presParOf" srcId="{A92479E4-B7D9-43CE-8710-C10FDC0A48E8}" destId="{4F8FFAB3-4A60-41DB-8392-55BFA792F29D}" srcOrd="4" destOrd="0" presId="urn:microsoft.com/office/officeart/2005/8/layout/hProcess11"/>
    <dgm:cxn modelId="{3A257903-C6C2-48D4-A553-3D98FFA76726}" type="presParOf" srcId="{4F8FFAB3-4A60-41DB-8392-55BFA792F29D}" destId="{6C53CB02-3FD4-46CD-A4CD-EC179D3C6DD7}" srcOrd="0" destOrd="0" presId="urn:microsoft.com/office/officeart/2005/8/layout/hProcess11"/>
    <dgm:cxn modelId="{D705A79D-32E1-4740-9D2F-8930A44A06E1}" type="presParOf" srcId="{4F8FFAB3-4A60-41DB-8392-55BFA792F29D}" destId="{78F7A4AE-858A-46C1-8319-0227BD0E9A17}" srcOrd="1" destOrd="0" presId="urn:microsoft.com/office/officeart/2005/8/layout/hProcess11"/>
    <dgm:cxn modelId="{205A9DFB-BA1C-4007-9DAB-41CF492960EC}" type="presParOf" srcId="{4F8FFAB3-4A60-41DB-8392-55BFA792F29D}" destId="{93688C08-732A-4A49-9203-1E99A4E1B36D}" srcOrd="2" destOrd="0" presId="urn:microsoft.com/office/officeart/2005/8/layout/hProcess11"/>
    <dgm:cxn modelId="{793D11AC-9181-4F30-8CFA-A79D3A91541A}" type="presParOf" srcId="{A92479E4-B7D9-43CE-8710-C10FDC0A48E8}" destId="{B24464CE-B340-422C-A1A5-CCF43E02B78C}" srcOrd="5" destOrd="0" presId="urn:microsoft.com/office/officeart/2005/8/layout/hProcess11"/>
    <dgm:cxn modelId="{85922C7B-D3FF-4783-9922-D522364E70F8}" type="presParOf" srcId="{A92479E4-B7D9-43CE-8710-C10FDC0A48E8}" destId="{19AAADE3-11FB-482C-94C7-8AF7ABD73C29}" srcOrd="6" destOrd="0" presId="urn:microsoft.com/office/officeart/2005/8/layout/hProcess11"/>
    <dgm:cxn modelId="{11E582AC-2F30-45E3-A107-B3F01EDE8059}" type="presParOf" srcId="{19AAADE3-11FB-482C-94C7-8AF7ABD73C29}" destId="{C74585BB-C435-4F40-B20F-4CEF1A6D7275}" srcOrd="0" destOrd="0" presId="urn:microsoft.com/office/officeart/2005/8/layout/hProcess11"/>
    <dgm:cxn modelId="{D7ADE057-F0BA-48C3-98AE-9DB765A6D95F}" type="presParOf" srcId="{19AAADE3-11FB-482C-94C7-8AF7ABD73C29}" destId="{EBD7C9A6-9C1A-42B7-A1C5-800AF2CEA1CF}" srcOrd="1" destOrd="0" presId="urn:microsoft.com/office/officeart/2005/8/layout/hProcess11"/>
    <dgm:cxn modelId="{C86D0567-209C-4F2B-9189-F655C74CC4C3}" type="presParOf" srcId="{19AAADE3-11FB-482C-94C7-8AF7ABD73C29}" destId="{65568524-A656-43EF-9534-55B3F36ED5B8}" srcOrd="2" destOrd="0" presId="urn:microsoft.com/office/officeart/2005/8/layout/hProcess11"/>
    <dgm:cxn modelId="{00B5A73F-8685-4DF5-AF5B-C0E9426C423B}" type="presParOf" srcId="{A92479E4-B7D9-43CE-8710-C10FDC0A48E8}" destId="{CD194C21-DD26-4857-98AB-E33E6C648A45}" srcOrd="7" destOrd="0" presId="urn:microsoft.com/office/officeart/2005/8/layout/hProcess11"/>
    <dgm:cxn modelId="{BBFE5B06-CD04-4DEC-8417-22BA53B4B5E1}" type="presParOf" srcId="{A92479E4-B7D9-43CE-8710-C10FDC0A48E8}" destId="{5F612A1B-49C4-48B1-84CA-D8A3E2812423}" srcOrd="8" destOrd="0" presId="urn:microsoft.com/office/officeart/2005/8/layout/hProcess11"/>
    <dgm:cxn modelId="{84071F40-0442-4430-B520-1117157DC544}" type="presParOf" srcId="{5F612A1B-49C4-48B1-84CA-D8A3E2812423}" destId="{38295DEF-4871-49D9-B596-05A46D7B660A}" srcOrd="0" destOrd="0" presId="urn:microsoft.com/office/officeart/2005/8/layout/hProcess11"/>
    <dgm:cxn modelId="{1C4B30B4-6733-4560-B538-96CD732B10B6}" type="presParOf" srcId="{5F612A1B-49C4-48B1-84CA-D8A3E2812423}" destId="{D08D1F79-91FC-4238-A192-ED9B6F4BF321}" srcOrd="1" destOrd="0" presId="urn:microsoft.com/office/officeart/2005/8/layout/hProcess11"/>
    <dgm:cxn modelId="{D3198831-2F83-4771-9381-C0B284158E9B}" type="presParOf" srcId="{5F612A1B-49C4-48B1-84CA-D8A3E2812423}" destId="{4E7FC66B-66A2-4E88-8245-06EAC96B8811}" srcOrd="2" destOrd="0" presId="urn:microsoft.com/office/officeart/2005/8/layout/hProcess11"/>
    <dgm:cxn modelId="{824A8329-06E5-4A3E-82ED-E53B10E4ABE2}" type="presParOf" srcId="{A92479E4-B7D9-43CE-8710-C10FDC0A48E8}" destId="{8470AC95-3144-4887-95C8-8D213A5E6ED7}" srcOrd="9" destOrd="0" presId="urn:microsoft.com/office/officeart/2005/8/layout/hProcess11"/>
    <dgm:cxn modelId="{4AA2066E-4561-4911-9BC4-28FF1D22095F}" type="presParOf" srcId="{A92479E4-B7D9-43CE-8710-C10FDC0A48E8}" destId="{C28F1A42-D12A-47FE-9E30-9577B57A4F8A}" srcOrd="10" destOrd="0" presId="urn:microsoft.com/office/officeart/2005/8/layout/hProcess11"/>
    <dgm:cxn modelId="{C4E4532A-7F1E-452F-B641-A6231628CD46}" type="presParOf" srcId="{C28F1A42-D12A-47FE-9E30-9577B57A4F8A}" destId="{7A6D932E-3527-4093-8438-71E97A38E61B}" srcOrd="0" destOrd="0" presId="urn:microsoft.com/office/officeart/2005/8/layout/hProcess11"/>
    <dgm:cxn modelId="{33CD276E-4212-44AE-A41C-07008FEE6910}" type="presParOf" srcId="{C28F1A42-D12A-47FE-9E30-9577B57A4F8A}" destId="{D4ACA8D0-89DF-4A64-A142-3BA338122F0F}" srcOrd="1" destOrd="0" presId="urn:microsoft.com/office/officeart/2005/8/layout/hProcess11"/>
    <dgm:cxn modelId="{4EDEF3A6-FBC9-4F14-950E-E8277D0E45AB}" type="presParOf" srcId="{C28F1A42-D12A-47FE-9E30-9577B57A4F8A}" destId="{4EBA4FAE-68B7-4149-B0D5-25857230E68A}" srcOrd="2" destOrd="0" presId="urn:microsoft.com/office/officeart/2005/8/layout/hProcess11"/>
    <dgm:cxn modelId="{BD68968C-A26F-4CEE-9E88-649B945C9F5B}" type="presParOf" srcId="{A92479E4-B7D9-43CE-8710-C10FDC0A48E8}" destId="{925504E3-2AEA-4324-A100-E8A4EF27EBC4}" srcOrd="11" destOrd="0" presId="urn:microsoft.com/office/officeart/2005/8/layout/hProcess11"/>
    <dgm:cxn modelId="{145DAB98-882D-427F-8E4E-0BB6B74A1456}" type="presParOf" srcId="{A92479E4-B7D9-43CE-8710-C10FDC0A48E8}" destId="{67581EBD-1BD2-47AA-ACD6-1DA9D02CDC8C}" srcOrd="12" destOrd="0" presId="urn:microsoft.com/office/officeart/2005/8/layout/hProcess11"/>
    <dgm:cxn modelId="{D79323D3-A209-49B4-9519-8311F928D34E}" type="presParOf" srcId="{67581EBD-1BD2-47AA-ACD6-1DA9D02CDC8C}" destId="{1A560EC5-6F8C-4034-8477-6E38A7C86F45}" srcOrd="0" destOrd="0" presId="urn:microsoft.com/office/officeart/2005/8/layout/hProcess11"/>
    <dgm:cxn modelId="{217E87E8-E692-4686-BD0F-A752F0ADDF9F}" type="presParOf" srcId="{67581EBD-1BD2-47AA-ACD6-1DA9D02CDC8C}" destId="{7D3C72ED-291F-4383-B025-8AA7F505B9FF}" srcOrd="1" destOrd="0" presId="urn:microsoft.com/office/officeart/2005/8/layout/hProcess11"/>
    <dgm:cxn modelId="{1E8C30F1-3A53-43FA-B745-F6A9BC82D600}" type="presParOf" srcId="{67581EBD-1BD2-47AA-ACD6-1DA9D02CDC8C}" destId="{F18C0684-EA33-4615-AE0C-B5BA7B2252CD}" srcOrd="2" destOrd="0" presId="urn:microsoft.com/office/officeart/2005/8/layout/hProcess11"/>
  </dgm:cxnLst>
  <dgm:bg/>
  <dgm:whole/>
</dgm:dataModel>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PH"/>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14A38C-8473-4E9B-B17C-4F7873C9D75F}" type="datetimeFigureOut">
              <a:rPr lang="en-US" smtClean="0"/>
              <a:pPr/>
              <a:t>5/5/2015</a:t>
            </a:fld>
            <a:endParaRPr lang="en-PH"/>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PH"/>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PH"/>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E92342-E159-419B-A809-363E20AEC474}" type="slidenum">
              <a:rPr lang="en-PH" smtClean="0"/>
              <a:pPr/>
              <a:t>‹#›</a:t>
            </a:fld>
            <a:endParaRPr lang="en-PH"/>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iipi.or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PH" sz="1200" b="0" i="0" kern="1200" dirty="0" smtClean="0">
                <a:solidFill>
                  <a:schemeClr val="tx1"/>
                </a:solidFill>
                <a:latin typeface="+mn-lt"/>
                <a:ea typeface="+mn-ea"/>
                <a:cs typeface="+mn-cs"/>
              </a:rPr>
              <a:t>1. the needs for the IP office to have its own expert team of patent searchers who can mentor and lead the other stakeholders;</a:t>
            </a:r>
          </a:p>
          <a:p>
            <a:r>
              <a:rPr lang="en-PH" sz="1200" b="0" i="0" kern="1200" dirty="0" smtClean="0">
                <a:solidFill>
                  <a:schemeClr val="tx1"/>
                </a:solidFill>
                <a:latin typeface="+mn-lt"/>
                <a:ea typeface="+mn-ea"/>
                <a:cs typeface="+mn-cs"/>
              </a:rPr>
              <a:t>2. the non-training aspects of building </a:t>
            </a:r>
            <a:r>
              <a:rPr lang="en-PH" sz="1200" b="0" i="0" kern="1200" dirty="0" err="1" smtClean="0">
                <a:solidFill>
                  <a:schemeClr val="tx1"/>
                </a:solidFill>
                <a:latin typeface="+mn-lt"/>
                <a:ea typeface="+mn-ea"/>
                <a:cs typeface="+mn-cs"/>
              </a:rPr>
              <a:t>ITSOs</a:t>
            </a:r>
            <a:r>
              <a:rPr lang="en-PH" sz="1200" b="0" i="0" kern="1200" dirty="0" smtClean="0">
                <a:solidFill>
                  <a:schemeClr val="tx1"/>
                </a:solidFill>
                <a:latin typeface="+mn-lt"/>
                <a:ea typeface="+mn-ea"/>
                <a:cs typeface="+mn-cs"/>
              </a:rPr>
              <a:t> into a network that works together as one for the country rather than rival / fragmented camps of institutions;</a:t>
            </a:r>
          </a:p>
          <a:p>
            <a:r>
              <a:rPr lang="en-PH" sz="1200" b="0" i="0" kern="1200" dirty="0" smtClean="0">
                <a:solidFill>
                  <a:schemeClr val="tx1"/>
                </a:solidFill>
                <a:latin typeface="+mn-lt"/>
                <a:ea typeface="+mn-ea"/>
                <a:cs typeface="+mn-cs"/>
              </a:rPr>
              <a:t>3. the need to rally all other development partners beside WIPO to fill in the training needs so there is monthly training for the </a:t>
            </a:r>
            <a:r>
              <a:rPr lang="en-PH" sz="1200" b="0" i="0" kern="1200" dirty="0" err="1" smtClean="0">
                <a:solidFill>
                  <a:schemeClr val="tx1"/>
                </a:solidFill>
                <a:latin typeface="+mn-lt"/>
                <a:ea typeface="+mn-ea"/>
                <a:cs typeface="+mn-cs"/>
              </a:rPr>
              <a:t>stakeholdrs</a:t>
            </a:r>
            <a:r>
              <a:rPr lang="en-PH" sz="1200" b="0" i="0" kern="1200" dirty="0" smtClean="0">
                <a:solidFill>
                  <a:schemeClr val="tx1"/>
                </a:solidFill>
                <a:latin typeface="+mn-lt"/>
                <a:ea typeface="+mn-ea"/>
                <a:cs typeface="+mn-cs"/>
              </a:rPr>
              <a:t>;</a:t>
            </a:r>
            <a:br>
              <a:rPr lang="en-PH" sz="1200" b="0" i="0" kern="1200" dirty="0" smtClean="0">
                <a:solidFill>
                  <a:schemeClr val="tx1"/>
                </a:solidFill>
                <a:latin typeface="+mn-lt"/>
                <a:ea typeface="+mn-ea"/>
                <a:cs typeface="+mn-cs"/>
              </a:rPr>
            </a:br>
            <a:r>
              <a:rPr lang="en-PH" sz="1200" b="0" i="0" kern="1200" dirty="0" smtClean="0">
                <a:solidFill>
                  <a:schemeClr val="tx1"/>
                </a:solidFill>
                <a:latin typeface="+mn-lt"/>
                <a:ea typeface="+mn-ea"/>
                <a:cs typeface="+mn-cs"/>
              </a:rPr>
              <a:t>4. the need to create demand, and not just the supply. Without continuing work, the skills are not practiced and will be lost; and</a:t>
            </a:r>
            <a:br>
              <a:rPr lang="en-PH" sz="1200" b="0" i="0" kern="1200" dirty="0" smtClean="0">
                <a:solidFill>
                  <a:schemeClr val="tx1"/>
                </a:solidFill>
                <a:latin typeface="+mn-lt"/>
                <a:ea typeface="+mn-ea"/>
                <a:cs typeface="+mn-cs"/>
              </a:rPr>
            </a:br>
            <a:r>
              <a:rPr lang="en-PH" sz="1200" b="0" i="0" kern="1200" dirty="0" smtClean="0">
                <a:solidFill>
                  <a:schemeClr val="tx1"/>
                </a:solidFill>
                <a:latin typeface="+mn-lt"/>
                <a:ea typeface="+mn-ea"/>
                <a:cs typeface="+mn-cs"/>
              </a:rPr>
              <a:t>5. the need for apprenticeship with international firms so trainees get the longer period of on-the-job exposure.</a:t>
            </a:r>
          </a:p>
        </p:txBody>
      </p:sp>
      <p:sp>
        <p:nvSpPr>
          <p:cNvPr id="4" name="Slide Number Placeholder 3"/>
          <p:cNvSpPr>
            <a:spLocks noGrp="1"/>
          </p:cNvSpPr>
          <p:nvPr>
            <p:ph type="sldNum" sz="quarter" idx="10"/>
          </p:nvPr>
        </p:nvSpPr>
        <p:spPr/>
        <p:txBody>
          <a:bodyPr/>
          <a:lstStyle/>
          <a:p>
            <a:fld id="{22E92342-E159-419B-A809-363E20AEC474}" type="slidenum">
              <a:rPr lang="en-PH" smtClean="0"/>
              <a:pPr/>
              <a:t>1</a:t>
            </a:fld>
            <a:endParaRPr lang="en-PH"/>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PH" dirty="0" smtClean="0"/>
              <a:t>For innovations that at</a:t>
            </a:r>
            <a:r>
              <a:rPr lang="en-PH" baseline="0" dirty="0" smtClean="0"/>
              <a:t> least has had a patent application already</a:t>
            </a:r>
            <a:endParaRPr lang="en-PH" dirty="0"/>
          </a:p>
        </p:txBody>
      </p:sp>
      <p:sp>
        <p:nvSpPr>
          <p:cNvPr id="4" name="Slide Number Placeholder 3"/>
          <p:cNvSpPr>
            <a:spLocks noGrp="1"/>
          </p:cNvSpPr>
          <p:nvPr>
            <p:ph type="sldNum" sz="quarter" idx="10"/>
          </p:nvPr>
        </p:nvSpPr>
        <p:spPr/>
        <p:txBody>
          <a:bodyPr/>
          <a:lstStyle/>
          <a:p>
            <a:fld id="{22E92342-E159-419B-A809-363E20AEC474}" type="slidenum">
              <a:rPr lang="en-PH" smtClean="0"/>
              <a:pPr/>
              <a:t>17</a:t>
            </a:fld>
            <a:endParaRPr lang="en-PH"/>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The following slides</a:t>
            </a:r>
            <a:r>
              <a:rPr lang="en-US" baseline="0" dirty="0" smtClean="0"/>
              <a:t> show several examples of timelines using SmartArt graphics.</a:t>
            </a:r>
            <a:endParaRPr lang="en-US" dirty="0" smtClean="0"/>
          </a:p>
          <a:p>
            <a:r>
              <a:rPr lang="en-US" dirty="0" smtClean="0"/>
              <a:t>Include a timeline for the project, clearly marking milestones,</a:t>
            </a:r>
            <a:r>
              <a:rPr lang="en-US" baseline="0" dirty="0" smtClean="0"/>
              <a:t> important dates, </a:t>
            </a:r>
            <a:r>
              <a:rPr lang="en-US" dirty="0" smtClean="0"/>
              <a:t>and highlight where the project is now.</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E0C3846-8D4C-4326-8BC7-9B455A036298}" type="slidenum">
              <a:rPr lang="en-US" smtClean="0"/>
              <a:pPr/>
              <a:t>20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PH" dirty="0" smtClean="0"/>
              <a:t>AUTM – Association of University Tech Managers</a:t>
            </a:r>
            <a:endParaRPr lang="en-PH" dirty="0"/>
          </a:p>
        </p:txBody>
      </p:sp>
      <p:sp>
        <p:nvSpPr>
          <p:cNvPr id="4" name="Slide Number Placeholder 3"/>
          <p:cNvSpPr>
            <a:spLocks noGrp="1"/>
          </p:cNvSpPr>
          <p:nvPr>
            <p:ph type="sldNum" sz="quarter" idx="10"/>
          </p:nvPr>
        </p:nvSpPr>
        <p:spPr/>
        <p:txBody>
          <a:bodyPr/>
          <a:lstStyle/>
          <a:p>
            <a:fld id="{22E92342-E159-419B-A809-363E20AEC474}" type="slidenum">
              <a:rPr lang="en-PH" smtClean="0"/>
              <a:pPr/>
              <a:t>33</a:t>
            </a:fld>
            <a:endParaRPr lang="en-PH"/>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457200" indent="-457200">
              <a:buFont typeface="+mj-lt"/>
              <a:buAutoNum type="arabicPeriod"/>
            </a:pPr>
            <a:r>
              <a:rPr lang="en-PH" sz="2800" dirty="0" smtClean="0">
                <a:latin typeface="Arial" pitchFamily="34" charset="0"/>
                <a:cs typeface="Arial" pitchFamily="34" charset="0"/>
              </a:rPr>
              <a:t>Overview of the initiative/partnership </a:t>
            </a:r>
          </a:p>
          <a:p>
            <a:pPr marL="914400" lvl="1" indent="-457200"/>
            <a:r>
              <a:rPr lang="en-PH" sz="2400" dirty="0" smtClean="0">
                <a:latin typeface="Arial" pitchFamily="34" charset="0"/>
                <a:cs typeface="Arial" pitchFamily="34" charset="0"/>
              </a:rPr>
              <a:t>(rationale, main partners, objective/expected results, deliverables, implementation modalities, activities, timeframe)</a:t>
            </a:r>
          </a:p>
          <a:p>
            <a:pPr marL="457200" indent="-457200">
              <a:buFont typeface="+mj-lt"/>
              <a:buAutoNum type="arabicPeriod"/>
            </a:pPr>
            <a:r>
              <a:rPr lang="en-PH" sz="2800" dirty="0" smtClean="0">
                <a:latin typeface="Arial" pitchFamily="34" charset="0"/>
                <a:cs typeface="Arial" pitchFamily="34" charset="0"/>
              </a:rPr>
              <a:t>Results achieved</a:t>
            </a:r>
          </a:p>
          <a:p>
            <a:pPr marL="457200" indent="-457200">
              <a:buFont typeface="+mj-lt"/>
              <a:buAutoNum type="arabicPeriod"/>
            </a:pPr>
            <a:r>
              <a:rPr lang="en-PH" sz="2800" dirty="0" smtClean="0">
                <a:latin typeface="Arial" pitchFamily="34" charset="0"/>
                <a:cs typeface="Arial" pitchFamily="34" charset="0"/>
              </a:rPr>
              <a:t>Next steps/outlook</a:t>
            </a:r>
          </a:p>
          <a:p>
            <a:pPr marL="457200" indent="-457200">
              <a:buFont typeface="+mj-lt"/>
              <a:buAutoNum type="arabicPeriod"/>
            </a:pPr>
            <a:r>
              <a:rPr lang="en-PH" sz="2800" dirty="0" smtClean="0">
                <a:latin typeface="Arial" pitchFamily="34" charset="0"/>
                <a:cs typeface="Arial" pitchFamily="34" charset="0"/>
              </a:rPr>
              <a:t>Lessons learned: main challenges, achievements and opportunities for adaptation/replication</a:t>
            </a:r>
          </a:p>
          <a:p>
            <a:endParaRPr lang="en-PH" dirty="0"/>
          </a:p>
        </p:txBody>
      </p:sp>
      <p:sp>
        <p:nvSpPr>
          <p:cNvPr id="4" name="Slide Number Placeholder 3"/>
          <p:cNvSpPr>
            <a:spLocks noGrp="1"/>
          </p:cNvSpPr>
          <p:nvPr>
            <p:ph type="sldNum" sz="quarter" idx="10"/>
          </p:nvPr>
        </p:nvSpPr>
        <p:spPr/>
        <p:txBody>
          <a:bodyPr/>
          <a:lstStyle/>
          <a:p>
            <a:fld id="{22E92342-E159-419B-A809-363E20AEC474}" type="slidenum">
              <a:rPr lang="en-PH" smtClean="0"/>
              <a:pPr/>
              <a:t>2</a:t>
            </a:fld>
            <a:endParaRPr lang="en-PH"/>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PH" dirty="0" smtClean="0"/>
              <a:t>The Philippines came up with the Filipino version of the WIPO</a:t>
            </a:r>
            <a:r>
              <a:rPr lang="en-PH" baseline="0" dirty="0" smtClean="0"/>
              <a:t> TISC – </a:t>
            </a:r>
            <a:r>
              <a:rPr lang="en-PH" sz="1200" b="1" i="0" kern="1200" dirty="0" smtClean="0">
                <a:solidFill>
                  <a:schemeClr val="tx1"/>
                </a:solidFill>
                <a:latin typeface="+mn-lt"/>
                <a:ea typeface="+mn-ea"/>
                <a:cs typeface="+mn-cs"/>
              </a:rPr>
              <a:t>Technology and Innovation Support </a:t>
            </a:r>
            <a:r>
              <a:rPr lang="en-PH" sz="1200" b="1" i="0" kern="1200" dirty="0" err="1" smtClean="0">
                <a:solidFill>
                  <a:schemeClr val="tx1"/>
                </a:solidFill>
                <a:latin typeface="+mn-lt"/>
                <a:ea typeface="+mn-ea"/>
                <a:cs typeface="+mn-cs"/>
              </a:rPr>
              <a:t>Centers</a:t>
            </a:r>
            <a:r>
              <a:rPr lang="en-PH" sz="1200" b="1" i="0" kern="1200" dirty="0" smtClean="0">
                <a:solidFill>
                  <a:schemeClr val="tx1"/>
                </a:solidFill>
                <a:latin typeface="+mn-lt"/>
                <a:ea typeface="+mn-ea"/>
                <a:cs typeface="+mn-cs"/>
              </a:rPr>
              <a:t> (TISC)</a:t>
            </a:r>
            <a:r>
              <a:rPr lang="en-PH" sz="1200" b="0" i="0" kern="1200" dirty="0" smtClean="0">
                <a:solidFill>
                  <a:schemeClr val="tx1"/>
                </a:solidFill>
                <a:latin typeface="+mn-lt"/>
                <a:ea typeface="+mn-ea"/>
                <a:cs typeface="+mn-cs"/>
              </a:rPr>
              <a:t> </a:t>
            </a:r>
            <a:endParaRPr lang="en-PH" sz="1200" b="1" i="0" kern="1200" dirty="0" smtClean="0">
              <a:solidFill>
                <a:schemeClr val="tx1"/>
              </a:solidFill>
              <a:latin typeface="+mn-lt"/>
              <a:ea typeface="+mn-ea"/>
              <a:cs typeface="+mn-cs"/>
            </a:endParaRPr>
          </a:p>
          <a:p>
            <a:endParaRPr lang="en-PH" dirty="0"/>
          </a:p>
        </p:txBody>
      </p:sp>
      <p:sp>
        <p:nvSpPr>
          <p:cNvPr id="4" name="Slide Number Placeholder 3"/>
          <p:cNvSpPr>
            <a:spLocks noGrp="1"/>
          </p:cNvSpPr>
          <p:nvPr>
            <p:ph type="sldNum" sz="quarter" idx="10"/>
          </p:nvPr>
        </p:nvSpPr>
        <p:spPr/>
        <p:txBody>
          <a:bodyPr/>
          <a:lstStyle/>
          <a:p>
            <a:fld id="{22E92342-E159-419B-A809-363E20AEC474}" type="slidenum">
              <a:rPr lang="en-PH" smtClean="0"/>
              <a:pPr/>
              <a:t>3</a:t>
            </a:fld>
            <a:endParaRPr lang="en-PH"/>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PH" sz="1200" b="0" i="0" u="none" strike="noStrike" kern="1200" dirty="0" smtClean="0">
                <a:solidFill>
                  <a:schemeClr val="tx1"/>
                </a:solidFill>
                <a:latin typeface="+mn-lt"/>
                <a:ea typeface="+mn-ea"/>
                <a:cs typeface="+mn-cs"/>
                <a:hlinkClick r:id="rId3"/>
              </a:rPr>
              <a:t>International Intellectual Property Institute</a:t>
            </a:r>
            <a:endParaRPr lang="en-PH" sz="1200" b="0" i="0" u="none" kern="1200" dirty="0" smtClean="0">
              <a:solidFill>
                <a:schemeClr val="tx1"/>
              </a:solidFill>
              <a:latin typeface="+mn-lt"/>
              <a:ea typeface="+mn-ea"/>
              <a:cs typeface="+mn-cs"/>
            </a:endParaRPr>
          </a:p>
          <a:p>
            <a:endParaRPr lang="en-PH" dirty="0"/>
          </a:p>
        </p:txBody>
      </p:sp>
      <p:sp>
        <p:nvSpPr>
          <p:cNvPr id="4" name="Slide Number Placeholder 3"/>
          <p:cNvSpPr>
            <a:spLocks noGrp="1"/>
          </p:cNvSpPr>
          <p:nvPr>
            <p:ph type="sldNum" sz="quarter" idx="10"/>
          </p:nvPr>
        </p:nvSpPr>
        <p:spPr/>
        <p:txBody>
          <a:bodyPr/>
          <a:lstStyle/>
          <a:p>
            <a:fld id="{22E92342-E159-419B-A809-363E20AEC474}" type="slidenum">
              <a:rPr lang="en-PH" smtClean="0"/>
              <a:pPr/>
              <a:t>4</a:t>
            </a:fld>
            <a:endParaRPr lang="en-PH"/>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PH" dirty="0" smtClean="0"/>
              <a:t>Almost 6000 research studies</a:t>
            </a:r>
            <a:r>
              <a:rPr lang="en-PH" baseline="0" dirty="0" smtClean="0"/>
              <a:t> 1,500 publications</a:t>
            </a:r>
            <a:endParaRPr lang="en-PH" dirty="0"/>
          </a:p>
        </p:txBody>
      </p:sp>
      <p:sp>
        <p:nvSpPr>
          <p:cNvPr id="4" name="Slide Number Placeholder 3"/>
          <p:cNvSpPr>
            <a:spLocks noGrp="1"/>
          </p:cNvSpPr>
          <p:nvPr>
            <p:ph type="sldNum" sz="quarter" idx="10"/>
          </p:nvPr>
        </p:nvSpPr>
        <p:spPr/>
        <p:txBody>
          <a:bodyPr/>
          <a:lstStyle/>
          <a:p>
            <a:fld id="{22E92342-E159-419B-A809-363E20AEC474}" type="slidenum">
              <a:rPr lang="en-PH" smtClean="0"/>
              <a:pPr/>
              <a:t>5</a:t>
            </a:fld>
            <a:endParaRPr lang="en-PH"/>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dirty="0" smtClean="0"/>
              <a:t>Hence, the creation of the </a:t>
            </a:r>
            <a:r>
              <a:rPr lang="en-PH" sz="1200" b="0" kern="1200" dirty="0" smtClean="0">
                <a:solidFill>
                  <a:schemeClr val="tx1"/>
                </a:solidFill>
                <a:latin typeface="+mn-lt"/>
                <a:ea typeface="+mn-ea"/>
                <a:cs typeface="+mn-cs"/>
              </a:rPr>
              <a:t>INNOVATION &amp; TECHNOLOGY SUPPORT </a:t>
            </a:r>
            <a:r>
              <a:rPr lang="en-PH" sz="1200" b="0" kern="1200" dirty="0" smtClean="0">
                <a:solidFill>
                  <a:schemeClr val="tx1"/>
                </a:solidFill>
                <a:latin typeface="+mn-lt"/>
                <a:ea typeface="+mn-ea"/>
                <a:cs typeface="+mn-cs"/>
              </a:rPr>
              <a:t>OFFICE patterned</a:t>
            </a:r>
            <a:r>
              <a:rPr lang="en-PH" sz="1200" b="0" kern="1200" baseline="0" dirty="0" smtClean="0">
                <a:solidFill>
                  <a:schemeClr val="tx1"/>
                </a:solidFill>
                <a:latin typeface="+mn-lt"/>
                <a:ea typeface="+mn-ea"/>
                <a:cs typeface="+mn-cs"/>
              </a:rPr>
              <a:t> after the TISC</a:t>
            </a:r>
            <a:endParaRPr lang="en-PH" sz="1200" b="0" kern="1200" dirty="0" smtClean="0">
              <a:solidFill>
                <a:schemeClr val="tx1"/>
              </a:solidFill>
              <a:latin typeface="+mn-lt"/>
              <a:ea typeface="+mn-ea"/>
              <a:cs typeface="+mn-cs"/>
            </a:endParaRPr>
          </a:p>
          <a:p>
            <a:endParaRPr lang="en-PH" b="1" dirty="0"/>
          </a:p>
        </p:txBody>
      </p:sp>
      <p:sp>
        <p:nvSpPr>
          <p:cNvPr id="4" name="Slide Number Placeholder 3"/>
          <p:cNvSpPr>
            <a:spLocks noGrp="1"/>
          </p:cNvSpPr>
          <p:nvPr>
            <p:ph type="sldNum" sz="quarter" idx="10"/>
          </p:nvPr>
        </p:nvSpPr>
        <p:spPr/>
        <p:txBody>
          <a:bodyPr/>
          <a:lstStyle/>
          <a:p>
            <a:fld id="{22E92342-E159-419B-A809-363E20AEC474}" type="slidenum">
              <a:rPr lang="en-PH" smtClean="0"/>
              <a:pPr/>
              <a:t>7</a:t>
            </a:fld>
            <a:endParaRPr lang="en-PH"/>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PH" dirty="0"/>
          </a:p>
        </p:txBody>
      </p:sp>
      <p:sp>
        <p:nvSpPr>
          <p:cNvPr id="4" name="Slide Number Placeholder 3"/>
          <p:cNvSpPr>
            <a:spLocks noGrp="1"/>
          </p:cNvSpPr>
          <p:nvPr>
            <p:ph type="sldNum" sz="quarter" idx="10"/>
          </p:nvPr>
        </p:nvSpPr>
        <p:spPr/>
        <p:txBody>
          <a:bodyPr/>
          <a:lstStyle/>
          <a:p>
            <a:fld id="{22E92342-E159-419B-A809-363E20AEC474}" type="slidenum">
              <a:rPr lang="en-PH" smtClean="0"/>
              <a:pPr/>
              <a:t>13</a:t>
            </a:fld>
            <a:endParaRPr lang="en-PH"/>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PH" dirty="0"/>
          </a:p>
        </p:txBody>
      </p:sp>
      <p:sp>
        <p:nvSpPr>
          <p:cNvPr id="4" name="Slide Number Placeholder 3"/>
          <p:cNvSpPr>
            <a:spLocks noGrp="1"/>
          </p:cNvSpPr>
          <p:nvPr>
            <p:ph type="sldNum" sz="quarter" idx="10"/>
          </p:nvPr>
        </p:nvSpPr>
        <p:spPr/>
        <p:txBody>
          <a:bodyPr/>
          <a:lstStyle/>
          <a:p>
            <a:fld id="{22E92342-E159-419B-A809-363E20AEC474}" type="slidenum">
              <a:rPr lang="en-PH" smtClean="0"/>
              <a:pPr/>
              <a:t>14</a:t>
            </a:fld>
            <a:endParaRPr lang="en-PH"/>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PH" dirty="0"/>
          </a:p>
        </p:txBody>
      </p:sp>
      <p:sp>
        <p:nvSpPr>
          <p:cNvPr id="4" name="Slide Number Placeholder 3"/>
          <p:cNvSpPr>
            <a:spLocks noGrp="1"/>
          </p:cNvSpPr>
          <p:nvPr>
            <p:ph type="sldNum" sz="quarter" idx="10"/>
          </p:nvPr>
        </p:nvSpPr>
        <p:spPr/>
        <p:txBody>
          <a:bodyPr/>
          <a:lstStyle/>
          <a:p>
            <a:fld id="{22E92342-E159-419B-A809-363E20AEC474}" type="slidenum">
              <a:rPr lang="en-PH" smtClean="0"/>
              <a:pPr/>
              <a:t>15</a:t>
            </a:fld>
            <a:endParaRPr lang="en-PH"/>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9144" y="3574824"/>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39279" y="3657120"/>
            <a:ext cx="2249424" cy="713232"/>
          </a:xfrm>
          <a:prstGeom prst="rect">
            <a:avLst/>
          </a:prstGeom>
          <a:solidFill>
            <a:srgbClr val="FF660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68296" y="3647976"/>
            <a:ext cx="6784848" cy="713232"/>
          </a:xfrm>
          <a:prstGeom prst="rect">
            <a:avLst/>
          </a:prstGeom>
          <a:solidFill>
            <a:schemeClr val="tx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590800" y="1676400"/>
            <a:ext cx="6477000" cy="1828800"/>
          </a:xfrm>
        </p:spPr>
        <p:txBody>
          <a:bodyPr anchor="ctr"/>
          <a:lstStyle>
            <a:lvl1pPr>
              <a:defRPr cap="all" baseline="0"/>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2371344" y="3653829"/>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24623" y="3672491"/>
            <a:ext cx="2057400" cy="685800"/>
          </a:xfrm>
          <a:prstGeom prst="rect">
            <a:avLst/>
          </a:prstGeom>
        </p:spPr>
        <p:txBody>
          <a:bodyPr anchor="ctr">
            <a:noAutofit/>
          </a:bodyPr>
          <a:lstStyle>
            <a:lvl1pPr algn="ctr">
              <a:defRPr sz="2000">
                <a:solidFill>
                  <a:srgbClr val="FFFFFF"/>
                </a:solidFill>
              </a:defRPr>
            </a:lvl1pPr>
          </a:lstStyle>
          <a:p>
            <a:pPr algn="ctr" eaLnBrk="1" latinLnBrk="0" hangingPunct="1"/>
            <a:endParaRPr lang="en-US" sz="2000" dirty="0">
              <a:solidFill>
                <a:srgbClr val="FFFFFF"/>
              </a:solidFill>
            </a:endParaRPr>
          </a:p>
        </p:txBody>
      </p:sp>
      <p:pic>
        <p:nvPicPr>
          <p:cNvPr id="12" name="Picture 11" descr="IPO_Final_logo (nov21).jpg"/>
          <p:cNvPicPr>
            <a:picLocks noChangeAspect="1"/>
          </p:cNvPicPr>
          <p:nvPr userDrawn="1"/>
        </p:nvPicPr>
        <p:blipFill>
          <a:blip r:embed="rId2" cstate="screen">
            <a:extLst>
              <a:ext uri="{28A0092B-C50C-407E-A947-70E740481C1C}">
                <a14:useLocalDpi xmlns="" xmlns:a14="http://schemas.microsoft.com/office/drawing/2010/main"/>
              </a:ext>
            </a:extLst>
          </a:blip>
          <a:stretch>
            <a:fillRect/>
          </a:stretch>
        </p:blipFill>
        <p:spPr>
          <a:xfrm>
            <a:off x="228600" y="363007"/>
            <a:ext cx="2125298" cy="1389593"/>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Slide Number Placeholder 5"/>
          <p:cNvSpPr>
            <a:spLocks noGrp="1"/>
          </p:cNvSpPr>
          <p:nvPr>
            <p:ph type="sldNum" sz="quarter" idx="12"/>
          </p:nvPr>
        </p:nvSpPr>
        <p:spPr/>
        <p:txBody>
          <a:bodyPr/>
          <a:lstStyle/>
          <a:p>
            <a:fld id="{E2E1A5BC-91A3-854D-B09A-69ED009B4E5F}" type="slidenum">
              <a:rPr lang="en-US" smtClean="0"/>
              <a:pPr/>
              <a:t>‹#›</a:t>
            </a:fld>
            <a:endParaRPr lang="en-US"/>
          </a:p>
        </p:txBody>
      </p:sp>
      <p:sp>
        <p:nvSpPr>
          <p:cNvPr id="7" name="Footer Placeholder 2"/>
          <p:cNvSpPr>
            <a:spLocks noGrp="1"/>
          </p:cNvSpPr>
          <p:nvPr>
            <p:ph type="ftr" sz="quarter" idx="3"/>
          </p:nvPr>
        </p:nvSpPr>
        <p:spPr>
          <a:xfrm>
            <a:off x="609600" y="6248206"/>
            <a:ext cx="8156448" cy="365125"/>
          </a:xfrm>
          <a:prstGeom prst="rect">
            <a:avLst/>
          </a:prstGeom>
        </p:spPr>
        <p:txBody>
          <a:bodyPr vert="horz" anchor="ctr"/>
          <a:lstStyle>
            <a:lvl1pPr algn="l" eaLnBrk="1" latinLnBrk="0" hangingPunct="1">
              <a:defRPr kumimoji="0" sz="1200">
                <a:solidFill>
                  <a:schemeClr val="tx2"/>
                </a:solidFill>
              </a:defRPr>
            </a:lvl1pPr>
          </a:lstStyle>
          <a:p>
            <a:pPr marL="536575"/>
            <a:r>
              <a:rPr lang="en-US" dirty="0" smtClean="0"/>
              <a:t>INTELLECTUAL PROPERTY OFFICE OF THE PHILIPPINES</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rgbClr val="000000"/>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rgbClr val="FF6600"/>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6011862" y="144462"/>
            <a:ext cx="533400" cy="244476"/>
          </a:xfrm>
        </p:spPr>
        <p:txBody>
          <a:bodyPr/>
          <a:lstStyle/>
          <a:p>
            <a:fld id="{E2E1A5BC-91A3-854D-B09A-69ED009B4E5F}" type="slidenum">
              <a:rPr lang="en-US" smtClean="0"/>
              <a:pPr/>
              <a:t>‹#›</a:t>
            </a:fld>
            <a:endParaRPr lang="en-US"/>
          </a:p>
        </p:txBody>
      </p:sp>
      <p:sp>
        <p:nvSpPr>
          <p:cNvPr id="10" name="Footer Placeholder 2"/>
          <p:cNvSpPr>
            <a:spLocks noGrp="1"/>
          </p:cNvSpPr>
          <p:nvPr>
            <p:ph type="ftr" sz="quarter" idx="3"/>
          </p:nvPr>
        </p:nvSpPr>
        <p:spPr>
          <a:xfrm>
            <a:off x="457200" y="6248206"/>
            <a:ext cx="5562600" cy="365125"/>
          </a:xfrm>
          <a:prstGeom prst="rect">
            <a:avLst/>
          </a:prstGeom>
        </p:spPr>
        <p:txBody>
          <a:bodyPr vert="horz" anchor="ctr"/>
          <a:lstStyle>
            <a:lvl1pPr algn="l" eaLnBrk="1" latinLnBrk="0" hangingPunct="1">
              <a:defRPr kumimoji="0" sz="1200">
                <a:solidFill>
                  <a:schemeClr val="tx2"/>
                </a:solidFill>
              </a:defRPr>
            </a:lvl1pPr>
          </a:lstStyle>
          <a:p>
            <a:pPr marL="536575"/>
            <a:r>
              <a:rPr lang="en-US" dirty="0" smtClean="0"/>
              <a:t>INTELLECTUAL PROPERTY OFFICE OF THE PHILIPPINES</a:t>
            </a:r>
            <a:endParaRPr lang="en-US" dirty="0"/>
          </a:p>
        </p:txBody>
      </p:sp>
      <p:pic>
        <p:nvPicPr>
          <p:cNvPr id="11" name="Picture 10" descr="IPO_Final_logo (nov21).jpg"/>
          <p:cNvPicPr>
            <a:picLocks noChangeAspect="1"/>
          </p:cNvPicPr>
          <p:nvPr userDrawn="1"/>
        </p:nvPicPr>
        <p:blipFill>
          <a:blip r:embed="rId2" cstate="screen">
            <a:extLst>
              <a:ext uri="{28A0092B-C50C-407E-A947-70E740481C1C}">
                <a14:useLocalDpi xmlns="" xmlns:a14="http://schemas.microsoft.com/office/drawing/2010/main"/>
              </a:ext>
            </a:extLst>
          </a:blip>
          <a:stretch>
            <a:fillRect/>
          </a:stretch>
        </p:blipFill>
        <p:spPr>
          <a:xfrm>
            <a:off x="459620" y="6248400"/>
            <a:ext cx="568424" cy="371655"/>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Slide Number Placeholder 5"/>
          <p:cNvSpPr txBox="1">
            <a:spLocks/>
          </p:cNvSpPr>
          <p:nvPr userDrawn="1"/>
        </p:nvSpPr>
        <p:spPr>
          <a:xfrm>
            <a:off x="8585200" y="6492875"/>
            <a:ext cx="558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25790C-E5CA-499F-90E8-2637B02444D5}" type="slidenum">
              <a:rPr kumimoji="0" lang="en-PH" sz="1800" b="1" i="0" u="none" strike="noStrike" kern="1200" cap="none" spc="0" normalizeH="0" baseline="0" noProof="0" smtClean="0">
                <a:ln>
                  <a:noFill/>
                </a:ln>
                <a:solidFill>
                  <a:sysClr val="windowText" lastClr="000000"/>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PH" sz="1800" b="1" i="0" u="none" strike="noStrike" kern="1200" cap="none" spc="0" normalizeH="0" baseline="0" noProof="0" dirty="0" smtClean="0">
              <a:ln>
                <a:noFill/>
              </a:ln>
              <a:solidFill>
                <a:sysClr val="windowText" lastClr="000000"/>
              </a:solidFill>
              <a:effectLst/>
              <a:uLnTx/>
              <a:uFillTx/>
              <a:latin typeface="+mn-lt"/>
              <a:ea typeface="+mn-ea"/>
              <a:cs typeface="+mn-cs"/>
            </a:endParaRPr>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Slide Number Placeholder 5"/>
          <p:cNvSpPr txBox="1">
            <a:spLocks/>
          </p:cNvSpPr>
          <p:nvPr userDrawn="1"/>
        </p:nvSpPr>
        <p:spPr>
          <a:xfrm>
            <a:off x="50800" y="6464300"/>
            <a:ext cx="457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25790C-E5CA-499F-90E8-2637B02444D5}" type="slidenum">
              <a:rPr kumimoji="0" lang="en-PH" sz="1800" b="1" i="0" u="none" strike="noStrike" kern="1200" cap="none" spc="0" normalizeH="0" baseline="0" noProof="0" smtClean="0">
                <a:ln>
                  <a:noFill/>
                </a:ln>
                <a:solidFill>
                  <a:sysClr val="windowText" lastClr="000000"/>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PH" sz="1800" b="1" i="0" u="none" strike="noStrike" kern="1200" cap="none" spc="0" normalizeH="0" baseline="0" noProof="0" dirty="0" smtClean="0">
              <a:ln>
                <a:noFill/>
              </a:ln>
              <a:solidFill>
                <a:sysClr val="windowText" lastClr="000000"/>
              </a:solidFill>
              <a:effectLst/>
              <a:uLnTx/>
              <a:uFillTx/>
              <a:latin typeface="+mn-lt"/>
              <a:ea typeface="+mn-ea"/>
              <a:cs typeface="+mn-cs"/>
            </a:endParaRPr>
          </a:p>
        </p:txBody>
      </p:sp>
      <p:pic>
        <p:nvPicPr>
          <p:cNvPr id="12" name="Picture 11" descr="ITSO.png"/>
          <p:cNvPicPr>
            <a:picLocks noChangeAspect="1"/>
          </p:cNvPicPr>
          <p:nvPr/>
        </p:nvPicPr>
        <p:blipFill>
          <a:blip r:embed="rId2" cstate="print"/>
          <a:stretch>
            <a:fillRect/>
          </a:stretch>
        </p:blipFill>
        <p:spPr>
          <a:xfrm>
            <a:off x="8795723" y="6425702"/>
            <a:ext cx="309970" cy="391957"/>
          </a:xfrm>
          <a:prstGeom prst="rect">
            <a:avLst/>
          </a:prstGeom>
        </p:spPr>
      </p:pic>
      <p:pic>
        <p:nvPicPr>
          <p:cNvPr id="17" name="Picture 16" descr="IPOPHL LOGO HD.png"/>
          <p:cNvPicPr>
            <a:picLocks noChangeAspect="1"/>
          </p:cNvPicPr>
          <p:nvPr userDrawn="1"/>
        </p:nvPicPr>
        <p:blipFill>
          <a:blip r:embed="rId3"/>
          <a:stretch>
            <a:fillRect/>
          </a:stretch>
        </p:blipFill>
        <p:spPr>
          <a:xfrm>
            <a:off x="8122023" y="6412254"/>
            <a:ext cx="624757" cy="405145"/>
          </a:xfrm>
          <a:prstGeom prst="rect">
            <a:avLst/>
          </a:prstGeom>
        </p:spPr>
      </p:pic>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H"/>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Rectangle 3"/>
          <p:cNvSpPr/>
          <p:nvPr userDrawn="1"/>
        </p:nvSpPr>
        <p:spPr>
          <a:xfrm flipH="1" flipV="1">
            <a:off x="0" y="762000"/>
            <a:ext cx="9144000" cy="914400"/>
          </a:xfrm>
          <a:prstGeom prst="rect">
            <a:avLst/>
          </a:prstGeom>
          <a:solidFill>
            <a:schemeClr val="bg1"/>
          </a:solidFill>
          <a:ln>
            <a:noFill/>
          </a:ln>
          <a:effectLst/>
          <a:scene3d>
            <a:camera prst="orthographicFront"/>
            <a:lightRig rig="threePt" dir="t"/>
          </a:scene3d>
          <a:sp3d contourW="12700">
            <a:contourClr>
              <a:schemeClr val="bg1"/>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H"/>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Rectangle 3"/>
          <p:cNvSpPr/>
          <p:nvPr userDrawn="1"/>
        </p:nvSpPr>
        <p:spPr>
          <a:xfrm>
            <a:off x="0" y="5943600"/>
            <a:ext cx="9144000" cy="914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H"/>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6" name="Slide Number Placeholder 5"/>
          <p:cNvSpPr txBox="1">
            <a:spLocks/>
          </p:cNvSpPr>
          <p:nvPr userDrawn="1"/>
        </p:nvSpPr>
        <p:spPr>
          <a:xfrm>
            <a:off x="50800" y="6464300"/>
            <a:ext cx="457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25790C-E5CA-499F-90E8-2637B02444D5}" type="slidenum">
              <a:rPr kumimoji="0" lang="en-PH" sz="1800" b="1" i="0" u="none" strike="noStrike" kern="1200" cap="none" spc="0" normalizeH="0" baseline="0" noProof="0" smtClean="0">
                <a:ln>
                  <a:noFill/>
                </a:ln>
                <a:solidFill>
                  <a:srgbClr val="FFC000"/>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PH" sz="1800" b="1" i="0" u="none" strike="noStrike" kern="1200" cap="none" spc="0" normalizeH="0" baseline="0" noProof="0" dirty="0" smtClean="0">
              <a:ln>
                <a:noFill/>
              </a:ln>
              <a:solidFill>
                <a:srgbClr val="FFC000"/>
              </a:solidFill>
              <a:effectLst/>
              <a:uLnTx/>
              <a:uFillTx/>
              <a:latin typeface="+mn-lt"/>
              <a:ea typeface="+mn-ea"/>
              <a:cs typeface="+mn-cs"/>
            </a:endParaRPr>
          </a:p>
        </p:txBody>
      </p:sp>
      <p:sp>
        <p:nvSpPr>
          <p:cNvPr id="7" name="Rectangle 6"/>
          <p:cNvSpPr/>
          <p:nvPr userDrawn="1"/>
        </p:nvSpPr>
        <p:spPr>
          <a:xfrm>
            <a:off x="0" y="0"/>
            <a:ext cx="9144000" cy="76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b="0" dirty="0"/>
          </a:p>
        </p:txBody>
      </p:sp>
      <p:sp>
        <p:nvSpPr>
          <p:cNvPr id="8" name="Title 1"/>
          <p:cNvSpPr txBox="1">
            <a:spLocks/>
          </p:cNvSpPr>
          <p:nvPr userDrawn="1"/>
        </p:nvSpPr>
        <p:spPr>
          <a:xfrm>
            <a:off x="6629400" y="1"/>
            <a:ext cx="2590800" cy="7619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PH" sz="1800" b="1" i="1" u="none" strike="noStrike" kern="1200" cap="none" spc="0" normalizeH="0" baseline="0" noProof="0" dirty="0" smtClean="0">
                <a:ln>
                  <a:noFill/>
                </a:ln>
                <a:solidFill>
                  <a:schemeClr val="bg1"/>
                </a:solidFill>
                <a:effectLst/>
                <a:uLnTx/>
                <a:uFillTx/>
                <a:latin typeface="+mj-lt"/>
                <a:ea typeface="+mj-ea"/>
                <a:cs typeface="+mj-cs"/>
              </a:rPr>
              <a:t>MANAGING IP</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PH" sz="1800" b="1" i="1" u="none" strike="noStrike" kern="1200" cap="none" spc="0" normalizeH="0" baseline="0" noProof="0" dirty="0" err="1" smtClean="0">
                <a:ln>
                  <a:noFill/>
                </a:ln>
                <a:solidFill>
                  <a:schemeClr val="bg1"/>
                </a:solidFill>
                <a:effectLst/>
                <a:uLnTx/>
                <a:uFillTx/>
                <a:latin typeface="+mj-lt"/>
                <a:ea typeface="+mj-ea"/>
                <a:cs typeface="+mj-cs"/>
              </a:rPr>
              <a:t>Aklan</a:t>
            </a:r>
            <a:r>
              <a:rPr kumimoji="0" lang="en-PH" sz="1800" b="1" i="1" u="none" strike="noStrike" kern="1200" cap="none" spc="0" normalizeH="0" baseline="0" noProof="0" dirty="0" smtClean="0">
                <a:ln>
                  <a:noFill/>
                </a:ln>
                <a:solidFill>
                  <a:schemeClr val="bg1"/>
                </a:solidFill>
                <a:effectLst/>
                <a:uLnTx/>
                <a:uFillTx/>
                <a:latin typeface="+mj-lt"/>
                <a:ea typeface="+mj-ea"/>
                <a:cs typeface="+mj-cs"/>
              </a:rPr>
              <a:t> State University</a:t>
            </a:r>
          </a:p>
        </p:txBody>
      </p:sp>
      <p:grpSp>
        <p:nvGrpSpPr>
          <p:cNvPr id="3" name="Group 6"/>
          <p:cNvGrpSpPr/>
          <p:nvPr userDrawn="1"/>
        </p:nvGrpSpPr>
        <p:grpSpPr>
          <a:xfrm>
            <a:off x="7543800" y="6324601"/>
            <a:ext cx="1440870" cy="394007"/>
            <a:chOff x="3048000" y="5715000"/>
            <a:chExt cx="3115807" cy="912436"/>
          </a:xfrm>
        </p:grpSpPr>
        <p:pic>
          <p:nvPicPr>
            <p:cNvPr id="10" name="Picture 9" descr="IPOPHL.png"/>
            <p:cNvPicPr>
              <a:picLocks noChangeAspect="1"/>
            </p:cNvPicPr>
            <p:nvPr/>
          </p:nvPicPr>
          <p:blipFill>
            <a:blip r:embed="rId2" cstate="print"/>
            <a:stretch>
              <a:fillRect/>
            </a:stretch>
          </p:blipFill>
          <p:spPr>
            <a:xfrm>
              <a:off x="3048000" y="5715000"/>
              <a:ext cx="1385648" cy="912436"/>
            </a:xfrm>
            <a:prstGeom prst="rect">
              <a:avLst/>
            </a:prstGeom>
          </p:spPr>
        </p:pic>
        <p:pic>
          <p:nvPicPr>
            <p:cNvPr id="12" name="Picture 11" descr="ITSO.png"/>
            <p:cNvPicPr>
              <a:picLocks noChangeAspect="1"/>
            </p:cNvPicPr>
            <p:nvPr/>
          </p:nvPicPr>
          <p:blipFill>
            <a:blip r:embed="rId3" cstate="print"/>
            <a:stretch>
              <a:fillRect/>
            </a:stretch>
          </p:blipFill>
          <p:spPr>
            <a:xfrm>
              <a:off x="5493513" y="5715000"/>
              <a:ext cx="670294" cy="907689"/>
            </a:xfrm>
            <a:prstGeom prst="rect">
              <a:avLst/>
            </a:prstGeom>
          </p:spPr>
        </p:pic>
      </p:grpSp>
      <p:sp>
        <p:nvSpPr>
          <p:cNvPr id="13" name="Chevron 12"/>
          <p:cNvSpPr/>
          <p:nvPr userDrawn="1"/>
        </p:nvSpPr>
        <p:spPr>
          <a:xfrm flipH="1">
            <a:off x="6483925" y="138545"/>
            <a:ext cx="304800" cy="5334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tx1"/>
              </a:solidFill>
            </a:endParaRPr>
          </a:p>
        </p:txBody>
      </p:sp>
      <p:sp>
        <p:nvSpPr>
          <p:cNvPr id="2" name="Title 1"/>
          <p:cNvSpPr>
            <a:spLocks noGrp="1"/>
          </p:cNvSpPr>
          <p:nvPr>
            <p:ph type="title"/>
          </p:nvPr>
        </p:nvSpPr>
        <p:spPr>
          <a:xfrm>
            <a:off x="25400" y="38100"/>
            <a:ext cx="6705600" cy="660400"/>
          </a:xfrm>
          <a:prstGeom prst="rect">
            <a:avLst/>
          </a:prstGeom>
        </p:spPr>
        <p:txBody>
          <a:bodyPr/>
          <a:lstStyle>
            <a:lvl1pPr algn="l">
              <a:defRPr sz="3600" b="1">
                <a:solidFill>
                  <a:schemeClr val="bg1"/>
                </a:solidFill>
              </a:defRPr>
            </a:lvl1pPr>
          </a:lstStyle>
          <a:p>
            <a:r>
              <a:rPr lang="en-US" dirty="0" smtClean="0"/>
              <a:t>Click to edit Master title style</a:t>
            </a:r>
            <a:endParaRPr lang="en-PH" dirty="0"/>
          </a:p>
        </p:txBody>
      </p:sp>
      <p:pic>
        <p:nvPicPr>
          <p:cNvPr id="14" name="Picture 88" descr="http://0.static.wix.com/media/c9c27b351adc50f7acdbbc88b8f38ebb.wix_mp_256"/>
          <p:cNvPicPr>
            <a:picLocks noChangeAspect="1" noChangeArrowheads="1"/>
          </p:cNvPicPr>
          <p:nvPr userDrawn="1"/>
        </p:nvPicPr>
        <p:blipFill>
          <a:blip r:embed="rId4" cstate="print"/>
          <a:srcRect/>
          <a:stretch>
            <a:fillRect/>
          </a:stretch>
        </p:blipFill>
        <p:spPr bwMode="auto">
          <a:xfrm>
            <a:off x="8199120" y="6332220"/>
            <a:ext cx="364958" cy="364958"/>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lvl1pPr>
              <a:defRPr b="1">
                <a:effectLst/>
              </a:defRPr>
            </a:lvl1pPr>
          </a:lstStyle>
          <a:p>
            <a:r>
              <a:rPr kumimoji="0" lang="en-US" smtClean="0"/>
              <a:t>Click to edit Master title style</a:t>
            </a:r>
            <a:endParaRPr kumimoji="0"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F0C94032-CD4C-4C25-B0C2-CEC720522D92}" type="slidenum">
              <a:rPr kumimoji="0" lang="en-US" smtClean="0"/>
              <a:pPr/>
              <a:t>‹#›</a:t>
            </a:fld>
            <a:endParaRPr kumimoji="0" lang="en-US" dirty="0">
              <a:solidFill>
                <a:srgbClr val="FFFFFF"/>
              </a:solidFill>
            </a:endParaRPr>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Footer Placeholder 2"/>
          <p:cNvSpPr>
            <a:spLocks noGrp="1"/>
          </p:cNvSpPr>
          <p:nvPr>
            <p:ph type="ftr" sz="quarter" idx="3"/>
          </p:nvPr>
        </p:nvSpPr>
        <p:spPr>
          <a:xfrm>
            <a:off x="67235" y="6423212"/>
            <a:ext cx="7623048" cy="365125"/>
          </a:xfrm>
          <a:prstGeom prst="rect">
            <a:avLst/>
          </a:prstGeom>
        </p:spPr>
        <p:txBody>
          <a:bodyPr vert="horz" anchor="ctr"/>
          <a:lstStyle>
            <a:lvl1pPr algn="l" eaLnBrk="1" latinLnBrk="0" hangingPunct="1">
              <a:defRPr kumimoji="0" sz="1200">
                <a:solidFill>
                  <a:schemeClr val="tx2"/>
                </a:solidFill>
              </a:defRPr>
            </a:lvl1pPr>
          </a:lstStyle>
          <a:p>
            <a:pPr marL="536575"/>
            <a:r>
              <a:rPr lang="en-US" dirty="0" smtClean="0"/>
              <a:t>INTELLECTUAL PROPERTY OFFICE OF THE PHILIPPINES</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6" name="Slide Number Placeholder 5"/>
          <p:cNvSpPr txBox="1">
            <a:spLocks/>
          </p:cNvSpPr>
          <p:nvPr userDrawn="1"/>
        </p:nvSpPr>
        <p:spPr>
          <a:xfrm>
            <a:off x="50800" y="6464300"/>
            <a:ext cx="457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25790C-E5CA-499F-90E8-2637B02444D5}" type="slidenum">
              <a:rPr kumimoji="0" lang="en-PH" sz="1800" b="1" i="0" u="none" strike="noStrike" kern="1200" cap="none" spc="0" normalizeH="0" baseline="0" noProof="0" smtClean="0">
                <a:ln>
                  <a:noFill/>
                </a:ln>
                <a:solidFill>
                  <a:srgbClr val="FFC000"/>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PH" sz="1800" b="1" i="0" u="none" strike="noStrike" kern="1200" cap="none" spc="0" normalizeH="0" baseline="0" noProof="0" dirty="0" smtClean="0">
              <a:ln>
                <a:noFill/>
              </a:ln>
              <a:solidFill>
                <a:srgbClr val="FFC000"/>
              </a:solidFill>
              <a:effectLst/>
              <a:uLnTx/>
              <a:uFillTx/>
              <a:latin typeface="+mn-lt"/>
              <a:ea typeface="+mn-ea"/>
              <a:cs typeface="+mn-cs"/>
            </a:endParaRPr>
          </a:p>
        </p:txBody>
      </p:sp>
      <p:sp>
        <p:nvSpPr>
          <p:cNvPr id="7" name="Rectangle 6"/>
          <p:cNvSpPr/>
          <p:nvPr userDrawn="1"/>
        </p:nvSpPr>
        <p:spPr>
          <a:xfrm>
            <a:off x="0" y="0"/>
            <a:ext cx="9144000" cy="76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b="0" dirty="0"/>
          </a:p>
        </p:txBody>
      </p:sp>
      <p:sp>
        <p:nvSpPr>
          <p:cNvPr id="8" name="Title 1"/>
          <p:cNvSpPr txBox="1">
            <a:spLocks/>
          </p:cNvSpPr>
          <p:nvPr userDrawn="1"/>
        </p:nvSpPr>
        <p:spPr>
          <a:xfrm>
            <a:off x="6629400" y="1"/>
            <a:ext cx="2590800" cy="7619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PH" sz="1800" b="1" i="1" u="none" strike="noStrike" kern="1200" cap="none" spc="0" normalizeH="0" baseline="0" noProof="0" dirty="0" smtClean="0">
                <a:ln>
                  <a:noFill/>
                </a:ln>
                <a:solidFill>
                  <a:schemeClr val="bg1"/>
                </a:solidFill>
                <a:effectLst/>
                <a:uLnTx/>
                <a:uFillTx/>
                <a:latin typeface="+mj-lt"/>
                <a:ea typeface="+mj-ea"/>
                <a:cs typeface="+mj-cs"/>
              </a:rPr>
              <a:t>MANAGING IP</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PH" sz="1800" b="1" i="1" u="none" strike="noStrike" kern="1200" cap="none" spc="0" normalizeH="0" baseline="0" noProof="0" dirty="0" err="1" smtClean="0">
                <a:ln>
                  <a:noFill/>
                </a:ln>
                <a:solidFill>
                  <a:schemeClr val="bg1"/>
                </a:solidFill>
                <a:effectLst/>
                <a:uLnTx/>
                <a:uFillTx/>
                <a:latin typeface="+mj-lt"/>
                <a:ea typeface="+mj-ea"/>
                <a:cs typeface="+mj-cs"/>
              </a:rPr>
              <a:t>Aklan</a:t>
            </a:r>
            <a:r>
              <a:rPr kumimoji="0" lang="en-PH" sz="1800" b="1" i="1" u="none" strike="noStrike" kern="1200" cap="none" spc="0" normalizeH="0" baseline="0" noProof="0" dirty="0" smtClean="0">
                <a:ln>
                  <a:noFill/>
                </a:ln>
                <a:solidFill>
                  <a:schemeClr val="bg1"/>
                </a:solidFill>
                <a:effectLst/>
                <a:uLnTx/>
                <a:uFillTx/>
                <a:latin typeface="+mj-lt"/>
                <a:ea typeface="+mj-ea"/>
                <a:cs typeface="+mj-cs"/>
              </a:rPr>
              <a:t> State University</a:t>
            </a:r>
          </a:p>
        </p:txBody>
      </p:sp>
      <p:grpSp>
        <p:nvGrpSpPr>
          <p:cNvPr id="3" name="Group 6"/>
          <p:cNvGrpSpPr/>
          <p:nvPr userDrawn="1"/>
        </p:nvGrpSpPr>
        <p:grpSpPr>
          <a:xfrm>
            <a:off x="7543800" y="6324601"/>
            <a:ext cx="1440870" cy="394007"/>
            <a:chOff x="3048000" y="5715000"/>
            <a:chExt cx="3115807" cy="912436"/>
          </a:xfrm>
        </p:grpSpPr>
        <p:pic>
          <p:nvPicPr>
            <p:cNvPr id="10" name="Picture 9" descr="IPOPHL.png"/>
            <p:cNvPicPr>
              <a:picLocks noChangeAspect="1"/>
            </p:cNvPicPr>
            <p:nvPr/>
          </p:nvPicPr>
          <p:blipFill>
            <a:blip r:embed="rId2" cstate="print"/>
            <a:stretch>
              <a:fillRect/>
            </a:stretch>
          </p:blipFill>
          <p:spPr>
            <a:xfrm>
              <a:off x="3048000" y="5715000"/>
              <a:ext cx="1385648" cy="912436"/>
            </a:xfrm>
            <a:prstGeom prst="rect">
              <a:avLst/>
            </a:prstGeom>
          </p:spPr>
        </p:pic>
        <p:pic>
          <p:nvPicPr>
            <p:cNvPr id="12" name="Picture 11" descr="ITSO.png"/>
            <p:cNvPicPr>
              <a:picLocks noChangeAspect="1"/>
            </p:cNvPicPr>
            <p:nvPr/>
          </p:nvPicPr>
          <p:blipFill>
            <a:blip r:embed="rId3" cstate="print"/>
            <a:stretch>
              <a:fillRect/>
            </a:stretch>
          </p:blipFill>
          <p:spPr>
            <a:xfrm>
              <a:off x="5493513" y="5715000"/>
              <a:ext cx="670294" cy="907689"/>
            </a:xfrm>
            <a:prstGeom prst="rect">
              <a:avLst/>
            </a:prstGeom>
          </p:spPr>
        </p:pic>
      </p:grpSp>
      <p:sp>
        <p:nvSpPr>
          <p:cNvPr id="13" name="Chevron 12"/>
          <p:cNvSpPr/>
          <p:nvPr userDrawn="1"/>
        </p:nvSpPr>
        <p:spPr>
          <a:xfrm flipH="1">
            <a:off x="6483925" y="138545"/>
            <a:ext cx="304800" cy="5334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tx1"/>
              </a:solidFill>
            </a:endParaRPr>
          </a:p>
        </p:txBody>
      </p:sp>
      <p:sp>
        <p:nvSpPr>
          <p:cNvPr id="2" name="Title 1"/>
          <p:cNvSpPr>
            <a:spLocks noGrp="1"/>
          </p:cNvSpPr>
          <p:nvPr>
            <p:ph type="title"/>
          </p:nvPr>
        </p:nvSpPr>
        <p:spPr>
          <a:xfrm>
            <a:off x="25400" y="38100"/>
            <a:ext cx="6705600" cy="660400"/>
          </a:xfrm>
          <a:prstGeom prst="rect">
            <a:avLst/>
          </a:prstGeom>
        </p:spPr>
        <p:txBody>
          <a:bodyPr/>
          <a:lstStyle>
            <a:lvl1pPr algn="l">
              <a:defRPr sz="3600" b="1">
                <a:solidFill>
                  <a:schemeClr val="bg1"/>
                </a:solidFill>
              </a:defRPr>
            </a:lvl1pPr>
          </a:lstStyle>
          <a:p>
            <a:r>
              <a:rPr lang="en-US" dirty="0" smtClean="0"/>
              <a:t>Click to edit Master title style</a:t>
            </a:r>
            <a:endParaRPr lang="en-PH" dirty="0"/>
          </a:p>
        </p:txBody>
      </p:sp>
      <p:pic>
        <p:nvPicPr>
          <p:cNvPr id="14" name="Picture 88" descr="http://0.static.wix.com/media/c9c27b351adc50f7acdbbc88b8f38ebb.wix_mp_256"/>
          <p:cNvPicPr>
            <a:picLocks noChangeAspect="1" noChangeArrowheads="1"/>
          </p:cNvPicPr>
          <p:nvPr userDrawn="1"/>
        </p:nvPicPr>
        <p:blipFill>
          <a:blip r:embed="rId4" cstate="print"/>
          <a:srcRect/>
          <a:stretch>
            <a:fillRect/>
          </a:stretch>
        </p:blipFill>
        <p:spPr bwMode="auto">
          <a:xfrm>
            <a:off x="8199120" y="6332220"/>
            <a:ext cx="364958" cy="364958"/>
          </a:xfrm>
          <a:prstGeom prst="rect">
            <a:avLst/>
          </a:prstGeom>
          <a:noFill/>
          <a:ln w="9525">
            <a:noFill/>
            <a:miter lim="800000"/>
            <a:headEnd/>
            <a:tailEnd/>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6" name="Slide Number Placeholder 5"/>
          <p:cNvSpPr txBox="1">
            <a:spLocks/>
          </p:cNvSpPr>
          <p:nvPr userDrawn="1"/>
        </p:nvSpPr>
        <p:spPr>
          <a:xfrm>
            <a:off x="50800" y="6464300"/>
            <a:ext cx="457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25790C-E5CA-499F-90E8-2637B02444D5}" type="slidenum">
              <a:rPr kumimoji="0" lang="en-PH" sz="1800" b="1" i="0" u="none" strike="noStrike" kern="1200" cap="none" spc="0" normalizeH="0" baseline="0" noProof="0" smtClean="0">
                <a:ln>
                  <a:noFill/>
                </a:ln>
                <a:solidFill>
                  <a:srgbClr val="FFC000"/>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PH" sz="1800" b="1" i="0" u="none" strike="noStrike" kern="1200" cap="none" spc="0" normalizeH="0" baseline="0" noProof="0" dirty="0" smtClean="0">
              <a:ln>
                <a:noFill/>
              </a:ln>
              <a:solidFill>
                <a:srgbClr val="FFC000"/>
              </a:solidFill>
              <a:effectLst/>
              <a:uLnTx/>
              <a:uFillTx/>
              <a:latin typeface="+mn-lt"/>
              <a:ea typeface="+mn-ea"/>
              <a:cs typeface="+mn-cs"/>
            </a:endParaRPr>
          </a:p>
        </p:txBody>
      </p:sp>
      <p:sp>
        <p:nvSpPr>
          <p:cNvPr id="7" name="Rectangle 6"/>
          <p:cNvSpPr/>
          <p:nvPr userDrawn="1"/>
        </p:nvSpPr>
        <p:spPr>
          <a:xfrm>
            <a:off x="0" y="0"/>
            <a:ext cx="9144000" cy="76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b="0" dirty="0"/>
          </a:p>
        </p:txBody>
      </p:sp>
      <p:sp>
        <p:nvSpPr>
          <p:cNvPr id="8" name="Title 1"/>
          <p:cNvSpPr txBox="1">
            <a:spLocks/>
          </p:cNvSpPr>
          <p:nvPr userDrawn="1"/>
        </p:nvSpPr>
        <p:spPr>
          <a:xfrm>
            <a:off x="6629400" y="1"/>
            <a:ext cx="2590800" cy="7619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PH" sz="1800" b="1" i="1" u="none" strike="noStrike" kern="1200" cap="none" spc="0" normalizeH="0" baseline="0" noProof="0" dirty="0" smtClean="0">
                <a:ln>
                  <a:noFill/>
                </a:ln>
                <a:solidFill>
                  <a:schemeClr val="bg1"/>
                </a:solidFill>
                <a:effectLst/>
                <a:uLnTx/>
                <a:uFillTx/>
                <a:latin typeface="+mj-lt"/>
                <a:ea typeface="+mj-ea"/>
                <a:cs typeface="+mj-cs"/>
              </a:rPr>
              <a:t>MANAGING IP</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PH" sz="1800" b="1" i="1" u="none" strike="noStrike" kern="1200" cap="none" spc="0" normalizeH="0" baseline="0" noProof="0" dirty="0" err="1" smtClean="0">
                <a:ln>
                  <a:noFill/>
                </a:ln>
                <a:solidFill>
                  <a:schemeClr val="bg1"/>
                </a:solidFill>
                <a:effectLst/>
                <a:uLnTx/>
                <a:uFillTx/>
                <a:latin typeface="+mj-lt"/>
                <a:ea typeface="+mj-ea"/>
                <a:cs typeface="+mj-cs"/>
              </a:rPr>
              <a:t>Aklan</a:t>
            </a:r>
            <a:r>
              <a:rPr kumimoji="0" lang="en-PH" sz="1800" b="1" i="1" u="none" strike="noStrike" kern="1200" cap="none" spc="0" normalizeH="0" baseline="0" noProof="0" dirty="0" smtClean="0">
                <a:ln>
                  <a:noFill/>
                </a:ln>
                <a:solidFill>
                  <a:schemeClr val="bg1"/>
                </a:solidFill>
                <a:effectLst/>
                <a:uLnTx/>
                <a:uFillTx/>
                <a:latin typeface="+mj-lt"/>
                <a:ea typeface="+mj-ea"/>
                <a:cs typeface="+mj-cs"/>
              </a:rPr>
              <a:t> State University</a:t>
            </a:r>
          </a:p>
        </p:txBody>
      </p:sp>
      <p:grpSp>
        <p:nvGrpSpPr>
          <p:cNvPr id="3" name="Group 6"/>
          <p:cNvGrpSpPr/>
          <p:nvPr userDrawn="1"/>
        </p:nvGrpSpPr>
        <p:grpSpPr>
          <a:xfrm>
            <a:off x="7543800" y="6324601"/>
            <a:ext cx="1440870" cy="394007"/>
            <a:chOff x="3048000" y="5715000"/>
            <a:chExt cx="3115807" cy="912436"/>
          </a:xfrm>
        </p:grpSpPr>
        <p:pic>
          <p:nvPicPr>
            <p:cNvPr id="10" name="Picture 9" descr="IPOPHL.png"/>
            <p:cNvPicPr>
              <a:picLocks noChangeAspect="1"/>
            </p:cNvPicPr>
            <p:nvPr/>
          </p:nvPicPr>
          <p:blipFill>
            <a:blip r:embed="rId2" cstate="print"/>
            <a:stretch>
              <a:fillRect/>
            </a:stretch>
          </p:blipFill>
          <p:spPr>
            <a:xfrm>
              <a:off x="3048000" y="5715000"/>
              <a:ext cx="1385648" cy="912436"/>
            </a:xfrm>
            <a:prstGeom prst="rect">
              <a:avLst/>
            </a:prstGeom>
          </p:spPr>
        </p:pic>
        <p:pic>
          <p:nvPicPr>
            <p:cNvPr id="12" name="Picture 11" descr="ITSO.png"/>
            <p:cNvPicPr>
              <a:picLocks noChangeAspect="1"/>
            </p:cNvPicPr>
            <p:nvPr/>
          </p:nvPicPr>
          <p:blipFill>
            <a:blip r:embed="rId3" cstate="print"/>
            <a:stretch>
              <a:fillRect/>
            </a:stretch>
          </p:blipFill>
          <p:spPr>
            <a:xfrm>
              <a:off x="5493513" y="5715000"/>
              <a:ext cx="670294" cy="907689"/>
            </a:xfrm>
            <a:prstGeom prst="rect">
              <a:avLst/>
            </a:prstGeom>
          </p:spPr>
        </p:pic>
      </p:grpSp>
      <p:sp>
        <p:nvSpPr>
          <p:cNvPr id="13" name="Chevron 12"/>
          <p:cNvSpPr/>
          <p:nvPr userDrawn="1"/>
        </p:nvSpPr>
        <p:spPr>
          <a:xfrm flipH="1">
            <a:off x="6483925" y="138545"/>
            <a:ext cx="304800" cy="5334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tx1"/>
              </a:solidFill>
            </a:endParaRPr>
          </a:p>
        </p:txBody>
      </p:sp>
      <p:sp>
        <p:nvSpPr>
          <p:cNvPr id="2" name="Title 1"/>
          <p:cNvSpPr>
            <a:spLocks noGrp="1"/>
          </p:cNvSpPr>
          <p:nvPr>
            <p:ph type="title"/>
          </p:nvPr>
        </p:nvSpPr>
        <p:spPr>
          <a:xfrm>
            <a:off x="25400" y="38100"/>
            <a:ext cx="6705600" cy="660400"/>
          </a:xfrm>
          <a:prstGeom prst="rect">
            <a:avLst/>
          </a:prstGeom>
        </p:spPr>
        <p:txBody>
          <a:bodyPr/>
          <a:lstStyle>
            <a:lvl1pPr algn="l">
              <a:defRPr sz="3600" b="1">
                <a:solidFill>
                  <a:schemeClr val="bg1"/>
                </a:solidFill>
              </a:defRPr>
            </a:lvl1pPr>
          </a:lstStyle>
          <a:p>
            <a:r>
              <a:rPr lang="en-US" dirty="0" smtClean="0"/>
              <a:t>Click to edit Master title style</a:t>
            </a:r>
            <a:endParaRPr lang="en-PH" dirty="0"/>
          </a:p>
        </p:txBody>
      </p:sp>
      <p:pic>
        <p:nvPicPr>
          <p:cNvPr id="14" name="Picture 88" descr="http://0.static.wix.com/media/c9c27b351adc50f7acdbbc88b8f38ebb.wix_mp_256"/>
          <p:cNvPicPr>
            <a:picLocks noChangeAspect="1" noChangeArrowheads="1"/>
          </p:cNvPicPr>
          <p:nvPr userDrawn="1"/>
        </p:nvPicPr>
        <p:blipFill>
          <a:blip r:embed="rId4" cstate="print"/>
          <a:srcRect/>
          <a:stretch>
            <a:fillRect/>
          </a:stretch>
        </p:blipFill>
        <p:spPr bwMode="auto">
          <a:xfrm>
            <a:off x="8199120" y="6332220"/>
            <a:ext cx="364958" cy="364958"/>
          </a:xfrm>
          <a:prstGeom prst="rect">
            <a:avLst/>
          </a:prstGeom>
          <a:noFill/>
          <a:ln w="9525">
            <a:noFill/>
            <a:miter lim="800000"/>
            <a:headEnd/>
            <a:tailEnd/>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rgbClr val="FF660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rgbClr val="00000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E2E1A5BC-91A3-854D-B09A-69ED009B4E5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Slide Number Placeholder 9"/>
          <p:cNvSpPr>
            <a:spLocks noGrp="1"/>
          </p:cNvSpPr>
          <p:nvPr>
            <p:ph type="sldNum" sz="quarter" idx="16"/>
          </p:nvPr>
        </p:nvSpPr>
        <p:spPr/>
        <p:txBody>
          <a:bodyPr rtlCol="0"/>
          <a:lstStyle/>
          <a:p>
            <a:fld id="{E2E1A5BC-91A3-854D-B09A-69ED009B4E5F}" type="slidenum">
              <a:rPr lang="en-US" smtClean="0"/>
              <a:pPr/>
              <a:t>‹#›</a:t>
            </a:fld>
            <a:endParaRPr lang="en-US"/>
          </a:p>
        </p:txBody>
      </p:sp>
      <p:sp>
        <p:nvSpPr>
          <p:cNvPr id="13" name="Footer Placeholder 2"/>
          <p:cNvSpPr>
            <a:spLocks noGrp="1"/>
          </p:cNvSpPr>
          <p:nvPr>
            <p:ph type="ftr" sz="quarter" idx="3"/>
          </p:nvPr>
        </p:nvSpPr>
        <p:spPr>
          <a:xfrm>
            <a:off x="53788" y="6400800"/>
            <a:ext cx="8156448" cy="365125"/>
          </a:xfrm>
          <a:prstGeom prst="rect">
            <a:avLst/>
          </a:prstGeom>
        </p:spPr>
        <p:txBody>
          <a:bodyPr vert="horz" anchor="ctr"/>
          <a:lstStyle>
            <a:lvl1pPr algn="l" eaLnBrk="1" latinLnBrk="0" hangingPunct="1">
              <a:defRPr kumimoji="0" sz="1200">
                <a:solidFill>
                  <a:schemeClr val="tx2"/>
                </a:solidFill>
              </a:defRPr>
            </a:lvl1pPr>
          </a:lstStyle>
          <a:p>
            <a:pPr marL="536575"/>
            <a:r>
              <a:rPr lang="en-US" dirty="0" smtClean="0"/>
              <a:t>INTELLECTUAL PROPERTY OFFICE OF THE PHILIPPINES</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Slide Number Placeholder 11"/>
          <p:cNvSpPr>
            <a:spLocks noGrp="1"/>
          </p:cNvSpPr>
          <p:nvPr>
            <p:ph type="sldNum" sz="quarter" idx="16"/>
          </p:nvPr>
        </p:nvSpPr>
        <p:spPr/>
        <p:txBody>
          <a:bodyPr rtlCol="0"/>
          <a:lstStyle/>
          <a:p>
            <a:fld id="{E2E1A5BC-91A3-854D-B09A-69ED009B4E5F}" type="slidenum">
              <a:rPr lang="en-US" smtClean="0"/>
              <a:pPr/>
              <a:t>‹#›</a:t>
            </a:fld>
            <a:endParaRPr lang="en-US"/>
          </a:p>
        </p:txBody>
      </p:sp>
      <p:sp>
        <p:nvSpPr>
          <p:cNvPr id="16" name="Text Placeholder 15"/>
          <p:cNvSpPr>
            <a:spLocks noGrp="1"/>
          </p:cNvSpPr>
          <p:nvPr>
            <p:ph type="body" sz="quarter" idx="1"/>
          </p:nvPr>
        </p:nvSpPr>
        <p:spPr>
          <a:xfrm>
            <a:off x="609600" y="1752600"/>
            <a:ext cx="3886200" cy="640080"/>
          </a:xfrm>
          <a:solidFill>
            <a:srgbClr val="FF6600"/>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rgbClr val="FFC000"/>
          </a:solidFill>
        </p:spPr>
        <p:txBody>
          <a:bodyPr rtlCol="0" anchor="ctr"/>
          <a:lstStyle>
            <a:lvl1pPr marL="0" indent="0">
              <a:buFontTx/>
              <a:buNone/>
              <a:defRPr sz="2000" b="1">
                <a:solidFill>
                  <a:srgbClr val="FFFFFF"/>
                </a:solidFill>
              </a:defRPr>
            </a:lvl1pPr>
          </a:lstStyle>
          <a:p>
            <a:pPr lvl="0" eaLnBrk="1" latinLnBrk="0" hangingPunct="1"/>
            <a:r>
              <a:rPr kumimoji="0" lang="en-US" dirty="0" smtClean="0"/>
              <a:t>Click to edit Master text styles</a:t>
            </a:r>
          </a:p>
        </p:txBody>
      </p:sp>
      <p:sp>
        <p:nvSpPr>
          <p:cNvPr id="17" name="Footer Placeholder 2"/>
          <p:cNvSpPr>
            <a:spLocks noGrp="1"/>
          </p:cNvSpPr>
          <p:nvPr>
            <p:ph type="ftr" sz="quarter" idx="17"/>
          </p:nvPr>
        </p:nvSpPr>
        <p:spPr>
          <a:xfrm>
            <a:off x="73152" y="6427694"/>
            <a:ext cx="8156448" cy="365125"/>
          </a:xfrm>
          <a:prstGeom prst="rect">
            <a:avLst/>
          </a:prstGeom>
        </p:spPr>
        <p:txBody>
          <a:bodyPr vert="horz" anchor="ctr"/>
          <a:lstStyle>
            <a:lvl1pPr algn="l" eaLnBrk="1" latinLnBrk="0" hangingPunct="1">
              <a:defRPr kumimoji="0" sz="1200">
                <a:solidFill>
                  <a:schemeClr val="tx2"/>
                </a:solidFill>
              </a:defRPr>
            </a:lvl1pPr>
          </a:lstStyle>
          <a:p>
            <a:pPr marL="536575"/>
            <a:r>
              <a:rPr lang="en-US" dirty="0" smtClean="0"/>
              <a:t>INTELLECTUAL PROPERTY OFFICE OF THE PHILIPPINES</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E2E1A5BC-91A3-854D-B09A-69ED009B4E5F}" type="slidenum">
              <a:rPr lang="en-US" smtClean="0"/>
              <a:pPr/>
              <a:t>‹#›</a:t>
            </a:fld>
            <a:endParaRPr lang="en-US"/>
          </a:p>
        </p:txBody>
      </p:sp>
      <p:sp>
        <p:nvSpPr>
          <p:cNvPr id="6" name="Footer Placeholder 2"/>
          <p:cNvSpPr>
            <a:spLocks noGrp="1"/>
          </p:cNvSpPr>
          <p:nvPr>
            <p:ph type="ftr" sz="quarter" idx="3"/>
          </p:nvPr>
        </p:nvSpPr>
        <p:spPr>
          <a:xfrm>
            <a:off x="609600" y="6248206"/>
            <a:ext cx="8156448" cy="365125"/>
          </a:xfrm>
          <a:prstGeom prst="rect">
            <a:avLst/>
          </a:prstGeom>
        </p:spPr>
        <p:txBody>
          <a:bodyPr vert="horz" anchor="ctr"/>
          <a:lstStyle>
            <a:lvl1pPr algn="l" eaLnBrk="1" latinLnBrk="0" hangingPunct="1">
              <a:defRPr kumimoji="0" sz="1200">
                <a:solidFill>
                  <a:schemeClr val="tx2"/>
                </a:solidFill>
              </a:defRPr>
            </a:lvl1pPr>
          </a:lstStyle>
          <a:p>
            <a:pPr marL="536575"/>
            <a:r>
              <a:rPr lang="en-US" dirty="0" smtClean="0"/>
              <a:t>INTELLECTUAL PROPERTY OFFICE OF THE PHILIPPINES</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400800"/>
            <a:ext cx="533400" cy="381000"/>
          </a:xfrm>
        </p:spPr>
        <p:txBody>
          <a:bodyPr/>
          <a:lstStyle>
            <a:lvl1pPr>
              <a:defRPr>
                <a:solidFill>
                  <a:schemeClr val="tx2"/>
                </a:solidFill>
              </a:defRPr>
            </a:lvl1pPr>
          </a:lstStyle>
          <a:p>
            <a:fld id="{E2E1A5BC-91A3-854D-B09A-69ED009B4E5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chor="ctr"/>
          <a:lstStyle>
            <a:lvl1pPr algn="l">
              <a:buNone/>
              <a:defRPr sz="4400" b="1"/>
            </a:lvl1pPr>
          </a:lstStyle>
          <a:p>
            <a:r>
              <a:rPr kumimoji="0" lang="en-US" smtClean="0"/>
              <a:t>Click to edit Master title style</a:t>
            </a:r>
            <a:endParaRPr kumimoji="0"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E2E1A5BC-91A3-854D-B09A-69ED009B4E5F}" type="slidenum">
              <a:rPr lang="en-US" smtClean="0"/>
              <a:pPr/>
              <a:t>‹#›</a:t>
            </a:fld>
            <a:endParaRPr lang="en-US"/>
          </a:p>
        </p:txBody>
      </p:sp>
      <p:sp>
        <p:nvSpPr>
          <p:cNvPr id="3" name="Text Placeholder 2"/>
          <p:cNvSpPr>
            <a:spLocks noGrp="1"/>
          </p:cNvSpPr>
          <p:nvPr>
            <p:ph type="body" idx="2"/>
          </p:nvPr>
        </p:nvSpPr>
        <p:spPr>
          <a:xfrm>
            <a:off x="609600" y="1752600"/>
            <a:ext cx="1600200" cy="4343400"/>
          </a:xfrm>
          <a:solidFill>
            <a:srgbClr val="FF6600"/>
          </a:solidFill>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Footer Placeholder 2"/>
          <p:cNvSpPr>
            <a:spLocks noGrp="1"/>
          </p:cNvSpPr>
          <p:nvPr>
            <p:ph type="ftr" sz="quarter" idx="3"/>
          </p:nvPr>
        </p:nvSpPr>
        <p:spPr>
          <a:xfrm>
            <a:off x="76200" y="6400800"/>
            <a:ext cx="8156448" cy="365125"/>
          </a:xfrm>
          <a:prstGeom prst="rect">
            <a:avLst/>
          </a:prstGeom>
        </p:spPr>
        <p:txBody>
          <a:bodyPr vert="horz" anchor="ctr"/>
          <a:lstStyle>
            <a:lvl1pPr algn="l" eaLnBrk="1" latinLnBrk="0" hangingPunct="1">
              <a:defRPr kumimoji="0" sz="1200">
                <a:solidFill>
                  <a:schemeClr val="tx2"/>
                </a:solidFill>
              </a:defRPr>
            </a:lvl1pPr>
          </a:lstStyle>
          <a:p>
            <a:pPr marL="536575"/>
            <a:r>
              <a:rPr lang="en-US" dirty="0" smtClean="0"/>
              <a:t>INTELLECTUAL PROPERTY OFFICE OF THE PHILIPPINES</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rgbClr val="FF660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rgbClr val="00000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416675"/>
            <a:ext cx="2667000" cy="365125"/>
          </a:xfrm>
          <a:prstGeom prst="rect">
            <a:avLst/>
          </a:prstGeom>
        </p:spPr>
        <p:txBody>
          <a:bodyPr rtlCol="0"/>
          <a:lstStyle/>
          <a:p>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E2E1A5BC-91A3-854D-B09A-69ED009B4E5F}" type="slidenum">
              <a:rPr lang="en-US" smtClean="0"/>
              <a:pPr/>
              <a:t>‹#›</a:t>
            </a:fld>
            <a:endParaRPr lang="en-US"/>
          </a:p>
        </p:txBody>
      </p:sp>
      <p:sp>
        <p:nvSpPr>
          <p:cNvPr id="14" name="Footer Placeholder 13"/>
          <p:cNvSpPr>
            <a:spLocks noGrp="1"/>
          </p:cNvSpPr>
          <p:nvPr>
            <p:ph type="ftr" sz="quarter" idx="12"/>
          </p:nvPr>
        </p:nvSpPr>
        <p:spPr>
          <a:xfrm>
            <a:off x="1600200" y="6416481"/>
            <a:ext cx="4572000" cy="365125"/>
          </a:xfrm>
          <a:prstGeom prst="rect">
            <a:avLst/>
          </a:prstGeom>
        </p:spPr>
        <p:txBody>
          <a:bodyPr rtlCol="0"/>
          <a:lstStyle/>
          <a:p>
            <a:r>
              <a:rPr lang="en-US" smtClean="0"/>
              <a:t>INTELLECTUAL PROPERTY OFFICE OF THE PHILIPPINES</a:t>
            </a:r>
            <a:endParaRPr lang="en-US"/>
          </a:p>
        </p:txBody>
      </p:sp>
      <p:sp>
        <p:nvSpPr>
          <p:cNvPr id="3" name="Picture Placeholder 2"/>
          <p:cNvSpPr>
            <a:spLocks noGrp="1"/>
          </p:cNvSpPr>
          <p:nvPr>
            <p:ph type="pic" idx="1"/>
          </p:nvPr>
        </p:nvSpPr>
        <p:spPr>
          <a:xfrm>
            <a:off x="1550894" y="0"/>
            <a:ext cx="7583424" cy="4568952"/>
          </a:xfrm>
          <a:solidFill>
            <a:schemeClr val="bg1">
              <a:lumMod val="95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0" y="0"/>
            <a:ext cx="9144000" cy="990600"/>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609600" y="1447800"/>
            <a:ext cx="8382000" cy="48310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7" name="Rectangle 6"/>
          <p:cNvSpPr/>
          <p:nvPr/>
        </p:nvSpPr>
        <p:spPr bwMode="white">
          <a:xfrm>
            <a:off x="0" y="97536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021080"/>
            <a:ext cx="533400" cy="121920"/>
          </a:xfrm>
          <a:prstGeom prst="rect">
            <a:avLst/>
          </a:prstGeom>
          <a:solidFill>
            <a:srgbClr val="FF660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021080"/>
            <a:ext cx="8553450" cy="121920"/>
          </a:xfrm>
          <a:prstGeom prst="rect">
            <a:avLst/>
          </a:prstGeom>
          <a:solidFill>
            <a:schemeClr val="tx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29028" y="943428"/>
            <a:ext cx="533400" cy="244476"/>
          </a:xfrm>
          <a:prstGeom prst="rect">
            <a:avLst/>
          </a:prstGeom>
          <a:noFill/>
        </p:spPr>
        <p:txBody>
          <a:bodyPr vert="horz" anchor="ctr" anchorCtr="0">
            <a:noAutofit/>
          </a:bodyPr>
          <a:lstStyle>
            <a:lvl1pPr algn="ctr" eaLnBrk="1" latinLnBrk="0" hangingPunct="1">
              <a:defRPr kumimoji="0" sz="1100" b="1">
                <a:solidFill>
                  <a:srgbClr val="FFFFFF"/>
                </a:solidFill>
              </a:defRPr>
            </a:lvl1pPr>
          </a:lstStyle>
          <a:p>
            <a:fld id="{E2E1A5BC-91A3-854D-B09A-69ED009B4E5F}" type="slidenum">
              <a:rPr lang="en-US" smtClean="0"/>
              <a:pPr/>
              <a:t>‹#›</a:t>
            </a:fld>
            <a:endParaRPr lang="en-US" dirty="0"/>
          </a:p>
        </p:txBody>
      </p:sp>
      <p:pic>
        <p:nvPicPr>
          <p:cNvPr id="10" name="Picture 9" descr="IPO_Final_logo (nov21).jpg"/>
          <p:cNvPicPr>
            <a:picLocks noChangeAspect="1"/>
          </p:cNvPicPr>
          <p:nvPr/>
        </p:nvPicPr>
        <p:blipFill>
          <a:blip r:embed="rId23" cstate="screen">
            <a:extLst>
              <a:ext uri="{28A0092B-C50C-407E-A947-70E740481C1C}">
                <a14:useLocalDpi xmlns="" xmlns:a14="http://schemas.microsoft.com/office/drawing/2010/main"/>
              </a:ext>
            </a:extLst>
          </a:blip>
          <a:stretch>
            <a:fillRect/>
          </a:stretch>
        </p:blipFill>
        <p:spPr>
          <a:xfrm>
            <a:off x="76200" y="6410145"/>
            <a:ext cx="568424" cy="371655"/>
          </a:xfrm>
          <a:prstGeom prst="rect">
            <a:avLst/>
          </a:prstGeom>
        </p:spPr>
      </p:pic>
      <p:sp>
        <p:nvSpPr>
          <p:cNvPr id="2" name="Footer Placeholder 1"/>
          <p:cNvSpPr>
            <a:spLocks noGrp="1"/>
          </p:cNvSpPr>
          <p:nvPr>
            <p:ph type="ftr" sz="quarter" idx="3"/>
          </p:nvPr>
        </p:nvSpPr>
        <p:spPr>
          <a:xfrm>
            <a:off x="587188" y="6410145"/>
            <a:ext cx="4646498" cy="365125"/>
          </a:xfrm>
          <a:prstGeom prst="rect">
            <a:avLst/>
          </a:prstGeom>
        </p:spPr>
        <p:txBody>
          <a:bodyPr vert="horz" lIns="91440" tIns="45720" rIns="91440" bIns="45720" rtlCol="0" anchor="ctr"/>
          <a:lstStyle>
            <a:lvl1pPr algn="l">
              <a:defRPr sz="1200">
                <a:solidFill>
                  <a:srgbClr val="8E795E"/>
                </a:solidFill>
              </a:defRPr>
            </a:lvl1pPr>
          </a:lstStyle>
          <a:p>
            <a:r>
              <a:rPr lang="en-US" dirty="0" smtClean="0"/>
              <a:t>INTELLECTUAL PROPERTY OFFICE OF THE PHILIPPINES</a:t>
            </a:r>
            <a:endParaRPr lang="en-US" dirty="0"/>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2" r:id="rId14"/>
    <p:sldLayoutId id="2147483753" r:id="rId15"/>
    <p:sldLayoutId id="2147483754" r:id="rId16"/>
    <p:sldLayoutId id="2147483756" r:id="rId17"/>
    <p:sldLayoutId id="2147483755" r:id="rId18"/>
    <p:sldLayoutId id="2147483757" r:id="rId19"/>
    <p:sldLayoutId id="2147483758" r:id="rId20"/>
    <p:sldLayoutId id="2147483759" r:id="rId21"/>
  </p:sldLayoutIdLst>
  <p:hf sldNum="0" hdr="0" dt="0"/>
  <p:txStyles>
    <p:titleStyle>
      <a:lvl1pPr algn="l" rtl="0" eaLnBrk="1" latinLnBrk="0" hangingPunct="1">
        <a:spcBef>
          <a:spcPct val="0"/>
        </a:spcBef>
        <a:buNone/>
        <a:defRPr kumimoji="0" sz="4400" b="1" kern="1200">
          <a:solidFill>
            <a:srgbClr val="FF6600"/>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6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4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Layout" Target="../diagrams/layout2.xml"/><Relationship Id="rId7" Type="http://schemas.openxmlformats.org/officeDocument/2006/relationships/image" Target="../media/image12.png"/><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diagramColors" Target="../diagrams/colors2.xml"/><Relationship Id="rId10" Type="http://schemas.openxmlformats.org/officeDocument/2006/relationships/image" Target="../media/image15.jpeg"/><Relationship Id="rId4" Type="http://schemas.openxmlformats.org/officeDocument/2006/relationships/diagramQuickStyle" Target="../diagrams/quickStyle2.xml"/><Relationship Id="rId9" Type="http://schemas.openxmlformats.org/officeDocument/2006/relationships/image" Target="../media/image14.jpeg"/></Relationships>
</file>

<file path=ppt/slides/_rels/slide1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3.xml"/><Relationship Id="rId7" Type="http://schemas.openxmlformats.org/officeDocument/2006/relationships/image" Target="../media/image17.jpeg"/><Relationship Id="rId12"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Colors" Target="../diagrams/colors3.xml"/><Relationship Id="rId11" Type="http://schemas.openxmlformats.org/officeDocument/2006/relationships/image" Target="../media/image21.jpeg"/><Relationship Id="rId5" Type="http://schemas.openxmlformats.org/officeDocument/2006/relationships/diagramQuickStyle" Target="../diagrams/quickStyle3.xml"/><Relationship Id="rId10" Type="http://schemas.openxmlformats.org/officeDocument/2006/relationships/image" Target="../media/image20.jpeg"/><Relationship Id="rId4" Type="http://schemas.openxmlformats.org/officeDocument/2006/relationships/diagramLayout" Target="../diagrams/layout3.xml"/><Relationship Id="rId9"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diagramData" Target="../diagrams/data5.xml"/><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diagramColors" Target="../diagrams/colors5.xml"/><Relationship Id="rId11" Type="http://schemas.openxmlformats.org/officeDocument/2006/relationships/image" Target="../media/image27.jpeg"/><Relationship Id="rId5" Type="http://schemas.openxmlformats.org/officeDocument/2006/relationships/diagramQuickStyle" Target="../diagrams/quickStyle5.xml"/><Relationship Id="rId10" Type="http://schemas.openxmlformats.org/officeDocument/2006/relationships/image" Target="../media/image26.jpeg"/><Relationship Id="rId4" Type="http://schemas.openxmlformats.org/officeDocument/2006/relationships/diagramLayout" Target="../diagrams/layout5.xml"/><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notesSlide" Target="../notesSlides/notesSlide10.xml"/><Relationship Id="rId7" Type="http://schemas.openxmlformats.org/officeDocument/2006/relationships/image" Target="../media/image32.jpe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jpeg"/><Relationship Id="rId4" Type="http://schemas.openxmlformats.org/officeDocument/2006/relationships/oleObject" Target="../embeddings/oleObject1.bin"/><Relationship Id="rId9"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png"/><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notesSlide" Target="../notesSlides/notesSlide11.xml"/><Relationship Id="rId7" Type="http://schemas.openxmlformats.org/officeDocument/2006/relationships/diagramColors" Target="../diagrams/colors6.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7.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00200"/>
            <a:ext cx="6781800" cy="1828800"/>
          </a:xfrm>
        </p:spPr>
        <p:txBody>
          <a:bodyPr anchor="ctr">
            <a:normAutofit/>
          </a:bodyPr>
          <a:lstStyle/>
          <a:p>
            <a:r>
              <a:rPr lang="en-PH" b="1" dirty="0" smtClean="0"/>
              <a:t>Innovation support in the Philippines</a:t>
            </a:r>
            <a:endParaRPr lang="en-PH" b="1" dirty="0"/>
          </a:p>
        </p:txBody>
      </p:sp>
      <p:sp>
        <p:nvSpPr>
          <p:cNvPr id="3" name="Subtitle 2"/>
          <p:cNvSpPr>
            <a:spLocks noGrp="1"/>
          </p:cNvSpPr>
          <p:nvPr>
            <p:ph type="subTitle" idx="1"/>
          </p:nvPr>
        </p:nvSpPr>
        <p:spPr/>
        <p:txBody>
          <a:bodyPr/>
          <a:lstStyle/>
          <a:p>
            <a:r>
              <a:rPr lang="en-US" b="1" cap="all" dirty="0" smtClean="0"/>
              <a:t>INTERREGIONAL EXPERT meeting</a:t>
            </a:r>
            <a:endParaRPr lang="en-PH" dirty="0"/>
          </a:p>
        </p:txBody>
      </p:sp>
      <p:sp>
        <p:nvSpPr>
          <p:cNvPr id="4" name="Rectangle 3"/>
          <p:cNvSpPr/>
          <p:nvPr/>
        </p:nvSpPr>
        <p:spPr>
          <a:xfrm>
            <a:off x="2286000" y="4431268"/>
            <a:ext cx="6858000" cy="2616101"/>
          </a:xfrm>
          <a:prstGeom prst="rect">
            <a:avLst/>
          </a:prstGeom>
        </p:spPr>
        <p:txBody>
          <a:bodyPr wrap="square">
            <a:spAutoFit/>
          </a:bodyPr>
          <a:lstStyle/>
          <a:p>
            <a:r>
              <a:rPr lang="en-US" b="1" dirty="0" smtClean="0"/>
              <a:t>South-South and Triangular Cooperation for Access to Information and Knowledge, Innovation Support, and Technology Transfer</a:t>
            </a:r>
          </a:p>
          <a:p>
            <a:endParaRPr lang="en-US" b="1" dirty="0" smtClean="0"/>
          </a:p>
          <a:p>
            <a:r>
              <a:rPr lang="en-US" sz="1600" b="1" dirty="0" smtClean="0"/>
              <a:t>Harris M. </a:t>
            </a:r>
            <a:r>
              <a:rPr lang="en-US" sz="1600" b="1" dirty="0" err="1" smtClean="0"/>
              <a:t>Fulo</a:t>
            </a:r>
            <a:r>
              <a:rPr lang="en-US" sz="1600" b="1" dirty="0" smtClean="0"/>
              <a:t> </a:t>
            </a:r>
            <a:r>
              <a:rPr lang="en-PH" sz="1400" dirty="0" err="1" smtClean="0"/>
              <a:t>R.Ch</a:t>
            </a:r>
            <a:r>
              <a:rPr lang="en-PH" sz="1400" dirty="0" smtClean="0"/>
              <a:t>, M.Sc.</a:t>
            </a:r>
            <a:endParaRPr lang="en-US" sz="1600" b="1" dirty="0" smtClean="0"/>
          </a:p>
          <a:p>
            <a:r>
              <a:rPr lang="en-US" sz="1400" dirty="0" smtClean="0"/>
              <a:t>Technology Transfer Division</a:t>
            </a:r>
          </a:p>
          <a:p>
            <a:r>
              <a:rPr lang="en-US" sz="1400" dirty="0" smtClean="0"/>
              <a:t>Documentation, Information &amp; Technology Transfer Bureau</a:t>
            </a:r>
          </a:p>
          <a:p>
            <a:r>
              <a:rPr lang="en-US" sz="1400" dirty="0" smtClean="0"/>
              <a:t>Intellectual Property Office of the Philippines (IPOPHL)</a:t>
            </a:r>
          </a:p>
          <a:p>
            <a:r>
              <a:rPr lang="en-US" sz="1400" dirty="0" smtClean="0"/>
              <a:t>Republic of the Philippines</a:t>
            </a:r>
          </a:p>
          <a:p>
            <a:endParaRPr lang="en-PH"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25400" y="0"/>
            <a:ext cx="6705600" cy="990600"/>
          </a:xfrm>
        </p:spPr>
        <p:txBody>
          <a:bodyPr>
            <a:normAutofit/>
          </a:bodyPr>
          <a:lstStyle/>
          <a:p>
            <a:r>
              <a:rPr lang="en-PH" dirty="0" smtClean="0"/>
              <a:t>FUNCTIONS OF </a:t>
            </a:r>
            <a:r>
              <a:rPr lang="en-PH" dirty="0" err="1" smtClean="0"/>
              <a:t>ITSOs</a:t>
            </a:r>
            <a:endParaRPr lang="en-PH" dirty="0"/>
          </a:p>
        </p:txBody>
      </p:sp>
      <p:sp>
        <p:nvSpPr>
          <p:cNvPr id="32774" name="Rectangle 3"/>
          <p:cNvSpPr>
            <a:spLocks noChangeArrowheads="1"/>
          </p:cNvSpPr>
          <p:nvPr/>
        </p:nvSpPr>
        <p:spPr bwMode="auto">
          <a:xfrm>
            <a:off x="76200" y="1524000"/>
            <a:ext cx="6934200" cy="4648200"/>
          </a:xfrm>
          <a:prstGeom prst="rect">
            <a:avLst/>
          </a:prstGeom>
          <a:noFill/>
          <a:ln w="9525">
            <a:noFill/>
            <a:miter lim="800000"/>
            <a:headEnd/>
            <a:tailEnd/>
          </a:ln>
        </p:spPr>
        <p:txBody>
          <a:bodyPr/>
          <a:lstStyle/>
          <a:p>
            <a:pPr marL="342900" indent="-342900">
              <a:spcBef>
                <a:spcPct val="20000"/>
              </a:spcBef>
            </a:pPr>
            <a:r>
              <a:rPr lang="en-US" sz="2400" b="1" dirty="0" smtClean="0"/>
              <a:t>In </a:t>
            </a:r>
            <a:r>
              <a:rPr lang="en-US" sz="2400" b="1" dirty="0"/>
              <a:t>support of </a:t>
            </a:r>
            <a:r>
              <a:rPr lang="en-US" sz="3600" b="1" dirty="0">
                <a:solidFill>
                  <a:schemeClr val="accent6">
                    <a:lumMod val="50000"/>
                  </a:schemeClr>
                </a:solidFill>
                <a:effectLst>
                  <a:outerShdw blurRad="38100" dist="38100" dir="2700000" algn="tl">
                    <a:srgbClr val="000000">
                      <a:alpha val="43137"/>
                    </a:srgbClr>
                  </a:outerShdw>
                </a:effectLst>
              </a:rPr>
              <a:t>IP </a:t>
            </a:r>
            <a:r>
              <a:rPr lang="en-US" sz="3600" b="1" dirty="0" smtClean="0">
                <a:solidFill>
                  <a:schemeClr val="accent6">
                    <a:lumMod val="50000"/>
                  </a:schemeClr>
                </a:solidFill>
                <a:effectLst>
                  <a:outerShdw blurRad="38100" dist="38100" dir="2700000" algn="tl">
                    <a:srgbClr val="000000">
                      <a:alpha val="43137"/>
                    </a:srgbClr>
                  </a:outerShdw>
                </a:effectLst>
              </a:rPr>
              <a:t>Protection </a:t>
            </a:r>
            <a:r>
              <a:rPr lang="en-US" sz="2400" b="1" dirty="0"/>
              <a:t>by promoting domestic </a:t>
            </a:r>
            <a:r>
              <a:rPr lang="en-US" sz="2400" b="1" dirty="0" smtClean="0"/>
              <a:t>&amp; globally-recognized </a:t>
            </a:r>
            <a:r>
              <a:rPr lang="en-US" sz="2400" b="1" dirty="0"/>
              <a:t>innovations: </a:t>
            </a:r>
          </a:p>
          <a:p>
            <a:pPr marL="342900" indent="-342900">
              <a:spcBef>
                <a:spcPct val="20000"/>
              </a:spcBef>
            </a:pPr>
            <a:endParaRPr lang="en-US" sz="1050" b="1" dirty="0"/>
          </a:p>
          <a:p>
            <a:pPr marL="742950" lvl="1" indent="-285750">
              <a:spcBef>
                <a:spcPct val="20000"/>
              </a:spcBef>
              <a:buFontTx/>
              <a:buChar char="•"/>
            </a:pPr>
            <a:r>
              <a:rPr lang="en-US" sz="2000" b="1" dirty="0">
                <a:solidFill>
                  <a:schemeClr val="accent6">
                    <a:lumMod val="50000"/>
                  </a:schemeClr>
                </a:solidFill>
              </a:rPr>
              <a:t>Provide general information on patents </a:t>
            </a:r>
            <a:r>
              <a:rPr lang="en-US" sz="2000" b="1" dirty="0" smtClean="0">
                <a:solidFill>
                  <a:schemeClr val="accent6">
                    <a:lumMod val="50000"/>
                  </a:schemeClr>
                </a:solidFill>
              </a:rPr>
              <a:t>&amp; patenting</a:t>
            </a:r>
            <a:r>
              <a:rPr lang="en-US" sz="2000" b="1" dirty="0">
                <a:solidFill>
                  <a:schemeClr val="accent6">
                    <a:lumMod val="50000"/>
                  </a:schemeClr>
                </a:solidFill>
              </a:rPr>
              <a:t>; </a:t>
            </a:r>
          </a:p>
          <a:p>
            <a:pPr marL="742950" lvl="1" indent="-285750">
              <a:spcBef>
                <a:spcPct val="20000"/>
              </a:spcBef>
              <a:buFontTx/>
              <a:buChar char="•"/>
            </a:pPr>
            <a:r>
              <a:rPr lang="en-US" sz="2000" b="1" dirty="0">
                <a:solidFill>
                  <a:schemeClr val="accent6">
                    <a:lumMod val="50000"/>
                  </a:schemeClr>
                </a:solidFill>
              </a:rPr>
              <a:t>Provide skills training in patent drafting </a:t>
            </a:r>
            <a:r>
              <a:rPr lang="en-US" sz="2000" b="1" dirty="0" smtClean="0">
                <a:solidFill>
                  <a:schemeClr val="accent6">
                    <a:lumMod val="50000"/>
                  </a:schemeClr>
                </a:solidFill>
              </a:rPr>
              <a:t>&amp; prosecution</a:t>
            </a:r>
            <a:r>
              <a:rPr lang="en-US" sz="2000" b="1" dirty="0">
                <a:solidFill>
                  <a:schemeClr val="accent6">
                    <a:lumMod val="50000"/>
                  </a:schemeClr>
                </a:solidFill>
              </a:rPr>
              <a:t>;</a:t>
            </a:r>
          </a:p>
          <a:p>
            <a:pPr marL="742950" lvl="1" indent="-285750">
              <a:spcBef>
                <a:spcPct val="20000"/>
              </a:spcBef>
              <a:buFontTx/>
              <a:buChar char="•"/>
            </a:pPr>
            <a:r>
              <a:rPr lang="en-US" sz="2000" b="1" dirty="0">
                <a:solidFill>
                  <a:schemeClr val="accent6">
                    <a:lumMod val="50000"/>
                  </a:schemeClr>
                </a:solidFill>
              </a:rPr>
              <a:t>Render patent drafting </a:t>
            </a:r>
            <a:r>
              <a:rPr lang="en-US" sz="2000" b="1" dirty="0" smtClean="0">
                <a:solidFill>
                  <a:schemeClr val="accent6">
                    <a:lumMod val="50000"/>
                  </a:schemeClr>
                </a:solidFill>
              </a:rPr>
              <a:t>&amp; </a:t>
            </a:r>
            <a:r>
              <a:rPr lang="en-US" sz="2000" b="1" dirty="0">
                <a:solidFill>
                  <a:schemeClr val="accent6">
                    <a:lumMod val="50000"/>
                  </a:schemeClr>
                </a:solidFill>
              </a:rPr>
              <a:t>prosecution services; </a:t>
            </a:r>
          </a:p>
          <a:p>
            <a:pPr marL="742950" lvl="1" indent="-285750">
              <a:spcBef>
                <a:spcPct val="20000"/>
              </a:spcBef>
              <a:buFontTx/>
              <a:buChar char="•"/>
            </a:pPr>
            <a:r>
              <a:rPr lang="en-US" sz="2000" b="1" dirty="0">
                <a:solidFill>
                  <a:schemeClr val="accent6">
                    <a:lumMod val="50000"/>
                  </a:schemeClr>
                </a:solidFill>
              </a:rPr>
              <a:t>Organize a community of experts to participate in patent examination. </a:t>
            </a:r>
          </a:p>
        </p:txBody>
      </p:sp>
      <p:grpSp>
        <p:nvGrpSpPr>
          <p:cNvPr id="2" name="Group 3"/>
          <p:cNvGrpSpPr/>
          <p:nvPr/>
        </p:nvGrpSpPr>
        <p:grpSpPr>
          <a:xfrm>
            <a:off x="6698457" y="2736057"/>
            <a:ext cx="2216943" cy="2216943"/>
            <a:chOff x="4292065" y="2887664"/>
            <a:chExt cx="2216943" cy="2216943"/>
          </a:xfrm>
          <a:solidFill>
            <a:schemeClr val="accent6">
              <a:lumMod val="60000"/>
              <a:lumOff val="40000"/>
            </a:schemeClr>
          </a:solidFill>
        </p:grpSpPr>
        <p:sp>
          <p:nvSpPr>
            <p:cNvPr id="5" name="Oval 4"/>
            <p:cNvSpPr/>
            <p:nvPr/>
          </p:nvSpPr>
          <p:spPr>
            <a:xfrm>
              <a:off x="4292065" y="2887664"/>
              <a:ext cx="2216943" cy="2216943"/>
            </a:xfrm>
            <a:prstGeom prst="ellipse">
              <a:avLst/>
            </a:prstGeom>
            <a:grpFill/>
          </p:spPr>
          <p:style>
            <a:lnRef idx="0">
              <a:schemeClr val="lt1">
                <a:hueOff val="0"/>
                <a:satOff val="0"/>
                <a:lumOff val="0"/>
                <a:alphaOff val="0"/>
              </a:schemeClr>
            </a:lnRef>
            <a:fillRef idx="3">
              <a:scrgbClr r="0" g="0" b="0"/>
            </a:fillRef>
            <a:effectRef idx="3">
              <a:schemeClr val="accent5">
                <a:hueOff val="-4966938"/>
                <a:satOff val="19906"/>
                <a:lumOff val="4314"/>
                <a:alphaOff val="0"/>
              </a:schemeClr>
            </a:effectRef>
            <a:fontRef idx="minor">
              <a:schemeClr val="lt1"/>
            </a:fontRef>
          </p:style>
        </p:sp>
        <p:sp>
          <p:nvSpPr>
            <p:cNvPr id="6" name="Oval 4"/>
            <p:cNvSpPr/>
            <p:nvPr/>
          </p:nvSpPr>
          <p:spPr>
            <a:xfrm>
              <a:off x="4616729" y="3212328"/>
              <a:ext cx="1567615" cy="156761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PH" b="1" kern="1200" dirty="0" smtClean="0"/>
                <a:t>IP PROTECTION</a:t>
              </a:r>
              <a:endParaRPr lang="en-PH" b="1" kern="1200" dirty="0"/>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25400" y="0"/>
            <a:ext cx="6705600" cy="990600"/>
          </a:xfrm>
        </p:spPr>
        <p:txBody>
          <a:bodyPr>
            <a:normAutofit/>
          </a:bodyPr>
          <a:lstStyle/>
          <a:p>
            <a:r>
              <a:rPr lang="en-PH" dirty="0" smtClean="0"/>
              <a:t>FUNCTIONS OF </a:t>
            </a:r>
            <a:r>
              <a:rPr lang="en-PH" dirty="0" err="1" smtClean="0"/>
              <a:t>ITSOs</a:t>
            </a:r>
            <a:endParaRPr lang="en-PH" dirty="0"/>
          </a:p>
        </p:txBody>
      </p:sp>
      <p:sp>
        <p:nvSpPr>
          <p:cNvPr id="33798" name="Rectangle 3"/>
          <p:cNvSpPr>
            <a:spLocks noChangeArrowheads="1"/>
          </p:cNvSpPr>
          <p:nvPr/>
        </p:nvSpPr>
        <p:spPr bwMode="auto">
          <a:xfrm>
            <a:off x="152400" y="1600200"/>
            <a:ext cx="6705600" cy="4343400"/>
          </a:xfrm>
          <a:prstGeom prst="rect">
            <a:avLst/>
          </a:prstGeom>
          <a:noFill/>
          <a:ln w="9525">
            <a:noFill/>
            <a:miter lim="800000"/>
            <a:headEnd/>
            <a:tailEnd/>
          </a:ln>
        </p:spPr>
        <p:txBody>
          <a:bodyPr/>
          <a:lstStyle/>
          <a:p>
            <a:pPr marL="342900" indent="-342900">
              <a:spcBef>
                <a:spcPct val="20000"/>
              </a:spcBef>
            </a:pPr>
            <a:r>
              <a:rPr lang="en-US" sz="2400" b="1" dirty="0" smtClean="0"/>
              <a:t>In </a:t>
            </a:r>
            <a:r>
              <a:rPr lang="en-US" sz="2400" b="1" dirty="0"/>
              <a:t>support of </a:t>
            </a:r>
            <a:r>
              <a:rPr lang="en-US" sz="3600" b="1" dirty="0">
                <a:solidFill>
                  <a:srgbClr val="FF6600"/>
                </a:solidFill>
                <a:effectLst>
                  <a:outerShdw blurRad="38100" dist="38100" dir="2700000" algn="tl">
                    <a:srgbClr val="000000">
                      <a:alpha val="43137"/>
                    </a:srgbClr>
                  </a:outerShdw>
                </a:effectLst>
              </a:rPr>
              <a:t>IP </a:t>
            </a:r>
            <a:r>
              <a:rPr lang="en-US" sz="3600" b="1" dirty="0" smtClean="0">
                <a:solidFill>
                  <a:srgbClr val="FF6600"/>
                </a:solidFill>
                <a:effectLst>
                  <a:outerShdw blurRad="38100" dist="38100" dir="2700000" algn="tl">
                    <a:srgbClr val="000000">
                      <a:alpha val="43137"/>
                    </a:srgbClr>
                  </a:outerShdw>
                </a:effectLst>
              </a:rPr>
              <a:t>Utilization</a:t>
            </a:r>
            <a:r>
              <a:rPr lang="en-US" sz="2800" b="1" dirty="0" smtClean="0">
                <a:solidFill>
                  <a:srgbClr val="FF6600"/>
                </a:solidFill>
                <a:effectLst>
                  <a:outerShdw blurRad="38100" dist="38100" dir="2700000" algn="tl">
                    <a:srgbClr val="000000">
                      <a:alpha val="43137"/>
                    </a:srgbClr>
                  </a:outerShdw>
                </a:effectLst>
              </a:rPr>
              <a:t> </a:t>
            </a:r>
            <a:r>
              <a:rPr lang="en-US" sz="2400" b="1" dirty="0"/>
              <a:t>by assisting the commercialization of globally-competitive innovations: </a:t>
            </a:r>
          </a:p>
          <a:p>
            <a:pPr marL="342900" indent="-342900">
              <a:spcBef>
                <a:spcPct val="20000"/>
              </a:spcBef>
            </a:pPr>
            <a:endParaRPr lang="en-US" sz="1050" b="1" dirty="0"/>
          </a:p>
          <a:p>
            <a:pPr marL="742950" lvl="1" indent="-285750">
              <a:spcBef>
                <a:spcPct val="20000"/>
              </a:spcBef>
              <a:buFontTx/>
              <a:buChar char="•"/>
            </a:pPr>
            <a:r>
              <a:rPr lang="en-US" sz="2000" b="1" dirty="0">
                <a:solidFill>
                  <a:srgbClr val="FF6600"/>
                </a:solidFill>
              </a:rPr>
              <a:t>Render IP audit and evaluation services;</a:t>
            </a:r>
          </a:p>
          <a:p>
            <a:pPr marL="742950" lvl="1" indent="-285750">
              <a:spcBef>
                <a:spcPct val="20000"/>
              </a:spcBef>
              <a:buFontTx/>
              <a:buChar char="•"/>
            </a:pPr>
            <a:r>
              <a:rPr lang="en-US" sz="2000" b="1" dirty="0">
                <a:solidFill>
                  <a:srgbClr val="FF6600"/>
                </a:solidFill>
              </a:rPr>
              <a:t>Provide licensing support;</a:t>
            </a:r>
          </a:p>
          <a:p>
            <a:pPr marL="742950" lvl="1" indent="-285750">
              <a:spcBef>
                <a:spcPct val="20000"/>
              </a:spcBef>
              <a:buFontTx/>
              <a:buChar char="•"/>
            </a:pPr>
            <a:r>
              <a:rPr lang="en-US" sz="2000" b="1" dirty="0">
                <a:solidFill>
                  <a:srgbClr val="FF6600"/>
                </a:solidFill>
              </a:rPr>
              <a:t>Provide advice on IP management </a:t>
            </a:r>
            <a:r>
              <a:rPr lang="en-US" sz="2000" b="1" dirty="0" smtClean="0">
                <a:solidFill>
                  <a:srgbClr val="FF6600"/>
                </a:solidFill>
              </a:rPr>
              <a:t>&amp; commercialization </a:t>
            </a:r>
            <a:r>
              <a:rPr lang="en-US" sz="2000" b="1" dirty="0">
                <a:solidFill>
                  <a:srgbClr val="FF6600"/>
                </a:solidFill>
              </a:rPr>
              <a:t>strategies; </a:t>
            </a:r>
            <a:r>
              <a:rPr lang="en-US" sz="2000" b="1" dirty="0" smtClean="0">
                <a:solidFill>
                  <a:srgbClr val="FF6600"/>
                </a:solidFill>
              </a:rPr>
              <a:t>&amp;</a:t>
            </a:r>
            <a:endParaRPr lang="en-US" sz="2000" b="1" dirty="0">
              <a:solidFill>
                <a:srgbClr val="FF6600"/>
              </a:solidFill>
            </a:endParaRPr>
          </a:p>
          <a:p>
            <a:pPr marL="742950" lvl="1" indent="-285750">
              <a:spcBef>
                <a:spcPct val="20000"/>
              </a:spcBef>
              <a:buFontTx/>
              <a:buChar char="•"/>
            </a:pPr>
            <a:r>
              <a:rPr lang="en-US" sz="2000" b="1" dirty="0">
                <a:solidFill>
                  <a:srgbClr val="FF6600"/>
                </a:solidFill>
              </a:rPr>
              <a:t>Be a depositary of patent-related documents, papers and statistics</a:t>
            </a:r>
          </a:p>
        </p:txBody>
      </p:sp>
      <p:grpSp>
        <p:nvGrpSpPr>
          <p:cNvPr id="2" name="Group 3"/>
          <p:cNvGrpSpPr/>
          <p:nvPr/>
        </p:nvGrpSpPr>
        <p:grpSpPr>
          <a:xfrm>
            <a:off x="6698457" y="2743200"/>
            <a:ext cx="2216943" cy="2216943"/>
            <a:chOff x="4292065" y="2887664"/>
            <a:chExt cx="2216943" cy="2216943"/>
          </a:xfrm>
          <a:solidFill>
            <a:srgbClr val="FF6600"/>
          </a:solidFill>
        </p:grpSpPr>
        <p:sp>
          <p:nvSpPr>
            <p:cNvPr id="5" name="Oval 4"/>
            <p:cNvSpPr/>
            <p:nvPr/>
          </p:nvSpPr>
          <p:spPr>
            <a:xfrm>
              <a:off x="4292065" y="2887664"/>
              <a:ext cx="2216943" cy="2216943"/>
            </a:xfrm>
            <a:prstGeom prst="ellipse">
              <a:avLst/>
            </a:prstGeom>
            <a:grpFill/>
          </p:spPr>
          <p:style>
            <a:lnRef idx="0">
              <a:schemeClr val="lt1">
                <a:hueOff val="0"/>
                <a:satOff val="0"/>
                <a:lumOff val="0"/>
                <a:alphaOff val="0"/>
              </a:schemeClr>
            </a:lnRef>
            <a:fillRef idx="3">
              <a:scrgbClr r="0" g="0" b="0"/>
            </a:fillRef>
            <a:effectRef idx="3">
              <a:schemeClr val="accent5">
                <a:hueOff val="-4966938"/>
                <a:satOff val="19906"/>
                <a:lumOff val="4314"/>
                <a:alphaOff val="0"/>
              </a:schemeClr>
            </a:effectRef>
            <a:fontRef idx="minor">
              <a:schemeClr val="lt1"/>
            </a:fontRef>
          </p:style>
        </p:sp>
        <p:sp>
          <p:nvSpPr>
            <p:cNvPr id="6" name="Oval 4"/>
            <p:cNvSpPr/>
            <p:nvPr/>
          </p:nvSpPr>
          <p:spPr>
            <a:xfrm>
              <a:off x="4616729" y="3212328"/>
              <a:ext cx="1567615" cy="1567615"/>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PH" b="1" kern="1200" dirty="0" smtClean="0"/>
                <a:t>IP UTILIZATION</a:t>
              </a:r>
              <a:endParaRPr lang="en-PH" b="1" kern="1200" dirty="0"/>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8100"/>
            <a:ext cx="7061200" cy="1028700"/>
          </a:xfrm>
          <a:prstGeom prst="rect">
            <a:avLst/>
          </a:prstGeom>
        </p:spPr>
        <p:txBody>
          <a:bodyPr>
            <a:normAutofit/>
          </a:bodyPr>
          <a:lstStyle/>
          <a:p>
            <a:r>
              <a:rPr lang="en-PH" sz="4800" b="1" dirty="0" smtClean="0"/>
              <a:t>TRAINING COURSES</a:t>
            </a:r>
            <a:endParaRPr lang="en-PH" sz="4800" b="1" dirty="0"/>
          </a:p>
        </p:txBody>
      </p:sp>
      <p:graphicFrame>
        <p:nvGraphicFramePr>
          <p:cNvPr id="3" name="Diagram 2"/>
          <p:cNvGraphicFramePr/>
          <p:nvPr/>
        </p:nvGraphicFramePr>
        <p:xfrm>
          <a:off x="152400" y="1371600"/>
          <a:ext cx="67056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p:cNvPicPr>
            <a:picLocks noChangeAspect="1" noChangeArrowheads="1"/>
          </p:cNvPicPr>
          <p:nvPr/>
        </p:nvPicPr>
        <p:blipFill>
          <a:blip r:embed="rId6"/>
          <a:srcRect/>
          <a:stretch>
            <a:fillRect/>
          </a:stretch>
        </p:blipFill>
        <p:spPr bwMode="auto">
          <a:xfrm>
            <a:off x="4267200" y="2895600"/>
            <a:ext cx="1066800" cy="1424153"/>
          </a:xfrm>
          <a:prstGeom prst="rect">
            <a:avLst/>
          </a:prstGeom>
          <a:noFill/>
          <a:ln w="9525">
            <a:noFill/>
            <a:miter lim="800000"/>
            <a:headEnd/>
            <a:tailEnd/>
          </a:ln>
          <a:effectLst/>
        </p:spPr>
      </p:pic>
      <p:pic>
        <p:nvPicPr>
          <p:cNvPr id="1027" name="Picture 3"/>
          <p:cNvPicPr>
            <a:picLocks noChangeAspect="1" noChangeArrowheads="1"/>
          </p:cNvPicPr>
          <p:nvPr/>
        </p:nvPicPr>
        <p:blipFill>
          <a:blip r:embed="rId7" cstate="print"/>
          <a:srcRect/>
          <a:stretch>
            <a:fillRect/>
          </a:stretch>
        </p:blipFill>
        <p:spPr bwMode="auto">
          <a:xfrm>
            <a:off x="4268550" y="1250324"/>
            <a:ext cx="1049408" cy="1416676"/>
          </a:xfrm>
          <a:prstGeom prst="rect">
            <a:avLst/>
          </a:prstGeom>
          <a:noFill/>
          <a:ln w="9525">
            <a:noFill/>
            <a:miter lim="800000"/>
            <a:headEnd/>
            <a:tailEnd/>
          </a:ln>
          <a:effectLst/>
        </p:spPr>
      </p:pic>
      <p:pic>
        <p:nvPicPr>
          <p:cNvPr id="1028" name="Picture 4"/>
          <p:cNvPicPr>
            <a:picLocks noChangeAspect="1" noChangeArrowheads="1"/>
          </p:cNvPicPr>
          <p:nvPr/>
        </p:nvPicPr>
        <p:blipFill>
          <a:blip r:embed="rId8"/>
          <a:srcRect/>
          <a:stretch>
            <a:fillRect/>
          </a:stretch>
        </p:blipFill>
        <p:spPr bwMode="auto">
          <a:xfrm>
            <a:off x="4267200" y="4439281"/>
            <a:ext cx="1066799" cy="1428119"/>
          </a:xfrm>
          <a:prstGeom prst="rect">
            <a:avLst/>
          </a:prstGeom>
          <a:noFill/>
          <a:ln w="9525">
            <a:noFill/>
            <a:miter lim="800000"/>
            <a:headEnd/>
            <a:tailEnd/>
          </a:ln>
          <a:effectLst/>
        </p:spPr>
      </p:pic>
      <p:pic>
        <p:nvPicPr>
          <p:cNvPr id="10" name="Picture 9" descr="C:\Users\dittb\Desktop\Mam Beng Picture requested 01-6-14\ITSO Planning 2013 pics Nov. 26, 2013\DSC_1232.JPG"/>
          <p:cNvPicPr/>
          <p:nvPr/>
        </p:nvPicPr>
        <p:blipFill>
          <a:blip r:embed="rId9" cstate="print">
            <a:lum contrast="10000"/>
          </a:blip>
          <a:srcRect l="5970" t="27838" r="2985" b="18288"/>
          <a:stretch>
            <a:fillRect/>
          </a:stretch>
        </p:blipFill>
        <p:spPr bwMode="auto">
          <a:xfrm>
            <a:off x="5606142" y="4572000"/>
            <a:ext cx="3352800" cy="1600200"/>
          </a:xfrm>
          <a:prstGeom prst="rect">
            <a:avLst/>
          </a:prstGeom>
          <a:noFill/>
          <a:ln w="28575">
            <a:solidFill>
              <a:srgbClr val="FF0000"/>
            </a:solidFill>
            <a:miter lim="800000"/>
            <a:headEnd/>
            <a:tailEnd/>
          </a:ln>
        </p:spPr>
      </p:pic>
      <p:pic>
        <p:nvPicPr>
          <p:cNvPr id="12" name="Picture 3" descr="C:\Users\harris.fulo\Desktop\Events\ITSO - PATENT SEARCH 080614\Patent Search pics 8-6-14\DSC_2931.JPG"/>
          <p:cNvPicPr>
            <a:picLocks noChangeAspect="1" noChangeArrowheads="1"/>
          </p:cNvPicPr>
          <p:nvPr/>
        </p:nvPicPr>
        <p:blipFill>
          <a:blip r:embed="rId10" cstate="print">
            <a:lum contrast="10000"/>
          </a:blip>
          <a:srcRect l="6666" t="10000" b="26667"/>
          <a:stretch>
            <a:fillRect/>
          </a:stretch>
        </p:blipFill>
        <p:spPr bwMode="auto">
          <a:xfrm>
            <a:off x="5591628" y="2819400"/>
            <a:ext cx="3369049" cy="1524000"/>
          </a:xfrm>
          <a:prstGeom prst="rect">
            <a:avLst/>
          </a:prstGeom>
          <a:noFill/>
          <a:ln w="28575">
            <a:solidFill>
              <a:srgbClr val="FF6600"/>
            </a:solidFill>
          </a:ln>
        </p:spPr>
      </p:pic>
      <p:pic>
        <p:nvPicPr>
          <p:cNvPr id="9218" name="Picture 2" descr="C:\Users\harris.fulo\Desktop\Events\ITSO - 111014 - FOUNDATION SAMSUNG\PIX SAMSUNG\IP Foundation Course Training Nov 10-13\20141111_153422.jpg"/>
          <p:cNvPicPr>
            <a:picLocks noChangeAspect="1" noChangeArrowheads="1"/>
          </p:cNvPicPr>
          <p:nvPr/>
        </p:nvPicPr>
        <p:blipFill>
          <a:blip r:embed="rId11">
            <a:lum contrast="10000"/>
          </a:blip>
          <a:srcRect l="14063" t="41667"/>
          <a:stretch>
            <a:fillRect/>
          </a:stretch>
        </p:blipFill>
        <p:spPr bwMode="auto">
          <a:xfrm>
            <a:off x="5591629" y="1309914"/>
            <a:ext cx="3354702" cy="1280886"/>
          </a:xfrm>
          <a:prstGeom prst="rect">
            <a:avLst/>
          </a:prstGeom>
          <a:noFill/>
          <a:ln w="28575">
            <a:solidFill>
              <a:srgbClr val="0000FF"/>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slide(fromTop)">
                                      <p:cBhvr>
                                        <p:cTn id="7" dur="500"/>
                                        <p:tgtEl>
                                          <p:spTgt spid="1027"/>
                                        </p:tgtEl>
                                      </p:cBhvr>
                                    </p:animEffect>
                                  </p:childTnLst>
                                </p:cTn>
                              </p:par>
                              <p:par>
                                <p:cTn id="8" presetID="12" presetClass="entr" presetSubtype="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slide(fromTop)">
                                      <p:cBhvr>
                                        <p:cTn id="10" dur="500"/>
                                        <p:tgtEl>
                                          <p:spTgt spid="1026"/>
                                        </p:tgtEl>
                                      </p:cBhvr>
                                    </p:animEffect>
                                  </p:childTnLst>
                                </p:cTn>
                              </p:par>
                              <p:par>
                                <p:cTn id="11" presetID="12" presetClass="entr" presetSubtype="1" fill="hold" nodeType="withEffect">
                                  <p:stCondLst>
                                    <p:cond delay="0"/>
                                  </p:stCondLst>
                                  <p:childTnLst>
                                    <p:set>
                                      <p:cBhvr>
                                        <p:cTn id="12" dur="1" fill="hold">
                                          <p:stCondLst>
                                            <p:cond delay="0"/>
                                          </p:stCondLst>
                                        </p:cTn>
                                        <p:tgtEl>
                                          <p:spTgt spid="9218"/>
                                        </p:tgtEl>
                                        <p:attrNameLst>
                                          <p:attrName>style.visibility</p:attrName>
                                        </p:attrNameLst>
                                      </p:cBhvr>
                                      <p:to>
                                        <p:strVal val="visible"/>
                                      </p:to>
                                    </p:set>
                                    <p:animEffect transition="in" filter="slide(fromTop)">
                                      <p:cBhvr>
                                        <p:cTn id="13" dur="500"/>
                                        <p:tgtEl>
                                          <p:spTgt spid="9218"/>
                                        </p:tgtEl>
                                      </p:cBhvr>
                                    </p:animEffect>
                                  </p:childTnLst>
                                </p:cTn>
                              </p:par>
                              <p:par>
                                <p:cTn id="14" presetID="12" presetClass="entr" presetSubtype="1"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slide(fromTop)">
                                      <p:cBhvr>
                                        <p:cTn id="16" dur="500"/>
                                        <p:tgtEl>
                                          <p:spTgt spid="1028"/>
                                        </p:tgtEl>
                                      </p:cBhvr>
                                    </p:animEffect>
                                  </p:childTnLst>
                                </p:cTn>
                              </p:par>
                              <p:par>
                                <p:cTn id="17" presetID="12" presetClass="entr" presetSubtype="1" fill="hold" grpId="0" nodeType="withEffect">
                                  <p:stCondLst>
                                    <p:cond delay="0"/>
                                  </p:stCondLst>
                                  <p:childTnLst>
                                    <p:set>
                                      <p:cBhvr>
                                        <p:cTn id="18" dur="1" fill="hold">
                                          <p:stCondLst>
                                            <p:cond delay="0"/>
                                          </p:stCondLst>
                                        </p:cTn>
                                        <p:tgtEl>
                                          <p:spTgt spid="3">
                                            <p:graphicEl>
                                              <a:dgm id="{5C2920D3-5368-41BD-AD0D-177C699106A5}"/>
                                            </p:graphicEl>
                                          </p:spTgt>
                                        </p:tgtEl>
                                        <p:attrNameLst>
                                          <p:attrName>style.visibility</p:attrName>
                                        </p:attrNameLst>
                                      </p:cBhvr>
                                      <p:to>
                                        <p:strVal val="visible"/>
                                      </p:to>
                                    </p:set>
                                    <p:animEffect transition="in" filter="slide(fromTop)">
                                      <p:cBhvr>
                                        <p:cTn id="19" dur="500"/>
                                        <p:tgtEl>
                                          <p:spTgt spid="3">
                                            <p:graphicEl>
                                              <a:dgm id="{5C2920D3-5368-41BD-AD0D-177C699106A5}"/>
                                            </p:graphicEl>
                                          </p:spTgt>
                                        </p:tgtEl>
                                      </p:cBhvr>
                                    </p:animEffect>
                                  </p:childTnLst>
                                </p:cTn>
                              </p:par>
                              <p:par>
                                <p:cTn id="20" presetID="12" presetClass="entr" presetSubtype="1" fill="hold" grpId="0" nodeType="withEffect">
                                  <p:stCondLst>
                                    <p:cond delay="0"/>
                                  </p:stCondLst>
                                  <p:childTnLst>
                                    <p:set>
                                      <p:cBhvr>
                                        <p:cTn id="21" dur="1" fill="hold">
                                          <p:stCondLst>
                                            <p:cond delay="0"/>
                                          </p:stCondLst>
                                        </p:cTn>
                                        <p:tgtEl>
                                          <p:spTgt spid="3">
                                            <p:graphicEl>
                                              <a:dgm id="{ACF5AB4F-4C27-4CCB-8B27-CD6B8ABA9084}"/>
                                            </p:graphicEl>
                                          </p:spTgt>
                                        </p:tgtEl>
                                        <p:attrNameLst>
                                          <p:attrName>style.visibility</p:attrName>
                                        </p:attrNameLst>
                                      </p:cBhvr>
                                      <p:to>
                                        <p:strVal val="visible"/>
                                      </p:to>
                                    </p:set>
                                    <p:animEffect transition="in" filter="slide(fromTop)">
                                      <p:cBhvr>
                                        <p:cTn id="22" dur="500"/>
                                        <p:tgtEl>
                                          <p:spTgt spid="3">
                                            <p:graphicEl>
                                              <a:dgm id="{ACF5AB4F-4C27-4CCB-8B27-CD6B8ABA9084}"/>
                                            </p:graphicEl>
                                          </p:spTgt>
                                        </p:tgtEl>
                                      </p:cBhvr>
                                    </p:animEffect>
                                  </p:childTnLst>
                                </p:cTn>
                              </p:par>
                              <p:par>
                                <p:cTn id="23" presetID="12" presetClass="entr" presetSubtype="1" fill="hold" grpId="0" nodeType="withEffect">
                                  <p:stCondLst>
                                    <p:cond delay="0"/>
                                  </p:stCondLst>
                                  <p:childTnLst>
                                    <p:set>
                                      <p:cBhvr>
                                        <p:cTn id="24" dur="1" fill="hold">
                                          <p:stCondLst>
                                            <p:cond delay="0"/>
                                          </p:stCondLst>
                                        </p:cTn>
                                        <p:tgtEl>
                                          <p:spTgt spid="3">
                                            <p:graphicEl>
                                              <a:dgm id="{F653A750-0C30-4E29-BF1D-778FD74A17B8}"/>
                                            </p:graphicEl>
                                          </p:spTgt>
                                        </p:tgtEl>
                                        <p:attrNameLst>
                                          <p:attrName>style.visibility</p:attrName>
                                        </p:attrNameLst>
                                      </p:cBhvr>
                                      <p:to>
                                        <p:strVal val="visible"/>
                                      </p:to>
                                    </p:set>
                                    <p:animEffect transition="in" filter="slide(fromTop)">
                                      <p:cBhvr>
                                        <p:cTn id="25" dur="500"/>
                                        <p:tgtEl>
                                          <p:spTgt spid="3">
                                            <p:graphicEl>
                                              <a:dgm id="{F653A750-0C30-4E29-BF1D-778FD74A17B8}"/>
                                            </p:graphicEl>
                                          </p:spTgt>
                                        </p:tgtEl>
                                      </p:cBhvr>
                                    </p:animEffect>
                                  </p:childTnLst>
                                </p:cTn>
                              </p:par>
                              <p:par>
                                <p:cTn id="26" presetID="12" presetClass="entr" presetSubtype="1" fill="hold" grpId="0" nodeType="withEffect">
                                  <p:stCondLst>
                                    <p:cond delay="0"/>
                                  </p:stCondLst>
                                  <p:childTnLst>
                                    <p:set>
                                      <p:cBhvr>
                                        <p:cTn id="27" dur="1" fill="hold">
                                          <p:stCondLst>
                                            <p:cond delay="0"/>
                                          </p:stCondLst>
                                        </p:cTn>
                                        <p:tgtEl>
                                          <p:spTgt spid="3">
                                            <p:graphicEl>
                                              <a:dgm id="{FAD89FF2-A140-4F63-B1BC-6044710E91FD}"/>
                                            </p:graphicEl>
                                          </p:spTgt>
                                        </p:tgtEl>
                                        <p:attrNameLst>
                                          <p:attrName>style.visibility</p:attrName>
                                        </p:attrNameLst>
                                      </p:cBhvr>
                                      <p:to>
                                        <p:strVal val="visible"/>
                                      </p:to>
                                    </p:set>
                                    <p:animEffect transition="in" filter="slide(fromTop)">
                                      <p:cBhvr>
                                        <p:cTn id="28" dur="500"/>
                                        <p:tgtEl>
                                          <p:spTgt spid="3">
                                            <p:graphicEl>
                                              <a:dgm id="{FAD89FF2-A140-4F63-B1BC-6044710E91FD}"/>
                                            </p:graphicEl>
                                          </p:spTgt>
                                        </p:tgtEl>
                                      </p:cBhvr>
                                    </p:animEffect>
                                  </p:childTnLst>
                                </p:cTn>
                              </p:par>
                              <p:par>
                                <p:cTn id="29" presetID="12" presetClass="entr" presetSubtype="1" fill="hold" grpId="0" nodeType="withEffect">
                                  <p:stCondLst>
                                    <p:cond delay="0"/>
                                  </p:stCondLst>
                                  <p:childTnLst>
                                    <p:set>
                                      <p:cBhvr>
                                        <p:cTn id="30" dur="1" fill="hold">
                                          <p:stCondLst>
                                            <p:cond delay="0"/>
                                          </p:stCondLst>
                                        </p:cTn>
                                        <p:tgtEl>
                                          <p:spTgt spid="3">
                                            <p:graphicEl>
                                              <a:dgm id="{F39D468E-6F71-4038-8752-E2E5AB8B68B3}"/>
                                            </p:graphicEl>
                                          </p:spTgt>
                                        </p:tgtEl>
                                        <p:attrNameLst>
                                          <p:attrName>style.visibility</p:attrName>
                                        </p:attrNameLst>
                                      </p:cBhvr>
                                      <p:to>
                                        <p:strVal val="visible"/>
                                      </p:to>
                                    </p:set>
                                    <p:animEffect transition="in" filter="slide(fromTop)">
                                      <p:cBhvr>
                                        <p:cTn id="31" dur="500"/>
                                        <p:tgtEl>
                                          <p:spTgt spid="3">
                                            <p:graphicEl>
                                              <a:dgm id="{F39D468E-6F71-4038-8752-E2E5AB8B68B3}"/>
                                            </p:graphicEl>
                                          </p:spTgt>
                                        </p:tgtEl>
                                      </p:cBhvr>
                                    </p:animEffect>
                                  </p:childTnLst>
                                </p:cTn>
                              </p:par>
                              <p:par>
                                <p:cTn id="32" presetID="12" presetClass="entr" presetSubtype="1" fill="hold" grpId="0" nodeType="withEffect">
                                  <p:stCondLst>
                                    <p:cond delay="0"/>
                                  </p:stCondLst>
                                  <p:childTnLst>
                                    <p:set>
                                      <p:cBhvr>
                                        <p:cTn id="33" dur="1" fill="hold">
                                          <p:stCondLst>
                                            <p:cond delay="0"/>
                                          </p:stCondLst>
                                        </p:cTn>
                                        <p:tgtEl>
                                          <p:spTgt spid="3">
                                            <p:graphicEl>
                                              <a:dgm id="{7F970CDA-28B9-4028-B4C8-12E965E3A575}"/>
                                            </p:graphicEl>
                                          </p:spTgt>
                                        </p:tgtEl>
                                        <p:attrNameLst>
                                          <p:attrName>style.visibility</p:attrName>
                                        </p:attrNameLst>
                                      </p:cBhvr>
                                      <p:to>
                                        <p:strVal val="visible"/>
                                      </p:to>
                                    </p:set>
                                    <p:animEffect transition="in" filter="slide(fromTop)">
                                      <p:cBhvr>
                                        <p:cTn id="34" dur="500"/>
                                        <p:tgtEl>
                                          <p:spTgt spid="3">
                                            <p:graphicEl>
                                              <a:dgm id="{7F970CDA-28B9-4028-B4C8-12E965E3A575}"/>
                                            </p:graphicEl>
                                          </p:spTgt>
                                        </p:tgtEl>
                                      </p:cBhvr>
                                    </p:animEffect>
                                  </p:childTnLst>
                                </p:cTn>
                              </p:par>
                              <p:par>
                                <p:cTn id="35" presetID="12" presetClass="entr" presetSubtype="1"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slide(fromTop)">
                                      <p:cBhvr>
                                        <p:cTn id="37" dur="500"/>
                                        <p:tgtEl>
                                          <p:spTgt spid="12"/>
                                        </p:tgtEl>
                                      </p:cBhvr>
                                    </p:animEffect>
                                  </p:childTnLst>
                                </p:cTn>
                              </p:par>
                              <p:par>
                                <p:cTn id="38" presetID="12" presetClass="entr" presetSubtype="1"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slide(fromTop)">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AtOnc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8100"/>
            <a:ext cx="8991600" cy="1028700"/>
          </a:xfrm>
          <a:prstGeom prst="rect">
            <a:avLst/>
          </a:prstGeom>
        </p:spPr>
        <p:txBody>
          <a:bodyPr>
            <a:normAutofit fontScale="90000"/>
          </a:bodyPr>
          <a:lstStyle/>
          <a:p>
            <a:r>
              <a:rPr lang="en-PH" sz="4800" b="1" dirty="0" smtClean="0"/>
              <a:t>Additional TRAINING COURSES</a:t>
            </a:r>
            <a:endParaRPr lang="en-PH" sz="4800" b="1" dirty="0"/>
          </a:p>
        </p:txBody>
      </p:sp>
      <p:graphicFrame>
        <p:nvGraphicFramePr>
          <p:cNvPr id="3" name="Diagram 2"/>
          <p:cNvGraphicFramePr/>
          <p:nvPr/>
        </p:nvGraphicFramePr>
        <p:xfrm>
          <a:off x="152400" y="1219200"/>
          <a:ext cx="67056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6"/>
          <p:cNvPicPr>
            <a:picLocks noChangeAspect="1" noChangeArrowheads="1"/>
          </p:cNvPicPr>
          <p:nvPr/>
        </p:nvPicPr>
        <p:blipFill>
          <a:blip r:embed="rId7" cstate="print">
            <a:lum contrast="10000"/>
          </a:blip>
          <a:srcRect l="38889" t="31667" r="43333" b="41666"/>
          <a:stretch>
            <a:fillRect/>
          </a:stretch>
        </p:blipFill>
        <p:spPr bwMode="auto">
          <a:xfrm>
            <a:off x="213360" y="1908048"/>
            <a:ext cx="1920240" cy="1920240"/>
          </a:xfrm>
          <a:prstGeom prst="rect">
            <a:avLst/>
          </a:prstGeom>
          <a:noFill/>
          <a:ln w="9525">
            <a:noFill/>
            <a:miter lim="800000"/>
            <a:headEnd/>
            <a:tailEnd/>
          </a:ln>
          <a:effectLst/>
        </p:spPr>
      </p:pic>
      <p:pic>
        <p:nvPicPr>
          <p:cNvPr id="13" name="Picture 10" descr="DSC_3532.JPG"/>
          <p:cNvPicPr>
            <a:picLocks noChangeAspect="1" noChangeArrowheads="1"/>
          </p:cNvPicPr>
          <p:nvPr/>
        </p:nvPicPr>
        <p:blipFill>
          <a:blip r:embed="rId8" cstate="print">
            <a:grayscl/>
          </a:blip>
          <a:srcRect t="11012"/>
          <a:stretch>
            <a:fillRect/>
          </a:stretch>
        </p:blipFill>
        <p:spPr bwMode="auto">
          <a:xfrm>
            <a:off x="5914572" y="1905000"/>
            <a:ext cx="3150573" cy="1920240"/>
          </a:xfrm>
          <a:prstGeom prst="rect">
            <a:avLst/>
          </a:prstGeom>
          <a:noFill/>
        </p:spPr>
      </p:pic>
      <p:pic>
        <p:nvPicPr>
          <p:cNvPr id="15" name="Picture 11"/>
          <p:cNvPicPr>
            <a:picLocks noChangeAspect="1" noChangeArrowheads="1"/>
          </p:cNvPicPr>
          <p:nvPr/>
        </p:nvPicPr>
        <p:blipFill>
          <a:blip r:embed="rId9" cstate="print">
            <a:lum contrast="10000"/>
          </a:blip>
          <a:srcRect l="11772" t="20833" r="9127" b="17262"/>
          <a:stretch>
            <a:fillRect/>
          </a:stretch>
        </p:blipFill>
        <p:spPr bwMode="auto">
          <a:xfrm>
            <a:off x="2195286" y="1908048"/>
            <a:ext cx="3680460" cy="1920240"/>
          </a:xfrm>
          <a:prstGeom prst="rect">
            <a:avLst/>
          </a:prstGeom>
          <a:noFill/>
          <a:ln w="9525">
            <a:noFill/>
            <a:miter lim="800000"/>
            <a:headEnd/>
            <a:tailEnd/>
          </a:ln>
          <a:effectLst/>
        </p:spPr>
      </p:pic>
      <p:pic>
        <p:nvPicPr>
          <p:cNvPr id="37890" name="Picture 2" descr="C:\Users\harris.fulo\Desktop\Events\ITSO - 091514 - IIPI WORKSHOP\Pictures IIPI workshop 090114\From ADU cam\IMG_0679.JPG"/>
          <p:cNvPicPr>
            <a:picLocks noChangeAspect="1" noChangeArrowheads="1"/>
          </p:cNvPicPr>
          <p:nvPr/>
        </p:nvPicPr>
        <p:blipFill>
          <a:blip r:embed="rId10">
            <a:lum contrast="10000"/>
          </a:blip>
          <a:srcRect l="12500" t="30556" b="22222"/>
          <a:stretch>
            <a:fillRect/>
          </a:stretch>
        </p:blipFill>
        <p:spPr bwMode="auto">
          <a:xfrm>
            <a:off x="1656677" y="4724400"/>
            <a:ext cx="4744123" cy="1920240"/>
          </a:xfrm>
          <a:prstGeom prst="rect">
            <a:avLst/>
          </a:prstGeom>
          <a:noFill/>
        </p:spPr>
      </p:pic>
      <p:pic>
        <p:nvPicPr>
          <p:cNvPr id="37891" name="Picture 3" descr="C:\Users\harris.fulo\Desktop\Events\ITSO - 091514 - IIPI WORKSHOP\Pictures IIPI workshop 090114\From ADU cam\IMG_0795.JPG"/>
          <p:cNvPicPr>
            <a:picLocks noChangeAspect="1" noChangeArrowheads="1"/>
          </p:cNvPicPr>
          <p:nvPr/>
        </p:nvPicPr>
        <p:blipFill>
          <a:blip r:embed="rId11">
            <a:lum contrast="10000"/>
          </a:blip>
          <a:srcRect l="28125" t="12500" r="25000"/>
          <a:stretch>
            <a:fillRect/>
          </a:stretch>
        </p:blipFill>
        <p:spPr bwMode="auto">
          <a:xfrm>
            <a:off x="228600" y="4724400"/>
            <a:ext cx="1371600" cy="1920240"/>
          </a:xfrm>
          <a:prstGeom prst="rect">
            <a:avLst/>
          </a:prstGeom>
          <a:noFill/>
        </p:spPr>
      </p:pic>
      <p:pic>
        <p:nvPicPr>
          <p:cNvPr id="37892" name="Picture 4" descr="C:\Users\harris.fulo\Desktop\Events\ITSO - 091514 - IIPI WORKSHOP\Pictures IIPI workshop 090114\DSC_4317.JPG"/>
          <p:cNvPicPr>
            <a:picLocks noChangeAspect="1" noChangeArrowheads="1"/>
          </p:cNvPicPr>
          <p:nvPr/>
        </p:nvPicPr>
        <p:blipFill>
          <a:blip r:embed="rId12"/>
          <a:srcRect l="11905" t="7937" r="16662" b="24603"/>
          <a:stretch>
            <a:fillRect/>
          </a:stretch>
        </p:blipFill>
        <p:spPr bwMode="auto">
          <a:xfrm>
            <a:off x="6433458" y="4724400"/>
            <a:ext cx="1355464" cy="192024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3">
                                            <p:graphicEl>
                                              <a:dgm id="{5C2920D3-5368-41BD-AD0D-177C699106A5}"/>
                                            </p:graphicEl>
                                          </p:spTgt>
                                        </p:tgtEl>
                                        <p:attrNameLst>
                                          <p:attrName>style.visibility</p:attrName>
                                        </p:attrNameLst>
                                      </p:cBhvr>
                                      <p:to>
                                        <p:strVal val="visible"/>
                                      </p:to>
                                    </p:set>
                                    <p:animEffect transition="in" filter="slide(fromTop)">
                                      <p:cBhvr>
                                        <p:cTn id="7" dur="500"/>
                                        <p:tgtEl>
                                          <p:spTgt spid="3">
                                            <p:graphicEl>
                                              <a:dgm id="{5C2920D3-5368-41BD-AD0D-177C699106A5}"/>
                                            </p:graphicEl>
                                          </p:spTgt>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3">
                                            <p:graphicEl>
                                              <a:dgm id="{ACF5AB4F-4C27-4CCB-8B27-CD6B8ABA9084}"/>
                                            </p:graphicEl>
                                          </p:spTgt>
                                        </p:tgtEl>
                                        <p:attrNameLst>
                                          <p:attrName>style.visibility</p:attrName>
                                        </p:attrNameLst>
                                      </p:cBhvr>
                                      <p:to>
                                        <p:strVal val="visible"/>
                                      </p:to>
                                    </p:set>
                                    <p:animEffect transition="in" filter="slide(fromTop)">
                                      <p:cBhvr>
                                        <p:cTn id="10" dur="500"/>
                                        <p:tgtEl>
                                          <p:spTgt spid="3">
                                            <p:graphicEl>
                                              <a:dgm id="{ACF5AB4F-4C27-4CCB-8B27-CD6B8ABA9084}"/>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1" fill="hold" grpId="0" nodeType="clickEffect">
                                  <p:stCondLst>
                                    <p:cond delay="0"/>
                                  </p:stCondLst>
                                  <p:childTnLst>
                                    <p:set>
                                      <p:cBhvr>
                                        <p:cTn id="14" dur="1" fill="hold">
                                          <p:stCondLst>
                                            <p:cond delay="0"/>
                                          </p:stCondLst>
                                        </p:cTn>
                                        <p:tgtEl>
                                          <p:spTgt spid="3">
                                            <p:graphicEl>
                                              <a:dgm id="{FAD89FF2-A140-4F63-B1BC-6044710E91FD}"/>
                                            </p:graphicEl>
                                          </p:spTgt>
                                        </p:tgtEl>
                                        <p:attrNameLst>
                                          <p:attrName>style.visibility</p:attrName>
                                        </p:attrNameLst>
                                      </p:cBhvr>
                                      <p:to>
                                        <p:strVal val="visible"/>
                                      </p:to>
                                    </p:set>
                                    <p:animEffect transition="in" filter="slide(fromTop)">
                                      <p:cBhvr>
                                        <p:cTn id="15" dur="500"/>
                                        <p:tgtEl>
                                          <p:spTgt spid="3">
                                            <p:graphicEl>
                                              <a:dgm id="{FAD89FF2-A140-4F63-B1BC-6044710E91FD}"/>
                                            </p:graphicEl>
                                          </p:spTgt>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3">
                                            <p:graphicEl>
                                              <a:dgm id="{F39D468E-6F71-4038-8752-E2E5AB8B68B3}"/>
                                            </p:graphicEl>
                                          </p:spTgt>
                                        </p:tgtEl>
                                        <p:attrNameLst>
                                          <p:attrName>style.visibility</p:attrName>
                                        </p:attrNameLst>
                                      </p:cBhvr>
                                      <p:to>
                                        <p:strVal val="visible"/>
                                      </p:to>
                                    </p:set>
                                    <p:animEffect transition="in" filter="slide(fromTop)">
                                      <p:cBhvr>
                                        <p:cTn id="18" dur="500"/>
                                        <p:tgtEl>
                                          <p:spTgt spid="3">
                                            <p:graphicEl>
                                              <a:dgm id="{F39D468E-6F71-4038-8752-E2E5AB8B68B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AtOnc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8100"/>
            <a:ext cx="8991600" cy="1028700"/>
          </a:xfrm>
          <a:prstGeom prst="rect">
            <a:avLst/>
          </a:prstGeom>
        </p:spPr>
        <p:txBody>
          <a:bodyPr>
            <a:normAutofit fontScale="90000"/>
          </a:bodyPr>
          <a:lstStyle/>
          <a:p>
            <a:r>
              <a:rPr lang="en-PH" sz="4800" b="1" dirty="0" smtClean="0"/>
              <a:t>Additional TRAINING COURSES</a:t>
            </a:r>
            <a:endParaRPr lang="en-PH" sz="4800" b="1" dirty="0"/>
          </a:p>
        </p:txBody>
      </p:sp>
      <p:graphicFrame>
        <p:nvGraphicFramePr>
          <p:cNvPr id="3" name="Diagram 2"/>
          <p:cNvGraphicFramePr/>
          <p:nvPr/>
        </p:nvGraphicFramePr>
        <p:xfrm>
          <a:off x="152400" y="1371600"/>
          <a:ext cx="6705600" cy="266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3">
                                            <p:graphicEl>
                                              <a:dgm id="{5C2920D3-5368-41BD-AD0D-177C699106A5}"/>
                                            </p:graphicEl>
                                          </p:spTgt>
                                        </p:tgtEl>
                                        <p:attrNameLst>
                                          <p:attrName>style.visibility</p:attrName>
                                        </p:attrNameLst>
                                      </p:cBhvr>
                                      <p:to>
                                        <p:strVal val="visible"/>
                                      </p:to>
                                    </p:set>
                                    <p:animEffect transition="in" filter="slide(fromTop)">
                                      <p:cBhvr>
                                        <p:cTn id="7" dur="500"/>
                                        <p:tgtEl>
                                          <p:spTgt spid="3">
                                            <p:graphicEl>
                                              <a:dgm id="{5C2920D3-5368-41BD-AD0D-177C699106A5}"/>
                                            </p:graphicEl>
                                          </p:spTgt>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3">
                                            <p:graphicEl>
                                              <a:dgm id="{ACF5AB4F-4C27-4CCB-8B27-CD6B8ABA9084}"/>
                                            </p:graphicEl>
                                          </p:spTgt>
                                        </p:tgtEl>
                                        <p:attrNameLst>
                                          <p:attrName>style.visibility</p:attrName>
                                        </p:attrNameLst>
                                      </p:cBhvr>
                                      <p:to>
                                        <p:strVal val="visible"/>
                                      </p:to>
                                    </p:set>
                                    <p:animEffect transition="in" filter="slide(fromTop)">
                                      <p:cBhvr>
                                        <p:cTn id="10" dur="500"/>
                                        <p:tgtEl>
                                          <p:spTgt spid="3">
                                            <p:graphicEl>
                                              <a:dgm id="{ACF5AB4F-4C27-4CCB-8B27-CD6B8ABA9084}"/>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1" fill="hold" grpId="0" nodeType="clickEffect">
                                  <p:stCondLst>
                                    <p:cond delay="0"/>
                                  </p:stCondLst>
                                  <p:childTnLst>
                                    <p:set>
                                      <p:cBhvr>
                                        <p:cTn id="14" dur="1" fill="hold">
                                          <p:stCondLst>
                                            <p:cond delay="0"/>
                                          </p:stCondLst>
                                        </p:cTn>
                                        <p:tgtEl>
                                          <p:spTgt spid="3">
                                            <p:graphicEl>
                                              <a:dgm id="{FAD89FF2-A140-4F63-B1BC-6044710E91FD}"/>
                                            </p:graphicEl>
                                          </p:spTgt>
                                        </p:tgtEl>
                                        <p:attrNameLst>
                                          <p:attrName>style.visibility</p:attrName>
                                        </p:attrNameLst>
                                      </p:cBhvr>
                                      <p:to>
                                        <p:strVal val="visible"/>
                                      </p:to>
                                    </p:set>
                                    <p:animEffect transition="in" filter="slide(fromTop)">
                                      <p:cBhvr>
                                        <p:cTn id="15" dur="500"/>
                                        <p:tgtEl>
                                          <p:spTgt spid="3">
                                            <p:graphicEl>
                                              <a:dgm id="{FAD89FF2-A140-4F63-B1BC-6044710E91F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AtOnc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8100"/>
            <a:ext cx="8991600" cy="1028700"/>
          </a:xfrm>
          <a:prstGeom prst="rect">
            <a:avLst/>
          </a:prstGeom>
        </p:spPr>
        <p:txBody>
          <a:bodyPr>
            <a:normAutofit/>
          </a:bodyPr>
          <a:lstStyle/>
          <a:p>
            <a:r>
              <a:rPr lang="en-PH" sz="4800" b="1" dirty="0" smtClean="0"/>
              <a:t>Other Activities</a:t>
            </a:r>
            <a:endParaRPr lang="en-PH" sz="4800" b="1" dirty="0"/>
          </a:p>
        </p:txBody>
      </p:sp>
      <p:graphicFrame>
        <p:nvGraphicFramePr>
          <p:cNvPr id="3" name="Diagram 2"/>
          <p:cNvGraphicFramePr/>
          <p:nvPr/>
        </p:nvGraphicFramePr>
        <p:xfrm>
          <a:off x="152400" y="1219200"/>
          <a:ext cx="49530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8915" name="Picture 3" descr="C:\Users\harris.fulo\Desktop\Events\ITSO - 021015 - ITSO PLANNING Palawan\Palawan Pics\for posting on ITSO FB\done\DSC_7320.JPG"/>
          <p:cNvPicPr>
            <a:picLocks noChangeAspect="1" noChangeArrowheads="1"/>
          </p:cNvPicPr>
          <p:nvPr/>
        </p:nvPicPr>
        <p:blipFill>
          <a:blip r:embed="rId7">
            <a:lum bright="10000" contrast="10000"/>
          </a:blip>
          <a:srcRect t="13889" b="16667"/>
          <a:stretch>
            <a:fillRect/>
          </a:stretch>
        </p:blipFill>
        <p:spPr bwMode="auto">
          <a:xfrm>
            <a:off x="5117364" y="3120570"/>
            <a:ext cx="3950436" cy="1828800"/>
          </a:xfrm>
          <a:prstGeom prst="rect">
            <a:avLst/>
          </a:prstGeom>
          <a:noFill/>
        </p:spPr>
      </p:pic>
      <p:pic>
        <p:nvPicPr>
          <p:cNvPr id="38916" name="Picture 4" descr="C:\Users\harris.fulo\Desktop\Events\ITSO - 021015 - ITSO PLANNING Palawan\Palawan Pics\for posting on ITSO FB\done\DSC_7265.JPG"/>
          <p:cNvPicPr>
            <a:picLocks noChangeAspect="1" noChangeArrowheads="1"/>
          </p:cNvPicPr>
          <p:nvPr/>
        </p:nvPicPr>
        <p:blipFill>
          <a:blip r:embed="rId8">
            <a:lum contrast="10000"/>
          </a:blip>
          <a:srcRect/>
          <a:stretch>
            <a:fillRect/>
          </a:stretch>
        </p:blipFill>
        <p:spPr bwMode="auto">
          <a:xfrm>
            <a:off x="6324442" y="1215570"/>
            <a:ext cx="2743358" cy="1828800"/>
          </a:xfrm>
          <a:prstGeom prst="rect">
            <a:avLst/>
          </a:prstGeom>
          <a:noFill/>
        </p:spPr>
      </p:pic>
      <p:pic>
        <p:nvPicPr>
          <p:cNvPr id="38918" name="Picture 6" descr="C:\Users\harris.fulo\Desktop\Events\ITSO - 021015 - ITSO PLANNING Palawan\Palawan Pics\for posting on ITSO FB\ready\AWARDs.png"/>
          <p:cNvPicPr>
            <a:picLocks noChangeAspect="1" noChangeArrowheads="1"/>
          </p:cNvPicPr>
          <p:nvPr/>
        </p:nvPicPr>
        <p:blipFill>
          <a:blip r:embed="rId9"/>
          <a:srcRect/>
          <a:stretch>
            <a:fillRect/>
          </a:stretch>
        </p:blipFill>
        <p:spPr bwMode="auto">
          <a:xfrm>
            <a:off x="5105400" y="5006643"/>
            <a:ext cx="3959679" cy="1773936"/>
          </a:xfrm>
          <a:prstGeom prst="rect">
            <a:avLst/>
          </a:prstGeom>
          <a:noFill/>
        </p:spPr>
      </p:pic>
      <p:pic>
        <p:nvPicPr>
          <p:cNvPr id="38919" name="Picture 7" descr="C:\Users\harris.fulo\Desktop\Events\ITSO - 021015 - ITSO PLANNING Palawan\Palawan Pics\for posting on ITSO FB\DSC_7425.JPG"/>
          <p:cNvPicPr>
            <a:picLocks noChangeAspect="1" noChangeArrowheads="1"/>
          </p:cNvPicPr>
          <p:nvPr/>
        </p:nvPicPr>
        <p:blipFill>
          <a:blip r:embed="rId10">
            <a:lum contrast="10000"/>
          </a:blip>
          <a:srcRect r="42668"/>
          <a:stretch>
            <a:fillRect/>
          </a:stretch>
        </p:blipFill>
        <p:spPr bwMode="auto">
          <a:xfrm>
            <a:off x="5256095" y="1215570"/>
            <a:ext cx="977791" cy="1828800"/>
          </a:xfrm>
          <a:prstGeom prst="rect">
            <a:avLst/>
          </a:prstGeom>
          <a:noFill/>
        </p:spPr>
      </p:pic>
      <p:pic>
        <p:nvPicPr>
          <p:cNvPr id="38923" name="Picture 11" descr="C:\Users\harris.fulo\Desktop\Events\ITSO - 021015 - ITSO PLANNING Palawan\Palawan Pics\Day 2 021015\DSC_7213.JPG"/>
          <p:cNvPicPr>
            <a:picLocks noChangeAspect="1" noChangeArrowheads="1"/>
          </p:cNvPicPr>
          <p:nvPr/>
        </p:nvPicPr>
        <p:blipFill>
          <a:blip r:embed="rId11">
            <a:lum contrast="20000"/>
          </a:blip>
          <a:srcRect t="14089" b="8591"/>
          <a:stretch>
            <a:fillRect/>
          </a:stretch>
        </p:blipFill>
        <p:spPr bwMode="auto">
          <a:xfrm>
            <a:off x="395514" y="4993350"/>
            <a:ext cx="4618972" cy="177393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3">
                                            <p:graphicEl>
                                              <a:dgm id="{5C2920D3-5368-41BD-AD0D-177C699106A5}"/>
                                            </p:graphicEl>
                                          </p:spTgt>
                                        </p:tgtEl>
                                        <p:attrNameLst>
                                          <p:attrName>style.visibility</p:attrName>
                                        </p:attrNameLst>
                                      </p:cBhvr>
                                      <p:to>
                                        <p:strVal val="visible"/>
                                      </p:to>
                                    </p:set>
                                    <p:animEffect transition="in" filter="slide(fromTop)">
                                      <p:cBhvr>
                                        <p:cTn id="7" dur="500"/>
                                        <p:tgtEl>
                                          <p:spTgt spid="3">
                                            <p:graphicEl>
                                              <a:dgm id="{5C2920D3-5368-41BD-AD0D-177C699106A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3">
                                            <p:graphicEl>
                                              <a:dgm id="{FAD89FF2-A140-4F63-B1BC-6044710E91FD}"/>
                                            </p:graphicEl>
                                          </p:spTgt>
                                        </p:tgtEl>
                                        <p:attrNameLst>
                                          <p:attrName>style.visibility</p:attrName>
                                        </p:attrNameLst>
                                      </p:cBhvr>
                                      <p:to>
                                        <p:strVal val="visible"/>
                                      </p:to>
                                    </p:set>
                                    <p:animEffect transition="in" filter="slide(fromTop)">
                                      <p:cBhvr>
                                        <p:cTn id="12" dur="500"/>
                                        <p:tgtEl>
                                          <p:spTgt spid="3">
                                            <p:graphicEl>
                                              <a:dgm id="{FAD89FF2-A140-4F63-B1BC-6044710E91F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AtOnc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400" y="0"/>
            <a:ext cx="6705600" cy="965200"/>
          </a:xfrm>
        </p:spPr>
        <p:txBody>
          <a:bodyPr>
            <a:noAutofit/>
          </a:bodyPr>
          <a:lstStyle/>
          <a:p>
            <a:r>
              <a:rPr lang="en-PH" sz="4800" b="1" dirty="0" err="1" smtClean="0"/>
              <a:t>IPOPHL’s</a:t>
            </a:r>
            <a:r>
              <a:rPr lang="en-PH" sz="4800" b="1" dirty="0" smtClean="0"/>
              <a:t> </a:t>
            </a:r>
            <a:r>
              <a:rPr lang="en-PH" sz="4800" dirty="0" smtClean="0"/>
              <a:t>initiatives</a:t>
            </a:r>
            <a:endParaRPr lang="en-PH" sz="4800" b="1" dirty="0"/>
          </a:p>
        </p:txBody>
      </p:sp>
      <p:sp>
        <p:nvSpPr>
          <p:cNvPr id="1025" name="Rectangle 1"/>
          <p:cNvSpPr>
            <a:spLocks noChangeArrowheads="1"/>
          </p:cNvSpPr>
          <p:nvPr/>
        </p:nvSpPr>
        <p:spPr bwMode="auto">
          <a:xfrm>
            <a:off x="76200" y="1524000"/>
            <a:ext cx="906780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sz="4000" b="1" u="none" strike="noStrike" cap="none" normalizeH="0" baseline="0" dirty="0" smtClean="0">
                <a:ln>
                  <a:noFill/>
                </a:ln>
                <a:solidFill>
                  <a:srgbClr val="FF6600"/>
                </a:solidFill>
                <a:effectLst>
                  <a:outerShdw blurRad="38100" dist="38100" dir="2700000" algn="tl">
                    <a:srgbClr val="000000">
                      <a:alpha val="43137"/>
                    </a:srgbClr>
                  </a:outerShdw>
                </a:effectLst>
                <a:latin typeface="Arial" pitchFamily="34" charset="0"/>
                <a:ea typeface="Times New Roman" pitchFamily="18" charset="0"/>
                <a:cs typeface="Sylfaen" pitchFamily="18" charset="0"/>
              </a:rPr>
              <a:t>JUAN’S THOUSAND INVENTIONS</a:t>
            </a:r>
            <a:endParaRPr kumimoji="0" lang="en-PH" sz="1600" b="0" u="none" strike="noStrike" cap="none" normalizeH="0" baseline="0" dirty="0" smtClean="0">
              <a:ln>
                <a:noFill/>
              </a:ln>
              <a:solidFill>
                <a:srgbClr val="FF6600"/>
              </a:solidFill>
              <a:effectLst>
                <a:outerShdw blurRad="38100" dist="38100" dir="2700000" algn="tl">
                  <a:srgbClr val="000000">
                    <a:alpha val="43137"/>
                  </a:srgbClr>
                </a:outerShd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PH" sz="2000" b="1" i="0" u="none" strike="noStrike" cap="none" normalizeH="0" baseline="0" dirty="0" smtClean="0">
                <a:ln>
                  <a:noFill/>
                </a:ln>
                <a:effectLst/>
                <a:latin typeface="Arial" pitchFamily="34" charset="0"/>
                <a:ea typeface="Times New Roman" pitchFamily="18" charset="0"/>
                <a:cs typeface="Sylfaen" pitchFamily="18" charset="0"/>
              </a:rPr>
              <a:t>PATENT PROTECTION INVENTIVE PACKAGE (PPIP)</a:t>
            </a:r>
          </a:p>
        </p:txBody>
      </p:sp>
      <p:sp>
        <p:nvSpPr>
          <p:cNvPr id="5" name="Rectangle 4"/>
          <p:cNvSpPr/>
          <p:nvPr/>
        </p:nvSpPr>
        <p:spPr>
          <a:xfrm>
            <a:off x="304800" y="2914233"/>
            <a:ext cx="5181600" cy="2431435"/>
          </a:xfrm>
          <a:prstGeom prst="rect">
            <a:avLst/>
          </a:prstGeom>
        </p:spPr>
        <p:txBody>
          <a:bodyPr wrap="square">
            <a:spAutoFit/>
          </a:bodyPr>
          <a:lstStyle/>
          <a:p>
            <a:pPr marL="174625" indent="-174625">
              <a:buFont typeface="Arial" pitchFamily="34" charset="0"/>
              <a:buChar char="•"/>
            </a:pPr>
            <a:r>
              <a:rPr lang="en-PH" sz="2400" dirty="0" smtClean="0"/>
              <a:t>launched in March 2012</a:t>
            </a:r>
          </a:p>
          <a:p>
            <a:pPr marL="174625" indent="-174625"/>
            <a:endParaRPr lang="en-PH" sz="1200" dirty="0" smtClean="0"/>
          </a:p>
          <a:p>
            <a:pPr marL="174625" indent="-174625">
              <a:buFont typeface="Arial" pitchFamily="34" charset="0"/>
              <a:buChar char="•"/>
            </a:pPr>
            <a:r>
              <a:rPr lang="en-PH" sz="2400" dirty="0" smtClean="0"/>
              <a:t>IPOPHL waives </a:t>
            </a:r>
            <a:r>
              <a:rPr lang="en-PH" sz="3200" b="1" dirty="0" smtClean="0"/>
              <a:t>100% </a:t>
            </a:r>
            <a:r>
              <a:rPr lang="en-PH" sz="2400" dirty="0" smtClean="0"/>
              <a:t>of fees up to the </a:t>
            </a:r>
            <a:r>
              <a:rPr lang="en-PH" sz="2400" u="sng" dirty="0" smtClean="0"/>
              <a:t>15</a:t>
            </a:r>
            <a:r>
              <a:rPr lang="en-PH" sz="2400" u="sng" baseline="30000" dirty="0" smtClean="0"/>
              <a:t>th</a:t>
            </a:r>
            <a:r>
              <a:rPr lang="en-PH" sz="2400" u="sng" dirty="0" smtClean="0"/>
              <a:t> year of annuity</a:t>
            </a:r>
          </a:p>
          <a:p>
            <a:pPr marL="174625" indent="-174625"/>
            <a:endParaRPr lang="en-PH" sz="1200" u="sng" dirty="0" smtClean="0"/>
          </a:p>
          <a:p>
            <a:pPr marL="174625" indent="-174625">
              <a:buFont typeface="Arial" pitchFamily="34" charset="0"/>
              <a:buChar char="•"/>
            </a:pPr>
            <a:r>
              <a:rPr lang="en-PH" sz="2400" dirty="0" smtClean="0"/>
              <a:t>currently has </a:t>
            </a:r>
            <a:r>
              <a:rPr lang="en-PH" sz="2400" b="1" dirty="0" smtClean="0">
                <a:solidFill>
                  <a:srgbClr val="FF6600"/>
                </a:solidFill>
              </a:rPr>
              <a:t>116 patent filings </a:t>
            </a:r>
            <a:r>
              <a:rPr lang="en-PH" sz="2400" dirty="0" smtClean="0"/>
              <a:t>under this program</a:t>
            </a:r>
            <a:endParaRPr lang="en-PH" sz="2400" dirty="0"/>
          </a:p>
        </p:txBody>
      </p:sp>
      <p:pic>
        <p:nvPicPr>
          <p:cNvPr id="6" name="Picture 2"/>
          <p:cNvPicPr>
            <a:picLocks noChangeAspect="1" noChangeArrowheads="1"/>
          </p:cNvPicPr>
          <p:nvPr/>
        </p:nvPicPr>
        <p:blipFill>
          <a:blip r:embed="rId2" cstate="print">
            <a:lum bright="10000" contrast="30000"/>
          </a:blip>
          <a:srcRect l="2320" t="3448" b="3448"/>
          <a:stretch>
            <a:fillRect/>
          </a:stretch>
        </p:blipFill>
        <p:spPr bwMode="auto">
          <a:xfrm>
            <a:off x="5486400" y="3124200"/>
            <a:ext cx="3326909"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1"/>
          <p:cNvGraphicFramePr>
            <a:graphicFrameLocks noChangeAspect="1"/>
          </p:cNvGraphicFramePr>
          <p:nvPr/>
        </p:nvGraphicFramePr>
        <p:xfrm>
          <a:off x="-261551" y="1676400"/>
          <a:ext cx="1785551" cy="1295400"/>
        </p:xfrm>
        <a:graphic>
          <a:graphicData uri="http://schemas.openxmlformats.org/presentationml/2006/ole">
            <p:oleObj spid="_x0000_s1025" r:id="rId4" imgW="4923810" imgH="3572374" progId="">
              <p:embed/>
            </p:oleObj>
          </a:graphicData>
        </a:graphic>
      </p:graphicFrame>
      <p:sp>
        <p:nvSpPr>
          <p:cNvPr id="2" name="Title 1"/>
          <p:cNvSpPr>
            <a:spLocks noGrp="1"/>
          </p:cNvSpPr>
          <p:nvPr>
            <p:ph type="title" idx="4294967295"/>
          </p:nvPr>
        </p:nvSpPr>
        <p:spPr>
          <a:xfrm>
            <a:off x="25400" y="0"/>
            <a:ext cx="6705600" cy="965200"/>
          </a:xfrm>
        </p:spPr>
        <p:txBody>
          <a:bodyPr>
            <a:noAutofit/>
          </a:bodyPr>
          <a:lstStyle/>
          <a:p>
            <a:r>
              <a:rPr lang="en-PH" sz="4800" b="1" dirty="0" smtClean="0"/>
              <a:t>Partnered initiatives</a:t>
            </a:r>
            <a:endParaRPr lang="en-PH" sz="4800" b="1" dirty="0"/>
          </a:p>
        </p:txBody>
      </p:sp>
      <p:sp>
        <p:nvSpPr>
          <p:cNvPr id="1025" name="Rectangle 1"/>
          <p:cNvSpPr>
            <a:spLocks noChangeArrowheads="1"/>
          </p:cNvSpPr>
          <p:nvPr/>
        </p:nvSpPr>
        <p:spPr bwMode="auto">
          <a:xfrm>
            <a:off x="1219200" y="1261408"/>
            <a:ext cx="4724400"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sz="4000" u="none" strike="noStrike" cap="none" normalizeH="0" baseline="0" dirty="0" smtClean="0">
                <a:ln>
                  <a:noFill/>
                </a:ln>
                <a:effectLst>
                  <a:outerShdw blurRad="38100" dist="38100" dir="2700000" algn="tl">
                    <a:srgbClr val="000000">
                      <a:alpha val="43137"/>
                    </a:srgbClr>
                  </a:outerShdw>
                </a:effectLst>
                <a:latin typeface="Arial" pitchFamily="34" charset="0"/>
                <a:ea typeface="Times New Roman" pitchFamily="18" charset="0"/>
                <a:cs typeface="Sylfaen" pitchFamily="18" charset="0"/>
              </a:rPr>
              <a:t>Annual</a:t>
            </a:r>
            <a:r>
              <a:rPr kumimoji="0" lang="en-PH" sz="4000" b="1" u="none" strike="noStrike" cap="none" normalizeH="0" dirty="0" smtClean="0">
                <a:ln>
                  <a:noFill/>
                </a:ln>
                <a:solidFill>
                  <a:srgbClr val="000099"/>
                </a:solidFill>
                <a:effectLst>
                  <a:outerShdw blurRad="38100" dist="38100" dir="2700000" algn="tl">
                    <a:srgbClr val="000000">
                      <a:alpha val="43137"/>
                    </a:srgbClr>
                  </a:outerShdw>
                </a:effectLst>
                <a:latin typeface="Arial" pitchFamily="34" charset="0"/>
                <a:ea typeface="Times New Roman" pitchFamily="18" charset="0"/>
                <a:cs typeface="Sylfae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PH" sz="4000" b="1" u="none" strike="noStrike" cap="none" normalizeH="0" baseline="0" dirty="0" smtClean="0">
                <a:ln>
                  <a:noFill/>
                </a:ln>
                <a:solidFill>
                  <a:srgbClr val="FF6600"/>
                </a:solidFill>
                <a:effectLst>
                  <a:outerShdw blurRad="38100" dist="38100" dir="2700000" algn="tl">
                    <a:srgbClr val="000000">
                      <a:alpha val="43137"/>
                    </a:srgbClr>
                  </a:outerShdw>
                </a:effectLst>
                <a:latin typeface="Arial" pitchFamily="34" charset="0"/>
                <a:ea typeface="Times New Roman" pitchFamily="18" charset="0"/>
                <a:cs typeface="Sylfaen" pitchFamily="18" charset="0"/>
              </a:rPr>
              <a:t>A.M.Y.</a:t>
            </a:r>
            <a:r>
              <a:rPr kumimoji="0" lang="en-PH" sz="4000" b="1" u="none" strike="noStrike" cap="none" normalizeH="0" dirty="0" smtClean="0">
                <a:ln>
                  <a:noFill/>
                </a:ln>
                <a:solidFill>
                  <a:srgbClr val="FF6600"/>
                </a:solidFill>
                <a:effectLst>
                  <a:outerShdw blurRad="38100" dist="38100" dir="2700000" algn="tl">
                    <a:srgbClr val="000000">
                      <a:alpha val="43137"/>
                    </a:srgbClr>
                  </a:outerShdw>
                </a:effectLst>
                <a:latin typeface="Arial" pitchFamily="34" charset="0"/>
                <a:ea typeface="Times New Roman" pitchFamily="18" charset="0"/>
                <a:cs typeface="Sylfaen" pitchFamily="18" charset="0"/>
              </a:rPr>
              <a:t> National IP </a:t>
            </a:r>
            <a:r>
              <a:rPr kumimoji="0" lang="en-PH" sz="4000" u="none" strike="noStrike" cap="none" normalizeH="0" dirty="0" smtClean="0">
                <a:ln>
                  <a:noFill/>
                </a:ln>
                <a:effectLst>
                  <a:outerShdw blurRad="38100" dist="38100" dir="2700000" algn="tl">
                    <a:srgbClr val="000000">
                      <a:alpha val="43137"/>
                    </a:srgbClr>
                  </a:outerShdw>
                </a:effectLst>
                <a:latin typeface="Arial" pitchFamily="34" charset="0"/>
                <a:ea typeface="Times New Roman" pitchFamily="18" charset="0"/>
                <a:cs typeface="Sylfaen" pitchFamily="18" charset="0"/>
              </a:rPr>
              <a:t>Awards</a:t>
            </a:r>
            <a:endParaRPr kumimoji="0" lang="en-PH" sz="2000" i="0" u="none" strike="noStrike" cap="none" normalizeH="0" baseline="0" dirty="0" smtClean="0">
              <a:ln>
                <a:noFill/>
              </a:ln>
              <a:effectLst/>
              <a:latin typeface="Arial" pitchFamily="34" charset="0"/>
              <a:ea typeface="Times New Roman" pitchFamily="18" charset="0"/>
              <a:cs typeface="Sylfaen" pitchFamily="18" charset="0"/>
            </a:endParaRPr>
          </a:p>
        </p:txBody>
      </p:sp>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PH"/>
          </a:p>
        </p:txBody>
      </p:sp>
      <p:pic>
        <p:nvPicPr>
          <p:cNvPr id="9" name="Picture 8"/>
          <p:cNvPicPr>
            <a:picLocks noChangeAspect="1"/>
          </p:cNvPicPr>
          <p:nvPr/>
        </p:nvPicPr>
        <p:blipFill>
          <a:blip r:embed="rId5"/>
          <a:srcRect/>
          <a:stretch>
            <a:fillRect/>
          </a:stretch>
        </p:blipFill>
        <p:spPr bwMode="auto">
          <a:xfrm>
            <a:off x="5943600" y="3283194"/>
            <a:ext cx="3200400" cy="3574806"/>
          </a:xfrm>
          <a:prstGeom prst="rect">
            <a:avLst/>
          </a:prstGeom>
          <a:noFill/>
          <a:ln w="9525">
            <a:noFill/>
            <a:miter lim="800000"/>
            <a:headEnd/>
            <a:tailEnd/>
          </a:ln>
        </p:spPr>
      </p:pic>
      <p:pic>
        <p:nvPicPr>
          <p:cNvPr id="10" name="Picture 9"/>
          <p:cNvPicPr/>
          <p:nvPr/>
        </p:nvPicPr>
        <p:blipFill>
          <a:blip r:embed="rId6"/>
          <a:srcRect l="4891"/>
          <a:stretch>
            <a:fillRect/>
          </a:stretch>
        </p:blipFill>
        <p:spPr bwMode="auto">
          <a:xfrm>
            <a:off x="3276600" y="5105400"/>
            <a:ext cx="2681514" cy="1694997"/>
          </a:xfrm>
          <a:prstGeom prst="rect">
            <a:avLst/>
          </a:prstGeom>
          <a:noFill/>
          <a:ln w="9525">
            <a:noFill/>
            <a:miter lim="800000"/>
            <a:headEnd/>
            <a:tailEnd/>
          </a:ln>
        </p:spPr>
      </p:pic>
      <p:pic>
        <p:nvPicPr>
          <p:cNvPr id="1028" name="Picture 4" descr="Rhey Joseph Daway and Kent Reinier Carandang with PCCI and IPOPHL officials. Finalists of PCCI’s Alfredo M. Yao IP Awards 2014 were recognized during the 40th Philippine Business Conference and Expo last 22 October 2014 at the Manila Hotel. Photo courtesy of Kent Carandang."/>
          <p:cNvPicPr>
            <a:picLocks noChangeAspect="1" noChangeArrowheads="1"/>
          </p:cNvPicPr>
          <p:nvPr/>
        </p:nvPicPr>
        <p:blipFill>
          <a:blip r:embed="rId7"/>
          <a:srcRect t="18889" r="6667"/>
          <a:stretch>
            <a:fillRect/>
          </a:stretch>
        </p:blipFill>
        <p:spPr bwMode="auto">
          <a:xfrm>
            <a:off x="3269194" y="3291114"/>
            <a:ext cx="2688920" cy="1752600"/>
          </a:xfrm>
          <a:prstGeom prst="rect">
            <a:avLst/>
          </a:prstGeom>
          <a:noFill/>
        </p:spPr>
      </p:pic>
      <p:pic>
        <p:nvPicPr>
          <p:cNvPr id="1030" name="Picture 6" descr="http://1.bp.blogspot.com/-MrqHVnwMw-o/UHYv54aC4vI/AAAAAAAAAT4/691kXX5izds/s1600/2012-10-10+16.53.15.jpg"/>
          <p:cNvPicPr>
            <a:picLocks noChangeAspect="1" noChangeArrowheads="1"/>
          </p:cNvPicPr>
          <p:nvPr/>
        </p:nvPicPr>
        <p:blipFill>
          <a:blip r:embed="rId8">
            <a:lum contrast="30000"/>
          </a:blip>
          <a:srcRect t="8000" b="6000"/>
          <a:stretch>
            <a:fillRect/>
          </a:stretch>
        </p:blipFill>
        <p:spPr bwMode="auto">
          <a:xfrm>
            <a:off x="6027958" y="1295400"/>
            <a:ext cx="3024853" cy="1951030"/>
          </a:xfrm>
          <a:prstGeom prst="rect">
            <a:avLst/>
          </a:prstGeom>
          <a:noFill/>
        </p:spPr>
      </p:pic>
      <p:pic>
        <p:nvPicPr>
          <p:cNvPr id="1032" name="Picture 8" descr="http://www.upm.edu.ph/downloads/announcement/upcm%20prof%20wins%20award.jpg"/>
          <p:cNvPicPr>
            <a:picLocks noChangeAspect="1" noChangeArrowheads="1"/>
          </p:cNvPicPr>
          <p:nvPr/>
        </p:nvPicPr>
        <p:blipFill>
          <a:blip r:embed="rId9"/>
          <a:srcRect l="39080" t="7214" r="1916" b="48063"/>
          <a:stretch>
            <a:fillRect/>
          </a:stretch>
        </p:blipFill>
        <p:spPr bwMode="auto">
          <a:xfrm>
            <a:off x="47172" y="3291114"/>
            <a:ext cx="3154988" cy="2286000"/>
          </a:xfrm>
          <a:prstGeom prst="rect">
            <a:avLst/>
          </a:prstGeom>
          <a:noFill/>
        </p:spPr>
      </p:pic>
      <p:pic>
        <p:nvPicPr>
          <p:cNvPr id="14" name="Picture 13" descr="DSC_6116.JPG"/>
          <p:cNvPicPr>
            <a:picLocks noChangeAspect="1"/>
          </p:cNvPicPr>
          <p:nvPr/>
        </p:nvPicPr>
        <p:blipFill>
          <a:blip r:embed="rId10" cstate="print"/>
          <a:srcRect r="45946" b="14027"/>
          <a:stretch>
            <a:fillRect/>
          </a:stretch>
        </p:blipFill>
        <p:spPr>
          <a:xfrm>
            <a:off x="1143000" y="5624177"/>
            <a:ext cx="2057400" cy="1180043"/>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400" y="0"/>
            <a:ext cx="6705600" cy="990600"/>
          </a:xfrm>
        </p:spPr>
        <p:txBody>
          <a:bodyPr>
            <a:noAutofit/>
          </a:bodyPr>
          <a:lstStyle/>
          <a:p>
            <a:r>
              <a:rPr lang="en-PH" sz="4800" dirty="0" smtClean="0"/>
              <a:t>Partnerships</a:t>
            </a:r>
            <a:endParaRPr lang="en-PH" sz="4800" dirty="0"/>
          </a:p>
        </p:txBody>
      </p:sp>
      <p:sp>
        <p:nvSpPr>
          <p:cNvPr id="6" name="TextBox 5"/>
          <p:cNvSpPr txBox="1"/>
          <p:nvPr/>
        </p:nvSpPr>
        <p:spPr>
          <a:xfrm>
            <a:off x="457200" y="1600200"/>
            <a:ext cx="8305800" cy="3046988"/>
          </a:xfrm>
          <a:prstGeom prst="rect">
            <a:avLst/>
          </a:prstGeom>
          <a:noFill/>
        </p:spPr>
        <p:txBody>
          <a:bodyPr wrap="square" rtlCol="0">
            <a:spAutoFit/>
          </a:bodyPr>
          <a:lstStyle/>
          <a:p>
            <a:r>
              <a:rPr lang="en-PH" sz="3200" b="1" dirty="0" smtClean="0">
                <a:solidFill>
                  <a:srgbClr val="0070C0"/>
                </a:solidFill>
              </a:rPr>
              <a:t>WIPO</a:t>
            </a:r>
            <a:r>
              <a:rPr lang="en-PH" sz="3200" b="1" dirty="0" smtClean="0"/>
              <a:t> </a:t>
            </a:r>
            <a:r>
              <a:rPr lang="en-PH" sz="2400" b="1" dirty="0" smtClean="0"/>
              <a:t>– World Intellectual Property Organization</a:t>
            </a:r>
          </a:p>
          <a:p>
            <a:r>
              <a:rPr lang="en-PH" sz="3200" b="1" dirty="0" smtClean="0">
                <a:solidFill>
                  <a:srgbClr val="FF0000"/>
                </a:solidFill>
              </a:rPr>
              <a:t>EPO</a:t>
            </a:r>
            <a:r>
              <a:rPr lang="en-PH" sz="3200" b="1" dirty="0" smtClean="0"/>
              <a:t> </a:t>
            </a:r>
            <a:r>
              <a:rPr lang="en-PH" sz="2400" b="1" dirty="0" smtClean="0"/>
              <a:t>– European Patent Organization</a:t>
            </a:r>
          </a:p>
          <a:p>
            <a:r>
              <a:rPr lang="en-PH" sz="3200" b="1" dirty="0" smtClean="0">
                <a:solidFill>
                  <a:schemeClr val="accent6">
                    <a:lumMod val="50000"/>
                  </a:schemeClr>
                </a:solidFill>
              </a:rPr>
              <a:t>IIPI</a:t>
            </a:r>
            <a:r>
              <a:rPr lang="en-PH" sz="3200" b="1" dirty="0" smtClean="0"/>
              <a:t> </a:t>
            </a:r>
            <a:r>
              <a:rPr lang="en-PH" sz="2400" b="1" dirty="0" smtClean="0"/>
              <a:t>- International Intellectual Property Institute</a:t>
            </a:r>
          </a:p>
          <a:p>
            <a:r>
              <a:rPr lang="en-PH" sz="3200" b="1" dirty="0" smtClean="0">
                <a:solidFill>
                  <a:srgbClr val="FF6600"/>
                </a:solidFill>
              </a:rPr>
              <a:t>Thomson Reuters </a:t>
            </a:r>
            <a:r>
              <a:rPr lang="en-PH" sz="2400" b="1" dirty="0" smtClean="0"/>
              <a:t>– for Thomson Innovation</a:t>
            </a:r>
          </a:p>
          <a:p>
            <a:r>
              <a:rPr lang="en-PH" sz="3200" b="1" dirty="0" smtClean="0">
                <a:solidFill>
                  <a:srgbClr val="000099"/>
                </a:solidFill>
              </a:rPr>
              <a:t>PCCI</a:t>
            </a:r>
            <a:r>
              <a:rPr lang="en-PH" sz="2400" b="1" dirty="0" smtClean="0"/>
              <a:t> – Philippine Chamber of Commerce &amp; Industries</a:t>
            </a:r>
          </a:p>
          <a:p>
            <a:r>
              <a:rPr lang="en-PH" sz="3200" b="1" dirty="0" smtClean="0">
                <a:solidFill>
                  <a:srgbClr val="002060"/>
                </a:solidFill>
              </a:rPr>
              <a:t>USPTO</a:t>
            </a:r>
            <a:r>
              <a:rPr lang="en-PH" sz="2400" b="1" dirty="0" smtClean="0"/>
              <a:t>– US Patent &amp; Trademark Office</a:t>
            </a:r>
          </a:p>
        </p:txBody>
      </p:sp>
      <p:pic>
        <p:nvPicPr>
          <p:cNvPr id="1026" name="Picture 2" descr="http://www.turkishchamberph.com/images/pcci-logo.png"/>
          <p:cNvPicPr>
            <a:picLocks noChangeAspect="1" noChangeArrowheads="1"/>
          </p:cNvPicPr>
          <p:nvPr/>
        </p:nvPicPr>
        <p:blipFill>
          <a:blip r:embed="rId2"/>
          <a:srcRect b="16112"/>
          <a:stretch>
            <a:fillRect/>
          </a:stretch>
        </p:blipFill>
        <p:spPr bwMode="auto">
          <a:xfrm>
            <a:off x="6400800" y="4876800"/>
            <a:ext cx="1317812" cy="1066800"/>
          </a:xfrm>
          <a:prstGeom prst="rect">
            <a:avLst/>
          </a:prstGeom>
          <a:noFill/>
        </p:spPr>
      </p:pic>
      <p:pic>
        <p:nvPicPr>
          <p:cNvPr id="1028" name="Picture 4" descr="http://intangible.me/wp-content/uploads/2013/03/wipo-logo.jpg"/>
          <p:cNvPicPr>
            <a:picLocks noChangeAspect="1" noChangeArrowheads="1"/>
          </p:cNvPicPr>
          <p:nvPr/>
        </p:nvPicPr>
        <p:blipFill>
          <a:blip r:embed="rId3" cstate="print"/>
          <a:srcRect/>
          <a:stretch>
            <a:fillRect/>
          </a:stretch>
        </p:blipFill>
        <p:spPr bwMode="auto">
          <a:xfrm>
            <a:off x="152400" y="4897085"/>
            <a:ext cx="1371600" cy="1017487"/>
          </a:xfrm>
          <a:prstGeom prst="rect">
            <a:avLst/>
          </a:prstGeom>
          <a:noFill/>
        </p:spPr>
      </p:pic>
      <p:pic>
        <p:nvPicPr>
          <p:cNvPr id="1030" name="Picture 6" descr="http://genericpharmafinance.com/wp-content/uploads/sites/10/2014/03/epo-european-patent-organisation-logo.jpg"/>
          <p:cNvPicPr>
            <a:picLocks noChangeAspect="1" noChangeArrowheads="1"/>
          </p:cNvPicPr>
          <p:nvPr/>
        </p:nvPicPr>
        <p:blipFill>
          <a:blip r:embed="rId4" cstate="print">
            <a:lum contrast="30000"/>
          </a:blip>
          <a:srcRect/>
          <a:stretch>
            <a:fillRect/>
          </a:stretch>
        </p:blipFill>
        <p:spPr bwMode="auto">
          <a:xfrm>
            <a:off x="1828800" y="4923972"/>
            <a:ext cx="1905000" cy="973856"/>
          </a:xfrm>
          <a:prstGeom prst="rect">
            <a:avLst/>
          </a:prstGeom>
          <a:noFill/>
        </p:spPr>
      </p:pic>
      <p:pic>
        <p:nvPicPr>
          <p:cNvPr id="1032" name="Picture 8" descr="http://img1.findthebest.com/sites/default/files/598/media/images/International_Intellectual_Property_Institute_1313689.jpg"/>
          <p:cNvPicPr>
            <a:picLocks noChangeAspect="1" noChangeArrowheads="1"/>
          </p:cNvPicPr>
          <p:nvPr/>
        </p:nvPicPr>
        <p:blipFill>
          <a:blip r:embed="rId5"/>
          <a:srcRect/>
          <a:stretch>
            <a:fillRect/>
          </a:stretch>
        </p:blipFill>
        <p:spPr bwMode="auto">
          <a:xfrm>
            <a:off x="4038600" y="4942115"/>
            <a:ext cx="914400" cy="914401"/>
          </a:xfrm>
          <a:prstGeom prst="rect">
            <a:avLst/>
          </a:prstGeom>
          <a:noFill/>
        </p:spPr>
      </p:pic>
      <p:pic>
        <p:nvPicPr>
          <p:cNvPr id="1034" name="Picture 10" descr="http://www.media-diversity.org/en/additional-files/images/thomson%20reuters%20logo.PNG"/>
          <p:cNvPicPr>
            <a:picLocks noChangeAspect="1" noChangeArrowheads="1"/>
          </p:cNvPicPr>
          <p:nvPr/>
        </p:nvPicPr>
        <p:blipFill>
          <a:blip r:embed="rId6" cstate="print"/>
          <a:srcRect l="29851" t="11565" r="29792" b="33477"/>
          <a:stretch>
            <a:fillRect/>
          </a:stretch>
        </p:blipFill>
        <p:spPr bwMode="auto">
          <a:xfrm>
            <a:off x="5197325" y="4923972"/>
            <a:ext cx="1236133" cy="1011382"/>
          </a:xfrm>
          <a:prstGeom prst="rect">
            <a:avLst/>
          </a:prstGeom>
          <a:noFill/>
        </p:spPr>
      </p:pic>
      <p:pic>
        <p:nvPicPr>
          <p:cNvPr id="63490" name="Picture 2" descr="http://www.aipla.org/committees/committee_pages/Biotechnology/usptobcp/BCP%20Meeting%20Materials/USPTO%20Logo.jpg"/>
          <p:cNvPicPr>
            <a:picLocks noChangeAspect="1" noChangeArrowheads="1"/>
          </p:cNvPicPr>
          <p:nvPr/>
        </p:nvPicPr>
        <p:blipFill>
          <a:blip r:embed="rId7"/>
          <a:srcRect/>
          <a:stretch>
            <a:fillRect/>
          </a:stretch>
        </p:blipFill>
        <p:spPr bwMode="auto">
          <a:xfrm>
            <a:off x="7772400" y="4876800"/>
            <a:ext cx="1143000" cy="11430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smtClean="0"/>
              <a:t>Results Achieved</a:t>
            </a:r>
            <a:endParaRPr lang="en-PH" dirty="0"/>
          </a:p>
        </p:txBody>
      </p:sp>
      <p:sp>
        <p:nvSpPr>
          <p:cNvPr id="3" name="Text Placeholder 2"/>
          <p:cNvSpPr>
            <a:spLocks noGrp="1"/>
          </p:cNvSpPr>
          <p:nvPr>
            <p:ph type="body" idx="1"/>
          </p:nvPr>
        </p:nvSpPr>
        <p:spPr/>
        <p:txBody>
          <a:bodyPr/>
          <a:lstStyle/>
          <a:p>
            <a:r>
              <a:rPr lang="en-PH" dirty="0" smtClean="0"/>
              <a:t>Based on the several initiatives offered by IPOPHL</a:t>
            </a:r>
            <a:endParaRPr lang="en-PH"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997839"/>
            <a:ext cx="8763000" cy="2246769"/>
          </a:xfrm>
          <a:prstGeom prst="rect">
            <a:avLst/>
          </a:prstGeom>
        </p:spPr>
        <p:txBody>
          <a:bodyPr wrap="square">
            <a:spAutoFit/>
          </a:bodyPr>
          <a:lstStyle/>
          <a:p>
            <a:pPr marL="457200" indent="-457200">
              <a:buFont typeface="+mj-lt"/>
              <a:buAutoNum type="arabicPeriod"/>
            </a:pPr>
            <a:r>
              <a:rPr lang="en-PH" sz="2800" dirty="0" smtClean="0">
                <a:latin typeface="Arial" pitchFamily="34" charset="0"/>
                <a:cs typeface="Arial" pitchFamily="34" charset="0"/>
              </a:rPr>
              <a:t>Overview of the Initiative</a:t>
            </a:r>
          </a:p>
          <a:p>
            <a:pPr marL="457200" indent="-457200">
              <a:buFont typeface="+mj-lt"/>
              <a:buAutoNum type="arabicPeriod"/>
            </a:pPr>
            <a:r>
              <a:rPr lang="en-PH" sz="2800" dirty="0" smtClean="0">
                <a:latin typeface="Arial" pitchFamily="34" charset="0"/>
                <a:cs typeface="Arial" pitchFamily="34" charset="0"/>
              </a:rPr>
              <a:t>Results achieved</a:t>
            </a:r>
          </a:p>
          <a:p>
            <a:pPr marL="457200" indent="-457200">
              <a:buFont typeface="+mj-lt"/>
              <a:buAutoNum type="arabicPeriod"/>
            </a:pPr>
            <a:r>
              <a:rPr lang="en-PH" sz="2800" dirty="0" smtClean="0">
                <a:latin typeface="Arial" pitchFamily="34" charset="0"/>
                <a:cs typeface="Arial" pitchFamily="34" charset="0"/>
              </a:rPr>
              <a:t>Next steps/outlook</a:t>
            </a:r>
          </a:p>
          <a:p>
            <a:pPr marL="457200" indent="-457200">
              <a:buFont typeface="+mj-lt"/>
              <a:buAutoNum type="arabicPeriod"/>
            </a:pPr>
            <a:r>
              <a:rPr lang="en-PH" sz="2800" dirty="0" smtClean="0">
                <a:latin typeface="Arial" pitchFamily="34" charset="0"/>
                <a:cs typeface="Arial" pitchFamily="34" charset="0"/>
              </a:rPr>
              <a:t>Lessons learned: main challenges, achievements and opportunities for adaptation/replication</a:t>
            </a:r>
            <a:endParaRPr lang="en-PH" sz="2800" dirty="0">
              <a:latin typeface="Arial" pitchFamily="34" charset="0"/>
              <a:cs typeface="Arial" pitchFamily="34" charset="0"/>
            </a:endParaRPr>
          </a:p>
        </p:txBody>
      </p:sp>
      <p:sp>
        <p:nvSpPr>
          <p:cNvPr id="3" name="Title 2"/>
          <p:cNvSpPr txBox="1">
            <a:spLocks/>
          </p:cNvSpPr>
          <p:nvPr/>
        </p:nvSpPr>
        <p:spPr>
          <a:xfrm>
            <a:off x="0" y="0"/>
            <a:ext cx="9144000" cy="990600"/>
          </a:xfrm>
          <a:prstGeom prst="rect">
            <a:avLst/>
          </a:prstGeom>
        </p:spPr>
        <p:txBody>
          <a:bodyPr vert="horz"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PH" sz="3600" b="1" i="0" u="none" strike="noStrike" kern="1200" cap="none" spc="0" normalizeH="0" baseline="0" noProof="0" dirty="0" smtClean="0">
                <a:ln>
                  <a:noFill/>
                </a:ln>
                <a:solidFill>
                  <a:srgbClr val="FF6600"/>
                </a:solidFill>
                <a:effectLst/>
                <a:uLnTx/>
                <a:uFillTx/>
                <a:latin typeface="+mj-lt"/>
                <a:ea typeface="+mj-ea"/>
                <a:cs typeface="+mj-cs"/>
              </a:rPr>
              <a:t>OUTLINE OF THE PRESENTATION</a:t>
            </a:r>
            <a:endParaRPr kumimoji="0" lang="en-PH" sz="3600" b="1" i="0" u="none" strike="noStrike" kern="1200" cap="none" spc="0" normalizeH="0" baseline="0" noProof="0" dirty="0">
              <a:ln>
                <a:noFill/>
              </a:ln>
              <a:solidFill>
                <a:srgbClr val="FF660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 name="Straight Arrow Connector 56"/>
          <p:cNvCxnSpPr>
            <a:stCxn id="58" idx="2"/>
          </p:cNvCxnSpPr>
          <p:nvPr/>
        </p:nvCxnSpPr>
        <p:spPr>
          <a:xfrm rot="5400000" flipH="1" flipV="1">
            <a:off x="3246438" y="4932204"/>
            <a:ext cx="1905000" cy="12700"/>
          </a:xfrm>
          <a:prstGeom prst="straightConnector1">
            <a:avLst/>
          </a:prstGeom>
          <a:ln w="28575">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686800" y="3100230"/>
            <a:ext cx="76200" cy="338554"/>
          </a:xfrm>
          <a:prstGeom prst="rect">
            <a:avLst/>
          </a:prstGeom>
          <a:noFill/>
        </p:spPr>
        <p:txBody>
          <a:bodyPr wrap="square" rtlCol="0">
            <a:spAutoFit/>
          </a:bodyPr>
          <a:lstStyle/>
          <a:p>
            <a:endParaRPr lang="en-US" sz="1600" dirty="0">
              <a:latin typeface="Century Gothic" pitchFamily="34" charset="0"/>
            </a:endParaRPr>
          </a:p>
        </p:txBody>
      </p:sp>
      <p:sp>
        <p:nvSpPr>
          <p:cNvPr id="7" name="Text Box 8"/>
          <p:cNvSpPr txBox="1">
            <a:spLocks noGrp="1" noChangeArrowheads="1"/>
          </p:cNvSpPr>
          <p:nvPr>
            <p:ph type="title" idx="4294967295"/>
          </p:nvPr>
        </p:nvSpPr>
        <p:spPr bwMode="auto">
          <a:xfrm>
            <a:off x="0" y="83403"/>
            <a:ext cx="9144000" cy="830997"/>
          </a:xfrm>
          <a:prstGeom prst="rect">
            <a:avLst/>
          </a:prstGeom>
          <a:noFill/>
          <a:ln w="9525">
            <a:noFill/>
            <a:miter lim="800000"/>
            <a:headEnd/>
            <a:tailEnd/>
          </a:ln>
          <a:effectLst/>
        </p:spPr>
        <p:txBody>
          <a:bodyPr wrap="square">
            <a:spAutoFit/>
          </a:bodyPr>
          <a:lstStyle/>
          <a:p>
            <a:pPr>
              <a:spcBef>
                <a:spcPct val="50000"/>
              </a:spcBef>
              <a:defRPr/>
            </a:pPr>
            <a:r>
              <a:rPr lang="en-US" sz="4800" dirty="0" smtClean="0"/>
              <a:t>NOTABLE MILESTONES</a:t>
            </a:r>
            <a:endParaRPr lang="en-US" sz="4800" dirty="0"/>
          </a:p>
        </p:txBody>
      </p:sp>
      <p:graphicFrame>
        <p:nvGraphicFramePr>
          <p:cNvPr id="5" name="Diagram 4"/>
          <p:cNvGraphicFramePr/>
          <p:nvPr>
            <p:extLst>
              <p:ext uri="{D42A27DB-BD31-4B8C-83A1-F6EECF244321}">
                <p14:modId xmlns:p14="http://schemas.microsoft.com/office/powerpoint/2010/main" xmlns="" val="967959029"/>
              </p:ext>
            </p:extLst>
          </p:nvPr>
        </p:nvGraphicFramePr>
        <p:xfrm>
          <a:off x="228600" y="1042830"/>
          <a:ext cx="8763000" cy="533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ounded Rectangle 7"/>
          <p:cNvSpPr/>
          <p:nvPr/>
        </p:nvSpPr>
        <p:spPr>
          <a:xfrm>
            <a:off x="195264" y="1500030"/>
            <a:ext cx="1676400" cy="990600"/>
          </a:xfrm>
          <a:prstGeom prst="roundRect">
            <a:avLst/>
          </a:prstGeom>
          <a:solidFill>
            <a:schemeClr val="bg1">
              <a:lumMod val="9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1200" b="1" dirty="0" smtClean="0">
                <a:solidFill>
                  <a:schemeClr val="tx1"/>
                </a:solidFill>
                <a:cs typeface="Arial" pitchFamily="34" charset="0"/>
              </a:rPr>
              <a:t>1</a:t>
            </a:r>
            <a:r>
              <a:rPr lang="en-PH" sz="1200" b="1" baseline="30000" dirty="0" smtClean="0">
                <a:solidFill>
                  <a:schemeClr val="tx1"/>
                </a:solidFill>
                <a:cs typeface="Arial" pitchFamily="34" charset="0"/>
              </a:rPr>
              <a:t>st</a:t>
            </a:r>
            <a:r>
              <a:rPr lang="en-PH" sz="1200" b="1" dirty="0" smtClean="0">
                <a:solidFill>
                  <a:schemeClr val="tx1"/>
                </a:solidFill>
                <a:cs typeface="Arial" pitchFamily="34" charset="0"/>
              </a:rPr>
              <a:t> ITSO MOA ceremonial signing (2 </a:t>
            </a:r>
            <a:r>
              <a:rPr lang="en-PH" sz="1200" b="1" dirty="0" err="1" smtClean="0">
                <a:solidFill>
                  <a:schemeClr val="tx1"/>
                </a:solidFill>
                <a:cs typeface="Arial" pitchFamily="34" charset="0"/>
              </a:rPr>
              <a:t>ITSOs</a:t>
            </a:r>
            <a:r>
              <a:rPr lang="en-PH" sz="1200" b="1" dirty="0" smtClean="0">
                <a:solidFill>
                  <a:schemeClr val="tx1"/>
                </a:solidFill>
                <a:cs typeface="Arial" pitchFamily="34" charset="0"/>
              </a:rPr>
              <a:t>) </a:t>
            </a:r>
            <a:r>
              <a:rPr lang="en-PH" sz="1100" b="1" dirty="0" smtClean="0">
                <a:solidFill>
                  <a:schemeClr val="tx1"/>
                </a:solidFill>
                <a:cs typeface="Arial" pitchFamily="34" charset="0"/>
              </a:rPr>
              <a:t>at IPOPHL, </a:t>
            </a:r>
            <a:r>
              <a:rPr lang="en-PH" sz="1100" b="1" dirty="0" err="1" smtClean="0">
                <a:solidFill>
                  <a:schemeClr val="tx1"/>
                </a:solidFill>
                <a:cs typeface="Arial" pitchFamily="34" charset="0"/>
              </a:rPr>
              <a:t>Makati</a:t>
            </a:r>
            <a:endParaRPr lang="en-PH" sz="1200" b="1" dirty="0">
              <a:solidFill>
                <a:schemeClr val="tx1"/>
              </a:solidFill>
              <a:cs typeface="Arial" pitchFamily="34" charset="0"/>
            </a:endParaRPr>
          </a:p>
        </p:txBody>
      </p:sp>
      <p:cxnSp>
        <p:nvCxnSpPr>
          <p:cNvPr id="10" name="Elbow Connector 9"/>
          <p:cNvCxnSpPr>
            <a:stCxn id="8" idx="2"/>
          </p:cNvCxnSpPr>
          <p:nvPr/>
        </p:nvCxnSpPr>
        <p:spPr>
          <a:xfrm rot="5400000">
            <a:off x="461964" y="2833530"/>
            <a:ext cx="914400" cy="228600"/>
          </a:xfrm>
          <a:prstGeom prst="bentConnector3">
            <a:avLst>
              <a:gd name="adj1" fmla="val 69444"/>
            </a:avLst>
          </a:prstGeom>
          <a:ln w="28575">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1190624" y="4776630"/>
            <a:ext cx="1524000" cy="533400"/>
          </a:xfrm>
          <a:prstGeom prst="roundRect">
            <a:avLst/>
          </a:prstGeom>
          <a:solidFill>
            <a:schemeClr val="bg1">
              <a:lumMod val="9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1400" b="1" dirty="0" smtClean="0">
                <a:solidFill>
                  <a:schemeClr val="tx1"/>
                </a:solidFill>
                <a:cs typeface="Arial" pitchFamily="34" charset="0"/>
              </a:rPr>
              <a:t>5 more </a:t>
            </a:r>
            <a:r>
              <a:rPr lang="en-PH" sz="1400" b="1" dirty="0" err="1" smtClean="0">
                <a:solidFill>
                  <a:schemeClr val="tx1"/>
                </a:solidFill>
                <a:cs typeface="Arial" pitchFamily="34" charset="0"/>
              </a:rPr>
              <a:t>ITSOs</a:t>
            </a:r>
            <a:r>
              <a:rPr lang="en-PH" sz="1400" b="1" dirty="0" smtClean="0">
                <a:solidFill>
                  <a:schemeClr val="tx1"/>
                </a:solidFill>
                <a:cs typeface="Arial" pitchFamily="34" charset="0"/>
              </a:rPr>
              <a:t> </a:t>
            </a:r>
            <a:r>
              <a:rPr lang="en-PH" sz="1200" b="1" dirty="0" smtClean="0">
                <a:solidFill>
                  <a:schemeClr val="tx1"/>
                </a:solidFill>
                <a:cs typeface="Arial" pitchFamily="34" charset="0"/>
              </a:rPr>
              <a:t>in </a:t>
            </a:r>
            <a:r>
              <a:rPr lang="en-PH" sz="1200" b="1" dirty="0" err="1" smtClean="0">
                <a:solidFill>
                  <a:schemeClr val="tx1"/>
                </a:solidFill>
                <a:cs typeface="Arial" pitchFamily="34" charset="0"/>
              </a:rPr>
              <a:t>Cebu</a:t>
            </a:r>
            <a:endParaRPr lang="en-PH" sz="1400" b="1" dirty="0">
              <a:solidFill>
                <a:schemeClr val="tx1"/>
              </a:solidFill>
              <a:cs typeface="Arial" pitchFamily="34" charset="0"/>
            </a:endParaRPr>
          </a:p>
        </p:txBody>
      </p:sp>
      <p:sp>
        <p:nvSpPr>
          <p:cNvPr id="17" name="TextBox 16"/>
          <p:cNvSpPr txBox="1"/>
          <p:nvPr/>
        </p:nvSpPr>
        <p:spPr>
          <a:xfrm>
            <a:off x="489859" y="2733844"/>
            <a:ext cx="1039067" cy="253916"/>
          </a:xfrm>
          <a:prstGeom prst="rect">
            <a:avLst/>
          </a:prstGeom>
          <a:solidFill>
            <a:srgbClr val="FF6600"/>
          </a:solidFill>
        </p:spPr>
        <p:txBody>
          <a:bodyPr wrap="none" rtlCol="0">
            <a:spAutoFit/>
          </a:bodyPr>
          <a:lstStyle/>
          <a:p>
            <a:r>
              <a:rPr lang="en-PH" sz="1050" b="1" dirty="0" smtClean="0">
                <a:solidFill>
                  <a:schemeClr val="bg1"/>
                </a:solidFill>
                <a:latin typeface="Arial" pitchFamily="34" charset="0"/>
                <a:cs typeface="Arial" pitchFamily="34" charset="0"/>
              </a:rPr>
              <a:t>Nov. 15, 2010</a:t>
            </a:r>
            <a:endParaRPr lang="en-PH" sz="1050" b="1" dirty="0">
              <a:solidFill>
                <a:schemeClr val="bg1"/>
              </a:solidFill>
              <a:latin typeface="Arial" pitchFamily="34" charset="0"/>
              <a:cs typeface="Arial" pitchFamily="34" charset="0"/>
            </a:endParaRPr>
          </a:p>
        </p:txBody>
      </p:sp>
      <p:sp>
        <p:nvSpPr>
          <p:cNvPr id="20" name="Rounded Rectangle 19"/>
          <p:cNvSpPr/>
          <p:nvPr/>
        </p:nvSpPr>
        <p:spPr>
          <a:xfrm>
            <a:off x="2494870" y="1919130"/>
            <a:ext cx="1148442" cy="762000"/>
          </a:xfrm>
          <a:prstGeom prst="roundRect">
            <a:avLst/>
          </a:prstGeom>
          <a:solidFill>
            <a:schemeClr val="bg1">
              <a:lumMod val="9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1400" b="1" dirty="0" smtClean="0">
                <a:solidFill>
                  <a:schemeClr val="tx1"/>
                </a:solidFill>
                <a:cs typeface="Arial" pitchFamily="34" charset="0"/>
              </a:rPr>
              <a:t>23 new </a:t>
            </a:r>
            <a:r>
              <a:rPr lang="en-PH" sz="1400" b="1" dirty="0" err="1" smtClean="0">
                <a:solidFill>
                  <a:schemeClr val="tx1"/>
                </a:solidFill>
                <a:cs typeface="Arial" pitchFamily="34" charset="0"/>
              </a:rPr>
              <a:t>ITSOs</a:t>
            </a:r>
            <a:endParaRPr lang="en-PH" sz="1400" b="1" dirty="0" smtClean="0">
              <a:solidFill>
                <a:schemeClr val="tx1"/>
              </a:solidFill>
              <a:cs typeface="Arial" pitchFamily="34" charset="0"/>
            </a:endParaRPr>
          </a:p>
          <a:p>
            <a:pPr algn="ctr"/>
            <a:r>
              <a:rPr lang="en-PH" sz="1400" b="1" dirty="0" smtClean="0">
                <a:solidFill>
                  <a:schemeClr val="tx1"/>
                </a:solidFill>
                <a:cs typeface="Arial" pitchFamily="34" charset="0"/>
              </a:rPr>
              <a:t>sign-up</a:t>
            </a:r>
            <a:endParaRPr lang="en-PH" sz="1400" b="1" dirty="0">
              <a:solidFill>
                <a:schemeClr val="tx1"/>
              </a:solidFill>
              <a:cs typeface="Arial" pitchFamily="34" charset="0"/>
            </a:endParaRPr>
          </a:p>
        </p:txBody>
      </p:sp>
      <p:sp>
        <p:nvSpPr>
          <p:cNvPr id="24" name="TextBox 23"/>
          <p:cNvSpPr txBox="1"/>
          <p:nvPr/>
        </p:nvSpPr>
        <p:spPr>
          <a:xfrm>
            <a:off x="3671888" y="4346744"/>
            <a:ext cx="1024639" cy="253916"/>
          </a:xfrm>
          <a:prstGeom prst="rect">
            <a:avLst/>
          </a:prstGeom>
          <a:solidFill>
            <a:srgbClr val="FF6600"/>
          </a:solidFill>
        </p:spPr>
        <p:txBody>
          <a:bodyPr wrap="none" rtlCol="0">
            <a:spAutoFit/>
          </a:bodyPr>
          <a:lstStyle/>
          <a:p>
            <a:r>
              <a:rPr lang="en-PH" sz="1050" b="1" dirty="0" smtClean="0">
                <a:solidFill>
                  <a:schemeClr val="bg1"/>
                </a:solidFill>
                <a:latin typeface="Arial" pitchFamily="34" charset="0"/>
                <a:cs typeface="Arial" pitchFamily="34" charset="0"/>
              </a:rPr>
              <a:t>Mar. 22, 2012</a:t>
            </a:r>
            <a:endParaRPr lang="en-PH" sz="1050" b="1" dirty="0">
              <a:solidFill>
                <a:schemeClr val="bg1"/>
              </a:solidFill>
              <a:latin typeface="Arial" pitchFamily="34" charset="0"/>
              <a:cs typeface="Arial" pitchFamily="34" charset="0"/>
            </a:endParaRPr>
          </a:p>
        </p:txBody>
      </p:sp>
      <p:sp>
        <p:nvSpPr>
          <p:cNvPr id="25" name="Rounded Rectangle 24"/>
          <p:cNvSpPr/>
          <p:nvPr/>
        </p:nvSpPr>
        <p:spPr>
          <a:xfrm>
            <a:off x="3367088" y="4722654"/>
            <a:ext cx="1612900" cy="787400"/>
          </a:xfrm>
          <a:prstGeom prst="roundRect">
            <a:avLst/>
          </a:prstGeom>
          <a:solidFill>
            <a:srgbClr val="0000FF"/>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1400" b="1" dirty="0" smtClean="0">
                <a:solidFill>
                  <a:schemeClr val="bg1"/>
                </a:solidFill>
                <a:cs typeface="Arial" pitchFamily="34" charset="0"/>
              </a:rPr>
              <a:t>ITSO </a:t>
            </a:r>
          </a:p>
          <a:p>
            <a:pPr algn="ctr"/>
            <a:r>
              <a:rPr lang="en-PH" sz="1400" b="1" dirty="0" smtClean="0">
                <a:solidFill>
                  <a:schemeClr val="bg1"/>
                </a:solidFill>
                <a:cs typeface="Arial" pitchFamily="34" charset="0"/>
              </a:rPr>
              <a:t>Official Launch </a:t>
            </a:r>
          </a:p>
          <a:p>
            <a:pPr algn="ctr"/>
            <a:r>
              <a:rPr lang="en-PH" sz="1400" dirty="0" smtClean="0">
                <a:solidFill>
                  <a:schemeClr val="bg1"/>
                </a:solidFill>
                <a:cs typeface="Arial" pitchFamily="34" charset="0"/>
              </a:rPr>
              <a:t>to the public</a:t>
            </a:r>
            <a:endParaRPr lang="en-PH" sz="1400" dirty="0">
              <a:solidFill>
                <a:schemeClr val="bg1"/>
              </a:solidFill>
              <a:cs typeface="Arial" pitchFamily="34" charset="0"/>
            </a:endParaRPr>
          </a:p>
        </p:txBody>
      </p:sp>
      <p:cxnSp>
        <p:nvCxnSpPr>
          <p:cNvPr id="31" name="Straight Arrow Connector 30"/>
          <p:cNvCxnSpPr/>
          <p:nvPr/>
        </p:nvCxnSpPr>
        <p:spPr>
          <a:xfrm rot="5400000" flipH="1" flipV="1">
            <a:off x="1549558" y="4372770"/>
            <a:ext cx="806926" cy="794"/>
          </a:xfrm>
          <a:prstGeom prst="straightConnector1">
            <a:avLst/>
          </a:prstGeom>
          <a:ln w="28575">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419224" y="4362620"/>
            <a:ext cx="1039067" cy="253916"/>
          </a:xfrm>
          <a:prstGeom prst="rect">
            <a:avLst/>
          </a:prstGeom>
          <a:solidFill>
            <a:srgbClr val="FF6600"/>
          </a:solidFill>
        </p:spPr>
        <p:txBody>
          <a:bodyPr wrap="none" rtlCol="0">
            <a:spAutoFit/>
          </a:bodyPr>
          <a:lstStyle/>
          <a:p>
            <a:r>
              <a:rPr lang="en-PH" sz="1050" b="1" dirty="0" smtClean="0">
                <a:solidFill>
                  <a:schemeClr val="bg1"/>
                </a:solidFill>
                <a:latin typeface="Arial" pitchFamily="34" charset="0"/>
                <a:cs typeface="Arial" pitchFamily="34" charset="0"/>
              </a:rPr>
              <a:t>Nov. 17, 2010</a:t>
            </a:r>
            <a:endParaRPr lang="en-PH" sz="1050" b="1" dirty="0">
              <a:solidFill>
                <a:schemeClr val="bg1"/>
              </a:solidFill>
              <a:latin typeface="Arial" pitchFamily="34" charset="0"/>
              <a:cs typeface="Arial" pitchFamily="34" charset="0"/>
            </a:endParaRPr>
          </a:p>
        </p:txBody>
      </p:sp>
      <p:cxnSp>
        <p:nvCxnSpPr>
          <p:cNvPr id="40" name="Straight Arrow Connector 39"/>
          <p:cNvCxnSpPr/>
          <p:nvPr/>
        </p:nvCxnSpPr>
        <p:spPr>
          <a:xfrm rot="5280000">
            <a:off x="2694591" y="3045952"/>
            <a:ext cx="762000" cy="32356"/>
          </a:xfrm>
          <a:prstGeom prst="straightConnector1">
            <a:avLst/>
          </a:prstGeom>
          <a:ln w="28575">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828131" y="2833530"/>
            <a:ext cx="486030" cy="253916"/>
          </a:xfrm>
          <a:prstGeom prst="rect">
            <a:avLst/>
          </a:prstGeom>
          <a:solidFill>
            <a:srgbClr val="FF6600"/>
          </a:solidFill>
        </p:spPr>
        <p:txBody>
          <a:bodyPr wrap="none" rtlCol="0">
            <a:spAutoFit/>
          </a:bodyPr>
          <a:lstStyle/>
          <a:p>
            <a:r>
              <a:rPr lang="en-PH" sz="1050" b="1" dirty="0" smtClean="0">
                <a:solidFill>
                  <a:schemeClr val="bg1"/>
                </a:solidFill>
                <a:latin typeface="Arial" pitchFamily="34" charset="0"/>
                <a:cs typeface="Arial" pitchFamily="34" charset="0"/>
              </a:rPr>
              <a:t>2011</a:t>
            </a:r>
            <a:endParaRPr lang="en-PH" sz="1050" b="1" dirty="0">
              <a:solidFill>
                <a:schemeClr val="bg1"/>
              </a:solidFill>
              <a:latin typeface="Arial" pitchFamily="34" charset="0"/>
              <a:cs typeface="Arial" pitchFamily="34" charset="0"/>
            </a:endParaRPr>
          </a:p>
        </p:txBody>
      </p:sp>
      <p:sp>
        <p:nvSpPr>
          <p:cNvPr id="58" name="Rounded Rectangle 57"/>
          <p:cNvSpPr/>
          <p:nvPr/>
        </p:nvSpPr>
        <p:spPr>
          <a:xfrm>
            <a:off x="3468688" y="5662454"/>
            <a:ext cx="1447800" cy="228600"/>
          </a:xfrm>
          <a:prstGeom prst="roundRect">
            <a:avLst/>
          </a:prstGeom>
          <a:solidFill>
            <a:schemeClr val="bg1">
              <a:lumMod val="9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1200" b="1" dirty="0" smtClean="0">
                <a:solidFill>
                  <a:schemeClr val="tx1"/>
                </a:solidFill>
                <a:cs typeface="Arial" pitchFamily="34" charset="0"/>
              </a:rPr>
              <a:t>PPIP Launched</a:t>
            </a:r>
            <a:endParaRPr lang="en-PH" sz="1200" b="1" dirty="0">
              <a:solidFill>
                <a:schemeClr val="tx1"/>
              </a:solidFill>
              <a:cs typeface="Arial" pitchFamily="34" charset="0"/>
            </a:endParaRPr>
          </a:p>
        </p:txBody>
      </p:sp>
      <p:cxnSp>
        <p:nvCxnSpPr>
          <p:cNvPr id="72" name="Straight Arrow Connector 71"/>
          <p:cNvCxnSpPr/>
          <p:nvPr/>
        </p:nvCxnSpPr>
        <p:spPr>
          <a:xfrm rot="5400000" flipH="1" flipV="1">
            <a:off x="6040598" y="4372770"/>
            <a:ext cx="806926" cy="794"/>
          </a:xfrm>
          <a:prstGeom prst="straightConnector1">
            <a:avLst/>
          </a:prstGeom>
          <a:ln w="28575">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6007919" y="4349920"/>
            <a:ext cx="837089" cy="253916"/>
          </a:xfrm>
          <a:prstGeom prst="rect">
            <a:avLst/>
          </a:prstGeom>
          <a:solidFill>
            <a:srgbClr val="FF6600"/>
          </a:solidFill>
        </p:spPr>
        <p:txBody>
          <a:bodyPr wrap="none" rtlCol="0">
            <a:spAutoFit/>
          </a:bodyPr>
          <a:lstStyle/>
          <a:p>
            <a:r>
              <a:rPr lang="en-PH" sz="1050" b="1" dirty="0" smtClean="0">
                <a:solidFill>
                  <a:schemeClr val="bg1"/>
                </a:solidFill>
                <a:latin typeface="Arial" pitchFamily="34" charset="0"/>
                <a:cs typeface="Arial" pitchFamily="34" charset="0"/>
              </a:rPr>
              <a:t>June 2013</a:t>
            </a:r>
            <a:endParaRPr lang="en-PH" sz="1050" b="1" dirty="0">
              <a:solidFill>
                <a:schemeClr val="bg1"/>
              </a:solidFill>
              <a:latin typeface="Arial" pitchFamily="34" charset="0"/>
              <a:cs typeface="Arial" pitchFamily="34" charset="0"/>
            </a:endParaRPr>
          </a:p>
        </p:txBody>
      </p:sp>
      <p:sp>
        <p:nvSpPr>
          <p:cNvPr id="73" name="Rounded Rectangle 72"/>
          <p:cNvSpPr/>
          <p:nvPr/>
        </p:nvSpPr>
        <p:spPr>
          <a:xfrm>
            <a:off x="4724400" y="2033430"/>
            <a:ext cx="1219200" cy="647375"/>
          </a:xfrm>
          <a:prstGeom prst="roundRect">
            <a:avLst/>
          </a:prstGeom>
          <a:solidFill>
            <a:schemeClr val="bg1">
              <a:lumMod val="9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1200" b="1" dirty="0" smtClean="0">
                <a:solidFill>
                  <a:schemeClr val="tx1"/>
                </a:solidFill>
                <a:cs typeface="Arial" pitchFamily="34" charset="0"/>
              </a:rPr>
              <a:t>PCT Applications from ITSO</a:t>
            </a:r>
            <a:endParaRPr lang="en-PH" sz="1200" b="1" dirty="0">
              <a:solidFill>
                <a:schemeClr val="tx1"/>
              </a:solidFill>
              <a:cs typeface="Arial" pitchFamily="34" charset="0"/>
            </a:endParaRPr>
          </a:p>
        </p:txBody>
      </p:sp>
      <p:cxnSp>
        <p:nvCxnSpPr>
          <p:cNvPr id="74" name="Straight Arrow Connector 73"/>
          <p:cNvCxnSpPr/>
          <p:nvPr/>
        </p:nvCxnSpPr>
        <p:spPr>
          <a:xfrm rot="5280000">
            <a:off x="4949521" y="3045627"/>
            <a:ext cx="762000" cy="32356"/>
          </a:xfrm>
          <a:prstGeom prst="straightConnector1">
            <a:avLst/>
          </a:prstGeom>
          <a:ln w="28575">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4863733" y="2864020"/>
            <a:ext cx="920445" cy="253916"/>
          </a:xfrm>
          <a:prstGeom prst="rect">
            <a:avLst/>
          </a:prstGeom>
          <a:solidFill>
            <a:srgbClr val="FF6600"/>
          </a:solidFill>
        </p:spPr>
        <p:txBody>
          <a:bodyPr wrap="none" rtlCol="0">
            <a:spAutoFit/>
          </a:bodyPr>
          <a:lstStyle/>
          <a:p>
            <a:r>
              <a:rPr lang="en-PH" sz="1050" b="1" dirty="0" smtClean="0">
                <a:solidFill>
                  <a:schemeClr val="bg1"/>
                </a:solidFill>
                <a:latin typeface="Arial" pitchFamily="34" charset="0"/>
                <a:cs typeface="Arial" pitchFamily="34" charset="0"/>
              </a:rPr>
              <a:t>March 2013</a:t>
            </a:r>
            <a:endParaRPr lang="en-PH" sz="1050" b="1" dirty="0">
              <a:solidFill>
                <a:schemeClr val="bg1"/>
              </a:solidFill>
              <a:latin typeface="Arial" pitchFamily="34" charset="0"/>
              <a:cs typeface="Arial" pitchFamily="34" charset="0"/>
            </a:endParaRPr>
          </a:p>
        </p:txBody>
      </p:sp>
      <p:pic>
        <p:nvPicPr>
          <p:cNvPr id="75" name="Picture 2"/>
          <p:cNvPicPr>
            <a:picLocks noChangeAspect="1" noChangeArrowheads="1"/>
          </p:cNvPicPr>
          <p:nvPr/>
        </p:nvPicPr>
        <p:blipFill>
          <a:blip r:embed="rId8" cstate="print">
            <a:lum bright="10000" contrast="20000"/>
          </a:blip>
          <a:srcRect l="2320" t="3448" b="3448"/>
          <a:stretch>
            <a:fillRect/>
          </a:stretch>
        </p:blipFill>
        <p:spPr bwMode="auto">
          <a:xfrm>
            <a:off x="3625644" y="5939449"/>
            <a:ext cx="1194655" cy="766151"/>
          </a:xfrm>
          <a:prstGeom prst="rect">
            <a:avLst/>
          </a:prstGeom>
          <a:noFill/>
          <a:ln w="9525">
            <a:noFill/>
            <a:miter lim="800000"/>
            <a:headEnd/>
            <a:tailEnd/>
          </a:ln>
        </p:spPr>
      </p:pic>
      <p:sp>
        <p:nvSpPr>
          <p:cNvPr id="76" name="Rounded Rectangle 75"/>
          <p:cNvSpPr/>
          <p:nvPr/>
        </p:nvSpPr>
        <p:spPr>
          <a:xfrm>
            <a:off x="6985000" y="2185830"/>
            <a:ext cx="1219200" cy="494975"/>
          </a:xfrm>
          <a:prstGeom prst="roundRect">
            <a:avLst/>
          </a:prstGeom>
          <a:solidFill>
            <a:schemeClr val="bg1">
              <a:lumMod val="9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1200" b="1" dirty="0" smtClean="0">
                <a:solidFill>
                  <a:schemeClr val="tx1"/>
                </a:solidFill>
                <a:cs typeface="Arial" pitchFamily="34" charset="0"/>
              </a:rPr>
              <a:t>ITSO grows to 80</a:t>
            </a:r>
            <a:endParaRPr lang="en-PH" sz="1200" b="1" dirty="0">
              <a:solidFill>
                <a:schemeClr val="tx1"/>
              </a:solidFill>
              <a:cs typeface="Arial" pitchFamily="34" charset="0"/>
            </a:endParaRPr>
          </a:p>
        </p:txBody>
      </p:sp>
      <p:cxnSp>
        <p:nvCxnSpPr>
          <p:cNvPr id="77" name="Straight Arrow Connector 76"/>
          <p:cNvCxnSpPr/>
          <p:nvPr/>
        </p:nvCxnSpPr>
        <p:spPr>
          <a:xfrm rot="5280000">
            <a:off x="7210121" y="3045627"/>
            <a:ext cx="762000" cy="32356"/>
          </a:xfrm>
          <a:prstGeom prst="straightConnector1">
            <a:avLst/>
          </a:prstGeom>
          <a:ln w="28575">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7195773" y="2864020"/>
            <a:ext cx="771365" cy="253916"/>
          </a:xfrm>
          <a:prstGeom prst="rect">
            <a:avLst/>
          </a:prstGeom>
          <a:solidFill>
            <a:srgbClr val="FF6600"/>
          </a:solidFill>
        </p:spPr>
        <p:txBody>
          <a:bodyPr wrap="none" rtlCol="0">
            <a:spAutoFit/>
          </a:bodyPr>
          <a:lstStyle/>
          <a:p>
            <a:r>
              <a:rPr lang="en-PH" sz="1050" b="1" dirty="0" smtClean="0">
                <a:solidFill>
                  <a:schemeClr val="bg1"/>
                </a:solidFill>
                <a:latin typeface="Arial" pitchFamily="34" charset="0"/>
                <a:cs typeface="Arial" pitchFamily="34" charset="0"/>
              </a:rPr>
              <a:t>Dec 2014</a:t>
            </a:r>
            <a:endParaRPr lang="en-PH" sz="1050" b="1" dirty="0">
              <a:solidFill>
                <a:schemeClr val="bg1"/>
              </a:solidFill>
              <a:latin typeface="Arial" pitchFamily="34" charset="0"/>
              <a:cs typeface="Arial" pitchFamily="34" charset="0"/>
            </a:endParaRPr>
          </a:p>
        </p:txBody>
      </p:sp>
      <p:sp>
        <p:nvSpPr>
          <p:cNvPr id="71" name="Rounded Rectangle 70"/>
          <p:cNvSpPr/>
          <p:nvPr/>
        </p:nvSpPr>
        <p:spPr>
          <a:xfrm>
            <a:off x="5656264" y="4713130"/>
            <a:ext cx="1600200" cy="685800"/>
          </a:xfrm>
          <a:prstGeom prst="roundRect">
            <a:avLst/>
          </a:prstGeom>
          <a:solidFill>
            <a:schemeClr val="bg1">
              <a:lumMod val="9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1200" b="1" dirty="0" smtClean="0">
                <a:solidFill>
                  <a:schemeClr val="tx1"/>
                </a:solidFill>
                <a:cs typeface="Arial" pitchFamily="34" charset="0"/>
              </a:rPr>
              <a:t>Technology commercialization from ITSO</a:t>
            </a:r>
            <a:endParaRPr lang="en-PH" sz="1200" b="1" dirty="0">
              <a:solidFill>
                <a:schemeClr val="tx1"/>
              </a:solidFill>
              <a:cs typeface="Arial" pitchFamily="34"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fade">
                                      <p:cBhvr>
                                        <p:cTn id="45" dur="500"/>
                                        <p:tgtEl>
                                          <p:spTgt spid="5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par>
                                <p:cTn id="55" presetID="10" presetClass="entr" presetSubtype="0" fill="hold" nodeType="withEffect">
                                  <p:stCondLst>
                                    <p:cond delay="0"/>
                                  </p:stCondLst>
                                  <p:childTnLst>
                                    <p:set>
                                      <p:cBhvr>
                                        <p:cTn id="56" dur="1" fill="hold">
                                          <p:stCondLst>
                                            <p:cond delay="0"/>
                                          </p:stCondLst>
                                        </p:cTn>
                                        <p:tgtEl>
                                          <p:spTgt spid="75"/>
                                        </p:tgtEl>
                                        <p:attrNameLst>
                                          <p:attrName>style.visibility</p:attrName>
                                        </p:attrNameLst>
                                      </p:cBhvr>
                                      <p:to>
                                        <p:strVal val="visible"/>
                                      </p:to>
                                    </p:set>
                                    <p:animEffect transition="in" filter="fade">
                                      <p:cBhvr>
                                        <p:cTn id="57" dur="500"/>
                                        <p:tgtEl>
                                          <p:spTgt spid="7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3"/>
                                        </p:tgtEl>
                                        <p:attrNameLst>
                                          <p:attrName>style.visibility</p:attrName>
                                        </p:attrNameLst>
                                      </p:cBhvr>
                                      <p:to>
                                        <p:strVal val="visible"/>
                                      </p:to>
                                    </p:set>
                                    <p:animEffect transition="in" filter="fade">
                                      <p:cBhvr>
                                        <p:cTn id="62" dur="500"/>
                                        <p:tgtEl>
                                          <p:spTgt spid="73"/>
                                        </p:tgtEl>
                                      </p:cBhvr>
                                    </p:animEffect>
                                  </p:childTnLst>
                                </p:cTn>
                              </p:par>
                              <p:par>
                                <p:cTn id="63" presetID="10" presetClass="entr" presetSubtype="0" fill="hold" nodeType="withEffect">
                                  <p:stCondLst>
                                    <p:cond delay="0"/>
                                  </p:stCondLst>
                                  <p:childTnLst>
                                    <p:set>
                                      <p:cBhvr>
                                        <p:cTn id="64" dur="1" fill="hold">
                                          <p:stCondLst>
                                            <p:cond delay="0"/>
                                          </p:stCondLst>
                                        </p:cTn>
                                        <p:tgtEl>
                                          <p:spTgt spid="74"/>
                                        </p:tgtEl>
                                        <p:attrNameLst>
                                          <p:attrName>style.visibility</p:attrName>
                                        </p:attrNameLst>
                                      </p:cBhvr>
                                      <p:to>
                                        <p:strVal val="visible"/>
                                      </p:to>
                                    </p:set>
                                    <p:animEffect transition="in" filter="fade">
                                      <p:cBhvr>
                                        <p:cTn id="65" dur="500"/>
                                        <p:tgtEl>
                                          <p:spTgt spid="7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69"/>
                                        </p:tgtEl>
                                        <p:attrNameLst>
                                          <p:attrName>style.visibility</p:attrName>
                                        </p:attrNameLst>
                                      </p:cBhvr>
                                      <p:to>
                                        <p:strVal val="visible"/>
                                      </p:to>
                                    </p:set>
                                    <p:animEffect transition="in" filter="fade">
                                      <p:cBhvr>
                                        <p:cTn id="68" dur="500"/>
                                        <p:tgtEl>
                                          <p:spTgt spid="6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72"/>
                                        </p:tgtEl>
                                        <p:attrNameLst>
                                          <p:attrName>style.visibility</p:attrName>
                                        </p:attrNameLst>
                                      </p:cBhvr>
                                      <p:to>
                                        <p:strVal val="visible"/>
                                      </p:to>
                                    </p:set>
                                    <p:animEffect transition="in" filter="fade">
                                      <p:cBhvr>
                                        <p:cTn id="73" dur="500"/>
                                        <p:tgtEl>
                                          <p:spTgt spid="7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70"/>
                                        </p:tgtEl>
                                        <p:attrNameLst>
                                          <p:attrName>style.visibility</p:attrName>
                                        </p:attrNameLst>
                                      </p:cBhvr>
                                      <p:to>
                                        <p:strVal val="visible"/>
                                      </p:to>
                                    </p:set>
                                    <p:animEffect transition="in" filter="fade">
                                      <p:cBhvr>
                                        <p:cTn id="76" dur="500"/>
                                        <p:tgtEl>
                                          <p:spTgt spid="70"/>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71"/>
                                        </p:tgtEl>
                                        <p:attrNameLst>
                                          <p:attrName>style.visibility</p:attrName>
                                        </p:attrNameLst>
                                      </p:cBhvr>
                                      <p:to>
                                        <p:strVal val="visible"/>
                                      </p:to>
                                    </p:set>
                                    <p:animEffect transition="in" filter="fade">
                                      <p:cBhvr>
                                        <p:cTn id="79" dur="500"/>
                                        <p:tgtEl>
                                          <p:spTgt spid="7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76"/>
                                        </p:tgtEl>
                                        <p:attrNameLst>
                                          <p:attrName>style.visibility</p:attrName>
                                        </p:attrNameLst>
                                      </p:cBhvr>
                                      <p:to>
                                        <p:strVal val="visible"/>
                                      </p:to>
                                    </p:set>
                                    <p:animEffect transition="in" filter="fade">
                                      <p:cBhvr>
                                        <p:cTn id="84" dur="500"/>
                                        <p:tgtEl>
                                          <p:spTgt spid="76"/>
                                        </p:tgtEl>
                                      </p:cBhvr>
                                    </p:animEffect>
                                  </p:childTnLst>
                                </p:cTn>
                              </p:par>
                              <p:par>
                                <p:cTn id="85" presetID="10" presetClass="entr" presetSubtype="0"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animEffect transition="in" filter="fade">
                                      <p:cBhvr>
                                        <p:cTn id="87" dur="500"/>
                                        <p:tgtEl>
                                          <p:spTgt spid="77"/>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78"/>
                                        </p:tgtEl>
                                        <p:attrNameLst>
                                          <p:attrName>style.visibility</p:attrName>
                                        </p:attrNameLst>
                                      </p:cBhvr>
                                      <p:to>
                                        <p:strVal val="visible"/>
                                      </p:to>
                                    </p:set>
                                    <p:animEffect transition="in" filter="fade">
                                      <p:cBhvr>
                                        <p:cTn id="90"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8" grpId="0" animBg="1"/>
      <p:bldP spid="13" grpId="0" animBg="1"/>
      <p:bldP spid="17" grpId="0" animBg="1"/>
      <p:bldP spid="20" grpId="0" animBg="1"/>
      <p:bldP spid="24" grpId="0" animBg="1"/>
      <p:bldP spid="25" grpId="0" animBg="1"/>
      <p:bldP spid="19" grpId="0" animBg="1"/>
      <p:bldP spid="21" grpId="0" animBg="1"/>
      <p:bldP spid="58" grpId="0" animBg="1"/>
      <p:bldP spid="70" grpId="0" animBg="1"/>
      <p:bldP spid="73" grpId="0" animBg="1"/>
      <p:bldP spid="69" grpId="0" animBg="1"/>
      <p:bldP spid="76" grpId="0" animBg="1"/>
      <p:bldP spid="78" grpId="0" animBg="1"/>
      <p:bldP spid="7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25400" y="304800"/>
            <a:ext cx="8509000" cy="660400"/>
          </a:xfrm>
        </p:spPr>
        <p:txBody>
          <a:bodyPr>
            <a:normAutofit fontScale="90000"/>
          </a:bodyPr>
          <a:lstStyle/>
          <a:p>
            <a:r>
              <a:rPr lang="en-PH" dirty="0" err="1" smtClean="0"/>
              <a:t>ITSOs</a:t>
            </a:r>
            <a:r>
              <a:rPr lang="en-PH" dirty="0" smtClean="0"/>
              <a:t> ALL OVER the Philippines</a:t>
            </a:r>
            <a:endParaRPr lang="en-PH" dirty="0"/>
          </a:p>
        </p:txBody>
      </p:sp>
      <p:sp>
        <p:nvSpPr>
          <p:cNvPr id="33798" name="Rectangle 3"/>
          <p:cNvSpPr>
            <a:spLocks noChangeArrowheads="1"/>
          </p:cNvSpPr>
          <p:nvPr/>
        </p:nvSpPr>
        <p:spPr bwMode="auto">
          <a:xfrm>
            <a:off x="152400" y="1447800"/>
            <a:ext cx="8686800" cy="1295400"/>
          </a:xfrm>
          <a:prstGeom prst="rect">
            <a:avLst/>
          </a:prstGeom>
          <a:noFill/>
          <a:ln w="9525">
            <a:noFill/>
            <a:miter lim="800000"/>
            <a:headEnd/>
            <a:tailEnd/>
          </a:ln>
        </p:spPr>
        <p:txBody>
          <a:bodyPr/>
          <a:lstStyle/>
          <a:p>
            <a:pPr marL="342900" indent="-342900">
              <a:spcBef>
                <a:spcPct val="20000"/>
              </a:spcBef>
            </a:pPr>
            <a:r>
              <a:rPr lang="en-US" sz="2800" b="1" dirty="0" smtClean="0"/>
              <a:t>as of </a:t>
            </a:r>
            <a:r>
              <a:rPr lang="en-US" sz="2800" b="1" dirty="0" smtClean="0">
                <a:solidFill>
                  <a:srgbClr val="FF6600"/>
                </a:solidFill>
              </a:rPr>
              <a:t>May </a:t>
            </a:r>
            <a:r>
              <a:rPr lang="en-US" sz="2800" b="1" dirty="0" smtClean="0">
                <a:solidFill>
                  <a:srgbClr val="FF6600"/>
                </a:solidFill>
              </a:rPr>
              <a:t>5, </a:t>
            </a:r>
            <a:r>
              <a:rPr lang="en-US" sz="2800" b="1" dirty="0" smtClean="0">
                <a:solidFill>
                  <a:srgbClr val="FF6600"/>
                </a:solidFill>
              </a:rPr>
              <a:t>2015</a:t>
            </a:r>
            <a:r>
              <a:rPr lang="en-US" sz="2800" b="1" dirty="0" smtClean="0"/>
              <a:t>, there are already </a:t>
            </a:r>
            <a:r>
              <a:rPr lang="en-US" sz="4400" b="1" dirty="0" smtClean="0">
                <a:solidFill>
                  <a:srgbClr val="FF6600"/>
                </a:solidFill>
              </a:rPr>
              <a:t>82</a:t>
            </a:r>
            <a:r>
              <a:rPr lang="en-US" sz="4400" b="1" dirty="0" smtClean="0"/>
              <a:t> </a:t>
            </a:r>
            <a:r>
              <a:rPr lang="en-US" sz="4400" b="1" dirty="0" smtClean="0">
                <a:solidFill>
                  <a:srgbClr val="0000FF"/>
                </a:solidFill>
              </a:rPr>
              <a:t>ITSO</a:t>
            </a:r>
            <a:r>
              <a:rPr lang="en-US" sz="4400" b="1" dirty="0" smtClean="0"/>
              <a:t>s</a:t>
            </a:r>
            <a:r>
              <a:rPr lang="en-US" sz="2800" b="1" dirty="0" smtClean="0"/>
              <a:t> throughout the Philippines.</a:t>
            </a:r>
            <a:endParaRPr lang="en-US" sz="2800" b="1" dirty="0">
              <a:solidFill>
                <a:schemeClr val="accent6">
                  <a:lumMod val="50000"/>
                </a:schemeClr>
              </a:solidFill>
            </a:endParaRPr>
          </a:p>
        </p:txBody>
      </p:sp>
      <p:sp>
        <p:nvSpPr>
          <p:cNvPr id="4" name="Rectangle 3"/>
          <p:cNvSpPr>
            <a:spLocks noChangeArrowheads="1"/>
          </p:cNvSpPr>
          <p:nvPr/>
        </p:nvSpPr>
        <p:spPr bwMode="auto">
          <a:xfrm>
            <a:off x="304800" y="2819400"/>
            <a:ext cx="5791200" cy="2057400"/>
          </a:xfrm>
          <a:prstGeom prst="rect">
            <a:avLst/>
          </a:prstGeom>
          <a:noFill/>
          <a:ln w="9525">
            <a:noFill/>
            <a:miter lim="800000"/>
            <a:headEnd/>
            <a:tailEnd/>
          </a:ln>
        </p:spPr>
        <p:txBody>
          <a:bodyPr/>
          <a:lstStyle/>
          <a:p>
            <a:pPr indent="-342900">
              <a:spcBef>
                <a:spcPct val="20000"/>
              </a:spcBef>
            </a:pPr>
            <a:r>
              <a:rPr lang="en-US" sz="2800" b="1" dirty="0" smtClean="0"/>
              <a:t>Composed of </a:t>
            </a:r>
          </a:p>
          <a:p>
            <a:pPr marL="347663" indent="-231775">
              <a:buFont typeface="Arial" pitchFamily="34" charset="0"/>
              <a:buChar char="•"/>
            </a:pPr>
            <a:r>
              <a:rPr lang="en-US" sz="2400" b="1" i="1" dirty="0" smtClean="0">
                <a:solidFill>
                  <a:srgbClr val="FF6600"/>
                </a:solidFill>
              </a:rPr>
              <a:t>Academic Institutions </a:t>
            </a:r>
          </a:p>
          <a:p>
            <a:pPr marL="347663" indent="-231775"/>
            <a:r>
              <a:rPr lang="en-US" sz="2400" b="1" i="1" dirty="0" smtClean="0">
                <a:solidFill>
                  <a:srgbClr val="FF6600"/>
                </a:solidFill>
              </a:rPr>
              <a:t>      (universities, colleges, SUCs)</a:t>
            </a:r>
          </a:p>
          <a:p>
            <a:pPr marL="347663" indent="-231775">
              <a:buFont typeface="Arial" pitchFamily="34" charset="0"/>
              <a:buChar char="•"/>
            </a:pPr>
            <a:r>
              <a:rPr lang="en-US" sz="2400" b="1" i="1" dirty="0" smtClean="0">
                <a:solidFill>
                  <a:srgbClr val="FF6600"/>
                </a:solidFill>
              </a:rPr>
              <a:t>Research &amp; Development Institutions</a:t>
            </a:r>
          </a:p>
          <a:p>
            <a:pPr marL="347663" indent="-231775">
              <a:buFont typeface="Arial" pitchFamily="34" charset="0"/>
              <a:buChar char="•"/>
            </a:pPr>
            <a:r>
              <a:rPr lang="en-US" sz="2400" b="1" i="1" dirty="0" smtClean="0">
                <a:solidFill>
                  <a:srgbClr val="FF6600"/>
                </a:solidFill>
              </a:rPr>
              <a:t>Partner Government Agencies</a:t>
            </a:r>
          </a:p>
          <a:p>
            <a:pPr marL="347663" indent="-231775">
              <a:buFont typeface="Arial" pitchFamily="34" charset="0"/>
              <a:buChar char="•"/>
            </a:pPr>
            <a:r>
              <a:rPr lang="en-US" sz="2400" b="1" i="1" dirty="0" smtClean="0">
                <a:solidFill>
                  <a:srgbClr val="FF6600"/>
                </a:solidFill>
              </a:rPr>
              <a:t>Business chambers</a:t>
            </a:r>
            <a:endParaRPr lang="en-US" sz="1600" b="1" dirty="0">
              <a:solidFill>
                <a:srgbClr val="FF6600"/>
              </a:solidFill>
            </a:endParaRPr>
          </a:p>
        </p:txBody>
      </p:sp>
      <p:pic>
        <p:nvPicPr>
          <p:cNvPr id="1027" name="Picture 3"/>
          <p:cNvPicPr>
            <a:picLocks noChangeAspect="1" noChangeArrowheads="1"/>
          </p:cNvPicPr>
          <p:nvPr/>
        </p:nvPicPr>
        <p:blipFill>
          <a:blip r:embed="rId2"/>
          <a:srcRect/>
          <a:stretch>
            <a:fillRect/>
          </a:stretch>
        </p:blipFill>
        <p:spPr bwMode="auto">
          <a:xfrm>
            <a:off x="6324600" y="2362200"/>
            <a:ext cx="2057400" cy="37635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533400" y="76200"/>
            <a:ext cx="8186339" cy="6731380"/>
          </a:xfrm>
          <a:prstGeom prst="rect">
            <a:avLst/>
          </a:prstGeom>
          <a:noFill/>
          <a:ln w="9525">
            <a:noFill/>
            <a:miter lim="800000"/>
            <a:headEnd/>
            <a:tailEnd/>
          </a:ln>
          <a:effectLst/>
        </p:spPr>
      </p:pic>
    </p:spTree>
  </p:cSld>
  <p:clrMapOvr>
    <a:masterClrMapping/>
  </p:clrMapOvr>
  <p:transition>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562600" y="1969652"/>
            <a:ext cx="2895600" cy="990600"/>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solidFill>
                <a:srgbClr val="FF6600"/>
              </a:solidFill>
            </a:endParaRPr>
          </a:p>
        </p:txBody>
      </p:sp>
      <p:sp>
        <p:nvSpPr>
          <p:cNvPr id="2" name="Title 1"/>
          <p:cNvSpPr>
            <a:spLocks noGrp="1"/>
          </p:cNvSpPr>
          <p:nvPr>
            <p:ph type="title" idx="4294967295"/>
          </p:nvPr>
        </p:nvSpPr>
        <p:spPr>
          <a:xfrm>
            <a:off x="25400" y="76200"/>
            <a:ext cx="6705600" cy="838200"/>
          </a:xfrm>
        </p:spPr>
        <p:txBody>
          <a:bodyPr>
            <a:noAutofit/>
          </a:bodyPr>
          <a:lstStyle/>
          <a:p>
            <a:r>
              <a:rPr lang="en-PH" sz="4800" dirty="0" smtClean="0"/>
              <a:t>ITSO LOCATIONS</a:t>
            </a:r>
            <a:endParaRPr lang="en-PH" sz="4800" dirty="0"/>
          </a:p>
        </p:txBody>
      </p:sp>
      <p:sp>
        <p:nvSpPr>
          <p:cNvPr id="4" name="TextBox 3"/>
          <p:cNvSpPr txBox="1"/>
          <p:nvPr/>
        </p:nvSpPr>
        <p:spPr>
          <a:xfrm>
            <a:off x="5486400" y="1973282"/>
            <a:ext cx="2362200" cy="3970318"/>
          </a:xfrm>
          <a:prstGeom prst="rect">
            <a:avLst/>
          </a:prstGeom>
          <a:noFill/>
        </p:spPr>
        <p:txBody>
          <a:bodyPr wrap="square" rtlCol="0">
            <a:spAutoFit/>
          </a:bodyPr>
          <a:lstStyle/>
          <a:p>
            <a:pPr algn="ctr"/>
            <a:r>
              <a:rPr lang="en-PH" sz="2800" b="1" dirty="0" smtClean="0">
                <a:solidFill>
                  <a:srgbClr val="FF6600"/>
                </a:solidFill>
              </a:rPr>
              <a:t>Academic Institutions</a:t>
            </a:r>
          </a:p>
          <a:p>
            <a:pPr algn="ctr"/>
            <a:endParaRPr lang="en-PH" sz="2800" b="1" dirty="0" smtClean="0">
              <a:solidFill>
                <a:srgbClr val="FF0000"/>
              </a:solidFill>
            </a:endParaRPr>
          </a:p>
          <a:p>
            <a:pPr algn="ctr"/>
            <a:r>
              <a:rPr lang="en-PH" sz="2800" b="1" dirty="0" smtClean="0"/>
              <a:t>Government </a:t>
            </a:r>
          </a:p>
          <a:p>
            <a:pPr algn="ctr"/>
            <a:r>
              <a:rPr lang="en-PH" sz="2800" b="1" dirty="0" smtClean="0"/>
              <a:t>Agencies</a:t>
            </a:r>
          </a:p>
          <a:p>
            <a:pPr algn="ctr"/>
            <a:endParaRPr lang="en-PH" sz="2800" b="1" dirty="0" smtClean="0"/>
          </a:p>
          <a:p>
            <a:pPr algn="ctr"/>
            <a:r>
              <a:rPr lang="en-PH" sz="2800" b="1" dirty="0" smtClean="0"/>
              <a:t>Cooperating</a:t>
            </a:r>
          </a:p>
          <a:p>
            <a:pPr algn="ctr"/>
            <a:r>
              <a:rPr lang="en-PH" sz="2800" b="1" dirty="0" smtClean="0"/>
              <a:t>Institutions</a:t>
            </a:r>
          </a:p>
          <a:p>
            <a:pPr algn="ctr"/>
            <a:endParaRPr lang="en-PH" sz="2800" b="1" dirty="0" smtClean="0">
              <a:solidFill>
                <a:srgbClr val="C00000"/>
              </a:solidFill>
            </a:endParaRPr>
          </a:p>
        </p:txBody>
      </p:sp>
      <p:sp>
        <p:nvSpPr>
          <p:cNvPr id="5" name="TextBox 4"/>
          <p:cNvSpPr txBox="1"/>
          <p:nvPr/>
        </p:nvSpPr>
        <p:spPr>
          <a:xfrm>
            <a:off x="7467600" y="2169224"/>
            <a:ext cx="1066800" cy="3170099"/>
          </a:xfrm>
          <a:prstGeom prst="rect">
            <a:avLst/>
          </a:prstGeom>
          <a:noFill/>
        </p:spPr>
        <p:txBody>
          <a:bodyPr wrap="square" rtlCol="0">
            <a:spAutoFit/>
          </a:bodyPr>
          <a:lstStyle/>
          <a:p>
            <a:pPr algn="ctr"/>
            <a:r>
              <a:rPr lang="en-PH" sz="3600" b="1" dirty="0" smtClean="0">
                <a:solidFill>
                  <a:srgbClr val="FF6600"/>
                </a:solidFill>
              </a:rPr>
              <a:t>- 70</a:t>
            </a:r>
          </a:p>
          <a:p>
            <a:pPr algn="ctr"/>
            <a:endParaRPr lang="en-PH" sz="4400" b="1" dirty="0" smtClean="0"/>
          </a:p>
          <a:p>
            <a:pPr algn="ctr"/>
            <a:r>
              <a:rPr lang="en-PH" sz="3600" b="1" dirty="0" smtClean="0"/>
              <a:t>- 8</a:t>
            </a:r>
          </a:p>
          <a:p>
            <a:pPr algn="ctr"/>
            <a:endParaRPr lang="en-PH" sz="2400" b="1" dirty="0" smtClean="0"/>
          </a:p>
          <a:p>
            <a:pPr algn="ctr"/>
            <a:endParaRPr lang="en-PH" sz="2400" b="1" dirty="0" smtClean="0"/>
          </a:p>
          <a:p>
            <a:pPr algn="ctr"/>
            <a:r>
              <a:rPr lang="en-PH" sz="3600" b="1" dirty="0" smtClean="0"/>
              <a:t>- 4</a:t>
            </a:r>
          </a:p>
        </p:txBody>
      </p:sp>
      <p:sp>
        <p:nvSpPr>
          <p:cNvPr id="7" name="Rounded Rectangle 6"/>
          <p:cNvSpPr/>
          <p:nvPr/>
        </p:nvSpPr>
        <p:spPr>
          <a:xfrm>
            <a:off x="5562600" y="3236024"/>
            <a:ext cx="2895600" cy="99060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ln>
                <a:solidFill>
                  <a:sysClr val="windowText" lastClr="000000"/>
                </a:solidFill>
              </a:ln>
            </a:endParaRPr>
          </a:p>
        </p:txBody>
      </p:sp>
      <p:sp>
        <p:nvSpPr>
          <p:cNvPr id="8" name="Rounded Rectangle 7"/>
          <p:cNvSpPr/>
          <p:nvPr/>
        </p:nvSpPr>
        <p:spPr>
          <a:xfrm>
            <a:off x="5562600" y="4531424"/>
            <a:ext cx="2895600" cy="99060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solidFill>
                <a:schemeClr val="tx1"/>
              </a:solidFill>
            </a:endParaRPr>
          </a:p>
        </p:txBody>
      </p:sp>
      <p:pic>
        <p:nvPicPr>
          <p:cNvPr id="2051" name="Picture 3"/>
          <p:cNvPicPr>
            <a:picLocks noChangeAspect="1" noChangeArrowheads="1"/>
          </p:cNvPicPr>
          <p:nvPr/>
        </p:nvPicPr>
        <p:blipFill>
          <a:blip r:embed="rId2"/>
          <a:srcRect/>
          <a:stretch>
            <a:fillRect/>
          </a:stretch>
        </p:blipFill>
        <p:spPr bwMode="auto">
          <a:xfrm>
            <a:off x="838200" y="1371600"/>
            <a:ext cx="4572000" cy="51949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5" grpId="0"/>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p:nvPr/>
        </p:nvGrpSpPr>
        <p:grpSpPr>
          <a:xfrm>
            <a:off x="2644854" y="838200"/>
            <a:ext cx="4289346" cy="5867400"/>
            <a:chOff x="2187654" y="838200"/>
            <a:chExt cx="4289346" cy="5867400"/>
          </a:xfrm>
        </p:grpSpPr>
        <p:grpSp>
          <p:nvGrpSpPr>
            <p:cNvPr id="3" name="Group 12"/>
            <p:cNvGrpSpPr/>
            <p:nvPr/>
          </p:nvGrpSpPr>
          <p:grpSpPr>
            <a:xfrm>
              <a:off x="3276600" y="838200"/>
              <a:ext cx="3200400" cy="5867400"/>
              <a:chOff x="3276600" y="924039"/>
              <a:chExt cx="3200400" cy="5867400"/>
            </a:xfrm>
          </p:grpSpPr>
          <p:pic>
            <p:nvPicPr>
              <p:cNvPr id="8" name="Picture 7" descr="PH MAP.png"/>
              <p:cNvPicPr>
                <a:picLocks noChangeAspect="1"/>
              </p:cNvPicPr>
              <p:nvPr/>
            </p:nvPicPr>
            <p:blipFill>
              <a:blip r:embed="rId2">
                <a:clrChange>
                  <a:clrFrom>
                    <a:srgbClr val="FFFFFF"/>
                  </a:clrFrom>
                  <a:clrTo>
                    <a:srgbClr val="FFFFFF">
                      <a:alpha val="0"/>
                    </a:srgbClr>
                  </a:clrTo>
                </a:clrChange>
              </a:blip>
              <a:srcRect l="14286" t="15706" r="6122"/>
              <a:stretch>
                <a:fillRect/>
              </a:stretch>
            </p:blipFill>
            <p:spPr>
              <a:xfrm>
                <a:off x="3429000" y="924039"/>
                <a:ext cx="3048000" cy="5710427"/>
              </a:xfrm>
              <a:prstGeom prst="rect">
                <a:avLst/>
              </a:prstGeom>
            </p:spPr>
          </p:pic>
          <p:pic>
            <p:nvPicPr>
              <p:cNvPr id="1026" name="Picture 2"/>
              <p:cNvPicPr>
                <a:picLocks noChangeAspect="1" noChangeArrowheads="1"/>
              </p:cNvPicPr>
              <p:nvPr/>
            </p:nvPicPr>
            <p:blipFill>
              <a:blip r:embed="rId3">
                <a:clrChange>
                  <a:clrFrom>
                    <a:srgbClr val="FFFFFF"/>
                  </a:clrFrom>
                  <a:clrTo>
                    <a:srgbClr val="FFFFFF">
                      <a:alpha val="0"/>
                    </a:srgbClr>
                  </a:clrTo>
                </a:clrChange>
              </a:blip>
              <a:srcRect b="20000"/>
              <a:stretch>
                <a:fillRect/>
              </a:stretch>
            </p:blipFill>
            <p:spPr bwMode="auto">
              <a:xfrm>
                <a:off x="3276600" y="6486639"/>
                <a:ext cx="682256" cy="304800"/>
              </a:xfrm>
              <a:prstGeom prst="rect">
                <a:avLst/>
              </a:prstGeom>
              <a:noFill/>
              <a:ln w="9525">
                <a:noFill/>
                <a:miter lim="800000"/>
                <a:headEnd/>
                <a:tailEnd/>
              </a:ln>
              <a:effectLst/>
            </p:spPr>
          </p:pic>
        </p:grpSp>
        <p:pic>
          <p:nvPicPr>
            <p:cNvPr id="14" name="Picture 13" descr="VISAYAS MAP.png"/>
            <p:cNvPicPr>
              <a:picLocks noChangeAspect="1"/>
            </p:cNvPicPr>
            <p:nvPr/>
          </p:nvPicPr>
          <p:blipFill>
            <a:blip r:embed="rId4">
              <a:clrChange>
                <a:clrFrom>
                  <a:srgbClr val="FFFFFF"/>
                </a:clrFrom>
                <a:clrTo>
                  <a:srgbClr val="FFFFFF">
                    <a:alpha val="0"/>
                  </a:srgbClr>
                </a:clrTo>
              </a:clrChange>
            </a:blip>
            <a:stretch>
              <a:fillRect/>
            </a:stretch>
          </p:blipFill>
          <p:spPr>
            <a:xfrm>
              <a:off x="2187654" y="3233058"/>
              <a:ext cx="3966402" cy="2391228"/>
            </a:xfrm>
            <a:prstGeom prst="rect">
              <a:avLst/>
            </a:prstGeom>
          </p:spPr>
        </p:pic>
      </p:grpSp>
      <p:sp>
        <p:nvSpPr>
          <p:cNvPr id="9" name="TextBox 8"/>
          <p:cNvSpPr txBox="1"/>
          <p:nvPr/>
        </p:nvSpPr>
        <p:spPr>
          <a:xfrm>
            <a:off x="952065" y="2568714"/>
            <a:ext cx="2553135" cy="707886"/>
          </a:xfrm>
          <a:prstGeom prst="rect">
            <a:avLst/>
          </a:prstGeom>
          <a:noFill/>
        </p:spPr>
        <p:txBody>
          <a:bodyPr wrap="none" rtlCol="0">
            <a:spAutoFit/>
          </a:bodyPr>
          <a:lstStyle/>
          <a:p>
            <a:r>
              <a:rPr lang="en-PH" sz="4000" b="1" dirty="0" smtClean="0">
                <a:solidFill>
                  <a:srgbClr val="0000FF"/>
                </a:solidFill>
                <a:effectLst>
                  <a:outerShdw blurRad="38100" dist="38100" dir="2700000" algn="tl">
                    <a:srgbClr val="000000">
                      <a:alpha val="43137"/>
                    </a:srgbClr>
                  </a:outerShdw>
                </a:effectLst>
              </a:rPr>
              <a:t>LUZON - 35</a:t>
            </a:r>
            <a:endParaRPr lang="en-PH" sz="4000" b="1" dirty="0">
              <a:solidFill>
                <a:srgbClr val="0000FF"/>
              </a:solidFill>
              <a:effectLst>
                <a:outerShdw blurRad="38100" dist="38100" dir="2700000" algn="tl">
                  <a:srgbClr val="000000">
                    <a:alpha val="43137"/>
                  </a:srgbClr>
                </a:outerShdw>
              </a:effectLst>
            </a:endParaRPr>
          </a:p>
        </p:txBody>
      </p:sp>
      <p:sp>
        <p:nvSpPr>
          <p:cNvPr id="10" name="TextBox 9"/>
          <p:cNvSpPr txBox="1"/>
          <p:nvPr/>
        </p:nvSpPr>
        <p:spPr>
          <a:xfrm>
            <a:off x="236589" y="3635514"/>
            <a:ext cx="3367076" cy="707886"/>
          </a:xfrm>
          <a:prstGeom prst="rect">
            <a:avLst/>
          </a:prstGeom>
          <a:noFill/>
        </p:spPr>
        <p:txBody>
          <a:bodyPr wrap="none" rtlCol="0">
            <a:spAutoFit/>
          </a:bodyPr>
          <a:lstStyle/>
          <a:p>
            <a:r>
              <a:rPr lang="en-PH" sz="4000" b="1" dirty="0" smtClean="0">
                <a:solidFill>
                  <a:srgbClr val="FF6600"/>
                </a:solidFill>
                <a:effectLst>
                  <a:outerShdw blurRad="38100" dist="38100" dir="2700000" algn="tl">
                    <a:srgbClr val="000000">
                      <a:alpha val="43137"/>
                    </a:srgbClr>
                  </a:outerShdw>
                </a:effectLst>
              </a:rPr>
              <a:t>VISAYAS - 31</a:t>
            </a:r>
            <a:endParaRPr lang="en-PH" sz="4000" b="1" dirty="0">
              <a:solidFill>
                <a:srgbClr val="FF6600"/>
              </a:solidFill>
              <a:effectLst>
                <a:outerShdw blurRad="38100" dist="38100" dir="2700000" algn="tl">
                  <a:srgbClr val="000000">
                    <a:alpha val="43137"/>
                  </a:srgbClr>
                </a:outerShdw>
              </a:effectLst>
            </a:endParaRPr>
          </a:p>
        </p:txBody>
      </p:sp>
      <p:sp>
        <p:nvSpPr>
          <p:cNvPr id="11" name="TextBox 10"/>
          <p:cNvSpPr txBox="1"/>
          <p:nvPr/>
        </p:nvSpPr>
        <p:spPr>
          <a:xfrm>
            <a:off x="747981" y="5388114"/>
            <a:ext cx="3366819" cy="707886"/>
          </a:xfrm>
          <a:prstGeom prst="rect">
            <a:avLst/>
          </a:prstGeom>
          <a:noFill/>
        </p:spPr>
        <p:txBody>
          <a:bodyPr wrap="none" rtlCol="0">
            <a:spAutoFit/>
          </a:bodyPr>
          <a:lstStyle/>
          <a:p>
            <a:r>
              <a:rPr lang="en-PH" sz="4000" b="1" dirty="0" smtClean="0">
                <a:solidFill>
                  <a:srgbClr val="FF0000"/>
                </a:solidFill>
                <a:effectLst>
                  <a:outerShdw blurRad="38100" dist="38100" dir="2700000" algn="tl">
                    <a:srgbClr val="000000">
                      <a:alpha val="43137"/>
                    </a:srgbClr>
                  </a:outerShdw>
                </a:effectLst>
              </a:rPr>
              <a:t>MINDANAO - 6</a:t>
            </a:r>
            <a:endParaRPr lang="en-PH" sz="4000" b="1" dirty="0">
              <a:solidFill>
                <a:srgbClr val="FF0000"/>
              </a:solidFill>
              <a:effectLst>
                <a:outerShdw blurRad="38100" dist="38100" dir="2700000" algn="tl">
                  <a:srgbClr val="000000">
                    <a:alpha val="43137"/>
                  </a:srgbClr>
                </a:outerShdw>
              </a:effectLst>
            </a:endParaRPr>
          </a:p>
        </p:txBody>
      </p:sp>
      <p:sp>
        <p:nvSpPr>
          <p:cNvPr id="12" name="TextBox 11"/>
          <p:cNvSpPr txBox="1"/>
          <p:nvPr/>
        </p:nvSpPr>
        <p:spPr>
          <a:xfrm>
            <a:off x="6172200" y="2743200"/>
            <a:ext cx="2473754" cy="584775"/>
          </a:xfrm>
          <a:prstGeom prst="rect">
            <a:avLst/>
          </a:prstGeom>
          <a:noFill/>
        </p:spPr>
        <p:txBody>
          <a:bodyPr wrap="none" rtlCol="0">
            <a:spAutoFit/>
          </a:bodyPr>
          <a:lstStyle/>
          <a:p>
            <a:r>
              <a:rPr lang="en-PH" sz="3200" b="1" dirty="0" smtClean="0">
                <a:effectLst>
                  <a:outerShdw blurRad="38100" dist="38100" dir="2700000" algn="tl">
                    <a:srgbClr val="000000">
                      <a:alpha val="43137"/>
                    </a:srgbClr>
                  </a:outerShdw>
                </a:effectLst>
              </a:rPr>
              <a:t>NATIONAL - 8</a:t>
            </a:r>
            <a:endParaRPr lang="en-PH" sz="3200" b="1" dirty="0">
              <a:effectLst>
                <a:outerShdw blurRad="38100" dist="38100" dir="2700000" algn="tl">
                  <a:srgbClr val="000000">
                    <a:alpha val="43137"/>
                  </a:srgbClr>
                </a:outerShdw>
              </a:effectLst>
            </a:endParaRPr>
          </a:p>
        </p:txBody>
      </p:sp>
      <p:sp>
        <p:nvSpPr>
          <p:cNvPr id="13" name="Title 1"/>
          <p:cNvSpPr txBox="1">
            <a:spLocks/>
          </p:cNvSpPr>
          <p:nvPr/>
        </p:nvSpPr>
        <p:spPr>
          <a:xfrm>
            <a:off x="25400" y="0"/>
            <a:ext cx="6705600" cy="838200"/>
          </a:xfrm>
          <a:prstGeom prst="rect">
            <a:avLst/>
          </a:prstGeom>
        </p:spPr>
        <p:txBody>
          <a:bodyPr vert="horz"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PH" sz="4800" b="1" i="0" u="none" strike="noStrike" kern="1200" cap="none" spc="0" normalizeH="0" baseline="0" noProof="0" dirty="0" smtClean="0">
                <a:ln>
                  <a:noFill/>
                </a:ln>
                <a:solidFill>
                  <a:srgbClr val="FF6600"/>
                </a:solidFill>
                <a:effectLst/>
                <a:uLnTx/>
                <a:uFillTx/>
                <a:latin typeface="+mj-lt"/>
                <a:ea typeface="+mj-ea"/>
                <a:cs typeface="+mj-cs"/>
              </a:rPr>
              <a:t>ITSO LOCATIONS</a:t>
            </a:r>
            <a:endParaRPr kumimoji="0" lang="en-PH" sz="4800" b="1" i="0" u="none" strike="noStrike" kern="1200" cap="none" spc="0" normalizeH="0" baseline="0" noProof="0" dirty="0">
              <a:ln>
                <a:noFill/>
              </a:ln>
              <a:solidFill>
                <a:srgbClr val="FF660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400" y="0"/>
            <a:ext cx="6705600" cy="965200"/>
          </a:xfrm>
        </p:spPr>
        <p:txBody>
          <a:bodyPr>
            <a:noAutofit/>
          </a:bodyPr>
          <a:lstStyle/>
          <a:p>
            <a:r>
              <a:rPr lang="en-PH" sz="4800" b="1" dirty="0" smtClean="0"/>
              <a:t>PATENT AGENTS</a:t>
            </a:r>
            <a:endParaRPr lang="en-PH" sz="4800" b="1" dirty="0"/>
          </a:p>
        </p:txBody>
      </p:sp>
      <p:graphicFrame>
        <p:nvGraphicFramePr>
          <p:cNvPr id="3" name="Table 2"/>
          <p:cNvGraphicFramePr>
            <a:graphicFrameLocks noGrp="1"/>
          </p:cNvGraphicFramePr>
          <p:nvPr/>
        </p:nvGraphicFramePr>
        <p:xfrm>
          <a:off x="1447801" y="3960572"/>
          <a:ext cx="6095999" cy="2059228"/>
        </p:xfrm>
        <a:graphic>
          <a:graphicData uri="http://schemas.openxmlformats.org/drawingml/2006/table">
            <a:tbl>
              <a:tblPr/>
              <a:tblGrid>
                <a:gridCol w="1161075"/>
                <a:gridCol w="1654015"/>
                <a:gridCol w="1817664"/>
                <a:gridCol w="1463245"/>
              </a:tblGrid>
              <a:tr h="668504">
                <a:tc>
                  <a:txBody>
                    <a:bodyPr/>
                    <a:lstStyle/>
                    <a:p>
                      <a:pPr marL="0" marR="0" algn="ctr">
                        <a:spcBef>
                          <a:spcPts val="0"/>
                        </a:spcBef>
                        <a:spcAft>
                          <a:spcPts val="0"/>
                        </a:spcAft>
                      </a:pPr>
                      <a:r>
                        <a:rPr lang="en-US" sz="2400" b="1" dirty="0">
                          <a:solidFill>
                            <a:schemeClr val="tx1"/>
                          </a:solidFill>
                          <a:latin typeface="Arial" pitchFamily="34" charset="0"/>
                          <a:ea typeface="MS Mincho"/>
                          <a:cs typeface="Arial" pitchFamily="34" charset="0"/>
                        </a:rPr>
                        <a:t>Year</a:t>
                      </a:r>
                      <a:endParaRPr lang="en-PH" sz="2400" dirty="0">
                        <a:solidFill>
                          <a:schemeClr val="tx1"/>
                        </a:solidFill>
                        <a:latin typeface="Arial" pitchFamily="34" charset="0"/>
                        <a:ea typeface="MS Mincho"/>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dirty="0">
                          <a:solidFill>
                            <a:srgbClr val="0000FF"/>
                          </a:solidFill>
                          <a:latin typeface="Arial" pitchFamily="34" charset="0"/>
                          <a:ea typeface="MS Mincho"/>
                          <a:cs typeface="Arial" pitchFamily="34" charset="0"/>
                        </a:rPr>
                        <a:t>Chemical</a:t>
                      </a:r>
                      <a:endParaRPr lang="en-PH" sz="2400" dirty="0">
                        <a:solidFill>
                          <a:srgbClr val="0000FF"/>
                        </a:solidFill>
                        <a:latin typeface="Arial" pitchFamily="34" charset="0"/>
                        <a:ea typeface="MS Mincho"/>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dirty="0">
                          <a:solidFill>
                            <a:srgbClr val="C00000"/>
                          </a:solidFill>
                          <a:latin typeface="Arial" pitchFamily="34" charset="0"/>
                          <a:ea typeface="MS Mincho"/>
                          <a:cs typeface="Arial" pitchFamily="34" charset="0"/>
                        </a:rPr>
                        <a:t>Non-Chemical</a:t>
                      </a:r>
                      <a:endParaRPr lang="en-PH" sz="2400" dirty="0">
                        <a:solidFill>
                          <a:srgbClr val="C00000"/>
                        </a:solidFill>
                        <a:latin typeface="Arial" pitchFamily="34" charset="0"/>
                        <a:ea typeface="MS Mincho"/>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dirty="0">
                          <a:solidFill>
                            <a:schemeClr val="tx1"/>
                          </a:solidFill>
                          <a:latin typeface="Arial" pitchFamily="34" charset="0"/>
                          <a:ea typeface="MS Mincho"/>
                          <a:cs typeface="Arial" pitchFamily="34" charset="0"/>
                        </a:rPr>
                        <a:t>TOTAL</a:t>
                      </a:r>
                      <a:endParaRPr lang="en-PH" sz="2400" dirty="0">
                        <a:solidFill>
                          <a:schemeClr val="tx1"/>
                        </a:solidFill>
                        <a:latin typeface="Arial" pitchFamily="34" charset="0"/>
                        <a:ea typeface="MS Mincho"/>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54161">
                <a:tc>
                  <a:txBody>
                    <a:bodyPr/>
                    <a:lstStyle/>
                    <a:p>
                      <a:pPr marL="0" marR="0" algn="ctr">
                        <a:spcBef>
                          <a:spcPts val="0"/>
                        </a:spcBef>
                        <a:spcAft>
                          <a:spcPts val="0"/>
                        </a:spcAft>
                      </a:pPr>
                      <a:r>
                        <a:rPr lang="en-US" sz="2400" b="1" dirty="0">
                          <a:latin typeface="Arial" pitchFamily="34" charset="0"/>
                          <a:ea typeface="MS Mincho"/>
                          <a:cs typeface="Arial" pitchFamily="34" charset="0"/>
                        </a:rPr>
                        <a:t>2012</a:t>
                      </a:r>
                      <a:endParaRPr lang="en-PH" sz="2400" b="1" dirty="0">
                        <a:latin typeface="Arial" pitchFamily="34" charset="0"/>
                        <a:ea typeface="MS Mincho"/>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dirty="0">
                          <a:solidFill>
                            <a:srgbClr val="0000FF"/>
                          </a:solidFill>
                          <a:latin typeface="Arial" pitchFamily="34" charset="0"/>
                          <a:ea typeface="MS Mincho"/>
                          <a:cs typeface="Arial" pitchFamily="34" charset="0"/>
                        </a:rPr>
                        <a:t>17</a:t>
                      </a:r>
                      <a:endParaRPr lang="en-PH" sz="2400" b="1" dirty="0">
                        <a:solidFill>
                          <a:srgbClr val="0000FF"/>
                        </a:solidFill>
                        <a:latin typeface="Arial" pitchFamily="34" charset="0"/>
                        <a:ea typeface="MS Mincho"/>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dirty="0">
                          <a:solidFill>
                            <a:srgbClr val="C00000"/>
                          </a:solidFill>
                          <a:latin typeface="Arial" pitchFamily="34" charset="0"/>
                          <a:ea typeface="MS Mincho"/>
                          <a:cs typeface="Arial" pitchFamily="34" charset="0"/>
                        </a:rPr>
                        <a:t>23</a:t>
                      </a:r>
                      <a:endParaRPr lang="en-PH" sz="2400" b="1" dirty="0">
                        <a:solidFill>
                          <a:srgbClr val="C00000"/>
                        </a:solidFill>
                        <a:latin typeface="Arial" pitchFamily="34" charset="0"/>
                        <a:ea typeface="MS Mincho"/>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dirty="0">
                          <a:latin typeface="Arial" pitchFamily="34" charset="0"/>
                          <a:ea typeface="MS Mincho"/>
                          <a:cs typeface="Arial" pitchFamily="34" charset="0"/>
                        </a:rPr>
                        <a:t>40</a:t>
                      </a:r>
                      <a:endParaRPr lang="en-PH" sz="2400" b="1" dirty="0">
                        <a:latin typeface="Arial" pitchFamily="34" charset="0"/>
                        <a:ea typeface="MS Mincho"/>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89735">
                <a:tc>
                  <a:txBody>
                    <a:bodyPr/>
                    <a:lstStyle/>
                    <a:p>
                      <a:pPr marL="0" marR="0" algn="ctr">
                        <a:spcBef>
                          <a:spcPts val="0"/>
                        </a:spcBef>
                        <a:spcAft>
                          <a:spcPts val="0"/>
                        </a:spcAft>
                      </a:pPr>
                      <a:r>
                        <a:rPr lang="en-US" sz="2400" b="1" dirty="0">
                          <a:latin typeface="Arial" pitchFamily="34" charset="0"/>
                          <a:ea typeface="MS Mincho"/>
                          <a:cs typeface="Arial" pitchFamily="34" charset="0"/>
                        </a:rPr>
                        <a:t>2013</a:t>
                      </a:r>
                      <a:endParaRPr lang="en-PH" sz="2400" b="1" dirty="0">
                        <a:latin typeface="Arial" pitchFamily="34" charset="0"/>
                        <a:ea typeface="MS Mincho"/>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dirty="0">
                          <a:solidFill>
                            <a:srgbClr val="0000FF"/>
                          </a:solidFill>
                          <a:latin typeface="Arial" pitchFamily="34" charset="0"/>
                          <a:ea typeface="MS Mincho"/>
                          <a:cs typeface="Arial" pitchFamily="34" charset="0"/>
                        </a:rPr>
                        <a:t>3</a:t>
                      </a:r>
                      <a:endParaRPr lang="en-PH" sz="2400" b="1" dirty="0">
                        <a:solidFill>
                          <a:srgbClr val="0000FF"/>
                        </a:solidFill>
                        <a:latin typeface="Arial" pitchFamily="34" charset="0"/>
                        <a:ea typeface="MS Mincho"/>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dirty="0">
                          <a:solidFill>
                            <a:srgbClr val="C00000"/>
                          </a:solidFill>
                          <a:latin typeface="Arial" pitchFamily="34" charset="0"/>
                          <a:ea typeface="MS Mincho"/>
                          <a:cs typeface="Arial" pitchFamily="34" charset="0"/>
                        </a:rPr>
                        <a:t>19</a:t>
                      </a:r>
                      <a:endParaRPr lang="en-PH" sz="2400" b="1" dirty="0">
                        <a:solidFill>
                          <a:srgbClr val="C00000"/>
                        </a:solidFill>
                        <a:latin typeface="Arial" pitchFamily="34" charset="0"/>
                        <a:ea typeface="MS Mincho"/>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dirty="0">
                          <a:latin typeface="Arial" pitchFamily="34" charset="0"/>
                          <a:ea typeface="MS Mincho"/>
                          <a:cs typeface="Arial" pitchFamily="34" charset="0"/>
                        </a:rPr>
                        <a:t>22</a:t>
                      </a:r>
                      <a:endParaRPr lang="en-PH" sz="2400" b="1" dirty="0">
                        <a:latin typeface="Arial" pitchFamily="34" charset="0"/>
                        <a:ea typeface="MS Mincho"/>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72213">
                <a:tc>
                  <a:txBody>
                    <a:bodyPr/>
                    <a:lstStyle/>
                    <a:p>
                      <a:pPr marL="0" marR="0" algn="ctr">
                        <a:spcBef>
                          <a:spcPts val="0"/>
                        </a:spcBef>
                        <a:spcAft>
                          <a:spcPts val="0"/>
                        </a:spcAft>
                      </a:pPr>
                      <a:r>
                        <a:rPr lang="en-US" sz="2400" b="1" dirty="0">
                          <a:latin typeface="Arial" pitchFamily="34" charset="0"/>
                          <a:ea typeface="MS Mincho"/>
                          <a:cs typeface="Arial" pitchFamily="34" charset="0"/>
                        </a:rPr>
                        <a:t>TOTAL</a:t>
                      </a:r>
                      <a:endParaRPr lang="en-PH" sz="2400" dirty="0">
                        <a:latin typeface="Arial" pitchFamily="34" charset="0"/>
                        <a:ea typeface="MS Mincho"/>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dirty="0">
                          <a:solidFill>
                            <a:srgbClr val="0000FF"/>
                          </a:solidFill>
                          <a:latin typeface="Arial" pitchFamily="34" charset="0"/>
                          <a:ea typeface="MS Mincho"/>
                          <a:cs typeface="Arial" pitchFamily="34" charset="0"/>
                        </a:rPr>
                        <a:t>20</a:t>
                      </a:r>
                      <a:endParaRPr lang="en-PH" sz="2400" dirty="0">
                        <a:solidFill>
                          <a:srgbClr val="0000FF"/>
                        </a:solidFill>
                        <a:latin typeface="Arial" pitchFamily="34" charset="0"/>
                        <a:ea typeface="MS Mincho"/>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dirty="0">
                          <a:solidFill>
                            <a:srgbClr val="C00000"/>
                          </a:solidFill>
                          <a:latin typeface="Arial" pitchFamily="34" charset="0"/>
                          <a:ea typeface="MS Mincho"/>
                          <a:cs typeface="Arial" pitchFamily="34" charset="0"/>
                        </a:rPr>
                        <a:t>42</a:t>
                      </a:r>
                      <a:endParaRPr lang="en-PH" sz="2400" dirty="0">
                        <a:solidFill>
                          <a:srgbClr val="C00000"/>
                        </a:solidFill>
                        <a:latin typeface="Arial" pitchFamily="34" charset="0"/>
                        <a:ea typeface="MS Mincho"/>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dirty="0">
                          <a:solidFill>
                            <a:schemeClr val="bg1"/>
                          </a:solidFill>
                          <a:latin typeface="Arial" pitchFamily="34" charset="0"/>
                          <a:ea typeface="MS Mincho"/>
                          <a:cs typeface="Arial" pitchFamily="34" charset="0"/>
                        </a:rPr>
                        <a:t>62</a:t>
                      </a:r>
                      <a:endParaRPr lang="en-PH" sz="2400" dirty="0">
                        <a:solidFill>
                          <a:schemeClr val="bg1"/>
                        </a:solidFill>
                        <a:latin typeface="Arial" pitchFamily="34" charset="0"/>
                        <a:ea typeface="MS Mincho"/>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00"/>
                    </a:solidFill>
                  </a:tcPr>
                </a:tc>
              </a:tr>
            </a:tbl>
          </a:graphicData>
        </a:graphic>
      </p:graphicFrame>
      <p:sp>
        <p:nvSpPr>
          <p:cNvPr id="4" name="TextBox 3"/>
          <p:cNvSpPr txBox="1"/>
          <p:nvPr/>
        </p:nvSpPr>
        <p:spPr>
          <a:xfrm>
            <a:off x="304800" y="1478340"/>
            <a:ext cx="6832127" cy="1569660"/>
          </a:xfrm>
          <a:prstGeom prst="rect">
            <a:avLst/>
          </a:prstGeom>
          <a:noFill/>
        </p:spPr>
        <p:txBody>
          <a:bodyPr wrap="none" rtlCol="0">
            <a:spAutoFit/>
          </a:bodyPr>
          <a:lstStyle/>
          <a:p>
            <a:r>
              <a:rPr lang="en-PH" sz="3200" b="1" dirty="0" smtClean="0"/>
              <a:t>Patent Drafting Training Courses: </a:t>
            </a:r>
          </a:p>
          <a:p>
            <a:pPr indent="285750">
              <a:buFont typeface="Arial" pitchFamily="34" charset="0"/>
              <a:buChar char="•"/>
            </a:pPr>
            <a:r>
              <a:rPr lang="en-PH" sz="3200" b="1" dirty="0" smtClean="0">
                <a:solidFill>
                  <a:srgbClr val="0070C0"/>
                </a:solidFill>
              </a:rPr>
              <a:t>WIPO Distance Learning</a:t>
            </a:r>
          </a:p>
          <a:p>
            <a:pPr indent="285750">
              <a:buFont typeface="Arial" pitchFamily="34" charset="0"/>
              <a:buChar char="•"/>
            </a:pPr>
            <a:r>
              <a:rPr lang="en-PH" sz="3200" b="1" dirty="0" smtClean="0">
                <a:solidFill>
                  <a:srgbClr val="C00000"/>
                </a:solidFill>
              </a:rPr>
              <a:t>EPO Patent Drafting Workshop</a:t>
            </a:r>
          </a:p>
        </p:txBody>
      </p:sp>
      <p:sp>
        <p:nvSpPr>
          <p:cNvPr id="5" name="TextBox 4"/>
          <p:cNvSpPr txBox="1"/>
          <p:nvPr/>
        </p:nvSpPr>
        <p:spPr>
          <a:xfrm>
            <a:off x="1295400" y="3102114"/>
            <a:ext cx="6553200" cy="707886"/>
          </a:xfrm>
          <a:prstGeom prst="rect">
            <a:avLst/>
          </a:prstGeom>
          <a:noFill/>
        </p:spPr>
        <p:txBody>
          <a:bodyPr wrap="square" rtlCol="0">
            <a:spAutoFit/>
          </a:bodyPr>
          <a:lstStyle/>
          <a:p>
            <a:pPr algn="ctr"/>
            <a:r>
              <a:rPr lang="en-PH" sz="2000" dirty="0" smtClean="0">
                <a:latin typeface="Arial" pitchFamily="34" charset="0"/>
                <a:cs typeface="Arial" pitchFamily="34" charset="0"/>
              </a:rPr>
              <a:t>Number of ITSO personnel who passed</a:t>
            </a:r>
          </a:p>
          <a:p>
            <a:pPr algn="ctr"/>
            <a:r>
              <a:rPr lang="en-PH" sz="2000" dirty="0" smtClean="0">
                <a:latin typeface="Arial" pitchFamily="34" charset="0"/>
                <a:cs typeface="Arial" pitchFamily="34" charset="0"/>
              </a:rPr>
              <a:t>the </a:t>
            </a:r>
            <a:r>
              <a:rPr lang="en-PH" sz="2000" b="1" dirty="0" smtClean="0">
                <a:latin typeface="Arial" pitchFamily="34" charset="0"/>
                <a:cs typeface="Arial" pitchFamily="34" charset="0"/>
              </a:rPr>
              <a:t>P</a:t>
            </a:r>
            <a:r>
              <a:rPr lang="en-PH" sz="2000" dirty="0" smtClean="0">
                <a:latin typeface="Arial" pitchFamily="34" charset="0"/>
                <a:cs typeface="Arial" pitchFamily="34" charset="0"/>
              </a:rPr>
              <a:t>atent</a:t>
            </a:r>
            <a:r>
              <a:rPr lang="en-PH" sz="2000" b="1" dirty="0" smtClean="0">
                <a:latin typeface="Arial" pitchFamily="34" charset="0"/>
                <a:cs typeface="Arial" pitchFamily="34" charset="0"/>
              </a:rPr>
              <a:t> A</a:t>
            </a:r>
            <a:r>
              <a:rPr lang="en-PH" sz="2000" dirty="0" smtClean="0">
                <a:latin typeface="Arial" pitchFamily="34" charset="0"/>
                <a:cs typeface="Arial" pitchFamily="34" charset="0"/>
              </a:rPr>
              <a:t>gent</a:t>
            </a:r>
            <a:r>
              <a:rPr lang="en-PH" sz="2000" b="1" dirty="0" smtClean="0">
                <a:latin typeface="Arial" pitchFamily="34" charset="0"/>
                <a:cs typeface="Arial" pitchFamily="34" charset="0"/>
              </a:rPr>
              <a:t> Q</a:t>
            </a:r>
            <a:r>
              <a:rPr lang="en-PH" sz="2000" dirty="0" smtClean="0">
                <a:latin typeface="Arial" pitchFamily="34" charset="0"/>
                <a:cs typeface="Arial" pitchFamily="34" charset="0"/>
              </a:rPr>
              <a:t>ualifying</a:t>
            </a:r>
            <a:r>
              <a:rPr lang="en-PH" sz="2000" b="1" dirty="0" smtClean="0">
                <a:latin typeface="Arial" pitchFamily="34" charset="0"/>
                <a:cs typeface="Arial" pitchFamily="34" charset="0"/>
              </a:rPr>
              <a:t> E</a:t>
            </a:r>
            <a:r>
              <a:rPr lang="en-PH" sz="2000" dirty="0" smtClean="0">
                <a:latin typeface="Arial" pitchFamily="34" charset="0"/>
                <a:cs typeface="Arial" pitchFamily="34" charset="0"/>
              </a:rPr>
              <a:t>xam</a:t>
            </a:r>
            <a:r>
              <a:rPr lang="en-PH" sz="2000" b="1" dirty="0" smtClean="0">
                <a:latin typeface="Arial" pitchFamily="34" charset="0"/>
                <a:cs typeface="Arial" pitchFamily="34" charset="0"/>
              </a:rPr>
              <a:t> (PAQE)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srcRect b="2686"/>
          <a:stretch>
            <a:fillRect/>
          </a:stretch>
        </p:blipFill>
        <p:spPr bwMode="auto">
          <a:xfrm>
            <a:off x="381000" y="1600200"/>
            <a:ext cx="8458200" cy="5194426"/>
          </a:xfrm>
          <a:prstGeom prst="rect">
            <a:avLst/>
          </a:prstGeom>
          <a:noFill/>
          <a:ln w="9525">
            <a:noFill/>
            <a:miter lim="800000"/>
            <a:headEnd/>
            <a:tailEnd/>
          </a:ln>
          <a:effectLst/>
        </p:spPr>
      </p:pic>
      <p:sp>
        <p:nvSpPr>
          <p:cNvPr id="2" name="Title 1"/>
          <p:cNvSpPr>
            <a:spLocks noGrp="1"/>
          </p:cNvSpPr>
          <p:nvPr>
            <p:ph type="title" idx="4294967295"/>
          </p:nvPr>
        </p:nvSpPr>
        <p:spPr>
          <a:xfrm>
            <a:off x="25400" y="0"/>
            <a:ext cx="9118600" cy="1041400"/>
          </a:xfrm>
        </p:spPr>
        <p:txBody>
          <a:bodyPr>
            <a:noAutofit/>
          </a:bodyPr>
          <a:lstStyle/>
          <a:p>
            <a:r>
              <a:rPr lang="en-PH" sz="4000" b="1" dirty="0" err="1" smtClean="0"/>
              <a:t>PPIP’s</a:t>
            </a:r>
            <a:r>
              <a:rPr lang="en-PH" sz="4000" b="1" dirty="0" smtClean="0"/>
              <a:t> effect on local Patent Filings</a:t>
            </a:r>
            <a:endParaRPr lang="en-PH" sz="4000" b="1" dirty="0"/>
          </a:p>
        </p:txBody>
      </p:sp>
      <p:sp>
        <p:nvSpPr>
          <p:cNvPr id="6" name="Rectangle 5"/>
          <p:cNvSpPr/>
          <p:nvPr/>
        </p:nvSpPr>
        <p:spPr>
          <a:xfrm>
            <a:off x="990600" y="2641937"/>
            <a:ext cx="4572000" cy="1015663"/>
          </a:xfrm>
          <a:prstGeom prst="rect">
            <a:avLst/>
          </a:prstGeom>
          <a:solidFill>
            <a:schemeClr val="bg1"/>
          </a:solidFill>
          <a:ln w="28575">
            <a:solidFill>
              <a:srgbClr val="FF6600"/>
            </a:solidFill>
          </a:ln>
        </p:spPr>
        <p:txBody>
          <a:bodyPr wrap="square">
            <a:spAutoFit/>
          </a:bodyPr>
          <a:lstStyle/>
          <a:p>
            <a:pPr lvl="0" algn="ctr" fontAlgn="base">
              <a:spcBef>
                <a:spcPct val="0"/>
              </a:spcBef>
              <a:spcAft>
                <a:spcPct val="0"/>
              </a:spcAft>
            </a:pPr>
            <a:r>
              <a:rPr lang="en-PH" sz="2000" b="1" i="1" dirty="0" smtClean="0">
                <a:latin typeface="Arial" pitchFamily="34" charset="0"/>
                <a:cs typeface="Arial" pitchFamily="34" charset="0"/>
              </a:rPr>
              <a:t>Filings for 5 years prior to PPIP (2007-2011) increased to more than 3x in only 3 years (2012-2014)</a:t>
            </a:r>
            <a:endParaRPr lang="en-PH" sz="1000" b="1" dirty="0" smtClean="0">
              <a:latin typeface="Arial" pitchFamily="34" charset="0"/>
              <a:cs typeface="Arial" pitchFamily="34" charset="0"/>
            </a:endParaRPr>
          </a:p>
        </p:txBody>
      </p:sp>
      <p:sp>
        <p:nvSpPr>
          <p:cNvPr id="7" name="Rectangle 1"/>
          <p:cNvSpPr>
            <a:spLocks noChangeArrowheads="1"/>
          </p:cNvSpPr>
          <p:nvPr/>
        </p:nvSpPr>
        <p:spPr bwMode="auto">
          <a:xfrm>
            <a:off x="762000" y="1607403"/>
            <a:ext cx="73914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PH" sz="2400" b="1" u="none" strike="noStrike" cap="none" normalizeH="0" baseline="0" dirty="0" smtClean="0">
                <a:ln>
                  <a:noFill/>
                </a:ln>
                <a:solidFill>
                  <a:srgbClr val="FF6600"/>
                </a:solidFill>
                <a:effectLst/>
                <a:latin typeface="Arial" pitchFamily="34" charset="0"/>
                <a:ea typeface="Times New Roman" pitchFamily="18" charset="0"/>
                <a:cs typeface="Sylfaen" pitchFamily="18" charset="0"/>
              </a:rPr>
              <a:t>ITSO members’ Patent filings comparison from Pre-PPIP</a:t>
            </a:r>
            <a:r>
              <a:rPr kumimoji="0" lang="en-PH" sz="2400" b="1" u="none" strike="noStrike" cap="none" normalizeH="0" dirty="0" smtClean="0">
                <a:ln>
                  <a:noFill/>
                </a:ln>
                <a:solidFill>
                  <a:srgbClr val="FF6600"/>
                </a:solidFill>
                <a:effectLst/>
                <a:latin typeface="Arial" pitchFamily="34" charset="0"/>
                <a:ea typeface="Times New Roman" pitchFamily="18" charset="0"/>
                <a:cs typeface="Sylfaen" pitchFamily="18" charset="0"/>
              </a:rPr>
              <a:t> and during PPIP</a:t>
            </a:r>
          </a:p>
        </p:txBody>
      </p:sp>
      <p:sp>
        <p:nvSpPr>
          <p:cNvPr id="8" name="TextBox 7"/>
          <p:cNvSpPr txBox="1"/>
          <p:nvPr/>
        </p:nvSpPr>
        <p:spPr>
          <a:xfrm>
            <a:off x="3188805" y="3810000"/>
            <a:ext cx="3135795" cy="584775"/>
          </a:xfrm>
          <a:prstGeom prst="rect">
            <a:avLst/>
          </a:prstGeom>
          <a:noFill/>
        </p:spPr>
        <p:txBody>
          <a:bodyPr wrap="none" rtlCol="0">
            <a:spAutoFit/>
          </a:bodyPr>
          <a:lstStyle/>
          <a:p>
            <a:r>
              <a:rPr lang="en-PH" sz="3200" b="1" dirty="0" smtClean="0"/>
              <a:t>PRE-PPIP</a:t>
            </a:r>
            <a:r>
              <a:rPr lang="en-PH" sz="3200" b="1" dirty="0" smtClean="0">
                <a:solidFill>
                  <a:schemeClr val="bg1"/>
                </a:solidFill>
              </a:rPr>
              <a:t>       </a:t>
            </a:r>
            <a:r>
              <a:rPr lang="en-PH" sz="3200" b="1" dirty="0" smtClean="0">
                <a:solidFill>
                  <a:srgbClr val="C00000"/>
                </a:solidFill>
              </a:rPr>
              <a:t>PPIP</a:t>
            </a:r>
            <a:endParaRPr lang="en-PH" sz="3200" b="1" dirty="0">
              <a:solidFill>
                <a:srgbClr val="C00000"/>
              </a:solidFill>
            </a:endParaRPr>
          </a:p>
        </p:txBody>
      </p:sp>
      <p:pic>
        <p:nvPicPr>
          <p:cNvPr id="9" name="Picture 2"/>
          <p:cNvPicPr>
            <a:picLocks noChangeAspect="1" noChangeArrowheads="1"/>
          </p:cNvPicPr>
          <p:nvPr/>
        </p:nvPicPr>
        <p:blipFill>
          <a:blip r:embed="rId3" cstate="print">
            <a:lum bright="10000" contrast="20000"/>
          </a:blip>
          <a:srcRect l="2320" t="3448" b="3448"/>
          <a:stretch>
            <a:fillRect/>
          </a:stretch>
        </p:blipFill>
        <p:spPr bwMode="auto">
          <a:xfrm>
            <a:off x="7010400" y="4800600"/>
            <a:ext cx="1663453"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smtClean="0"/>
              <a:t>ITSO outcome</a:t>
            </a:r>
            <a:endParaRPr lang="en-PH" dirty="0"/>
          </a:p>
        </p:txBody>
      </p:sp>
      <p:sp>
        <p:nvSpPr>
          <p:cNvPr id="3" name="Content Placeholder 2"/>
          <p:cNvSpPr>
            <a:spLocks noGrp="1"/>
          </p:cNvSpPr>
          <p:nvPr>
            <p:ph sz="quarter" idx="1"/>
          </p:nvPr>
        </p:nvSpPr>
        <p:spPr/>
        <p:txBody>
          <a:bodyPr/>
          <a:lstStyle/>
          <a:p>
            <a:r>
              <a:rPr lang="en-PH" dirty="0" smtClean="0"/>
              <a:t>Mainstreaming IP in universities</a:t>
            </a:r>
          </a:p>
          <a:p>
            <a:r>
              <a:rPr lang="en-PH" dirty="0" smtClean="0"/>
              <a:t>Creation of pool of IP experts</a:t>
            </a:r>
          </a:p>
          <a:p>
            <a:pPr lvl="2"/>
            <a:r>
              <a:rPr lang="en-PH" dirty="0" smtClean="0"/>
              <a:t>Patent drafting experts</a:t>
            </a:r>
          </a:p>
          <a:p>
            <a:pPr lvl="2"/>
            <a:r>
              <a:rPr lang="en-PH" dirty="0" smtClean="0"/>
              <a:t>Patent search experts</a:t>
            </a:r>
          </a:p>
          <a:p>
            <a:r>
              <a:rPr lang="en-PH" dirty="0" smtClean="0"/>
              <a:t>Increase IP filings</a:t>
            </a:r>
          </a:p>
          <a:p>
            <a:r>
              <a:rPr lang="en-PH" dirty="0" smtClean="0"/>
              <a:t>Utilization of patent information in research &amp; technology creations</a:t>
            </a:r>
            <a:endParaRPr lang="en-PH"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smtClean="0"/>
              <a:t>Next Steps</a:t>
            </a:r>
            <a:endParaRPr lang="en-PH" dirty="0"/>
          </a:p>
        </p:txBody>
      </p:sp>
      <p:sp>
        <p:nvSpPr>
          <p:cNvPr id="3" name="Text Placeholder 2"/>
          <p:cNvSpPr>
            <a:spLocks noGrp="1"/>
          </p:cNvSpPr>
          <p:nvPr>
            <p:ph type="body" idx="1"/>
          </p:nvPr>
        </p:nvSpPr>
        <p:spPr/>
        <p:txBody>
          <a:bodyPr/>
          <a:lstStyle/>
          <a:p>
            <a:endParaRPr lang="en-PH"/>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PH" dirty="0" smtClean="0"/>
              <a:t>Build on what the </a:t>
            </a:r>
            <a:r>
              <a:rPr lang="en-PH" dirty="0" err="1" smtClean="0"/>
              <a:t>ITSOs</a:t>
            </a:r>
            <a:r>
              <a:rPr lang="en-PH" dirty="0" smtClean="0"/>
              <a:t> have</a:t>
            </a:r>
            <a:endParaRPr lang="en-PH" dirty="0"/>
          </a:p>
        </p:txBody>
      </p:sp>
      <p:sp>
        <p:nvSpPr>
          <p:cNvPr id="5" name="Content Placeholder 4"/>
          <p:cNvSpPr>
            <a:spLocks noGrp="1"/>
          </p:cNvSpPr>
          <p:nvPr>
            <p:ph sz="quarter" idx="1"/>
          </p:nvPr>
        </p:nvSpPr>
        <p:spPr>
          <a:xfrm>
            <a:off x="612648" y="1371600"/>
            <a:ext cx="8153400" cy="5257800"/>
          </a:xfrm>
        </p:spPr>
        <p:txBody>
          <a:bodyPr/>
          <a:lstStyle/>
          <a:p>
            <a:r>
              <a:rPr lang="en-PH" dirty="0" smtClean="0"/>
              <a:t>Introduction of new courses to further enhance capabilities of ITSO members</a:t>
            </a:r>
          </a:p>
          <a:p>
            <a:pPr lvl="2"/>
            <a:r>
              <a:rPr lang="en-PH" dirty="0" smtClean="0"/>
              <a:t>IP Commercialization</a:t>
            </a:r>
          </a:p>
          <a:p>
            <a:pPr lvl="2"/>
            <a:r>
              <a:rPr lang="en-PH" dirty="0" smtClean="0"/>
              <a:t>IP Valuation</a:t>
            </a:r>
          </a:p>
          <a:p>
            <a:pPr lvl="2"/>
            <a:r>
              <a:rPr lang="en-PH" dirty="0" smtClean="0"/>
              <a:t>PAQE</a:t>
            </a:r>
          </a:p>
          <a:p>
            <a:pPr lvl="2"/>
            <a:endParaRPr lang="en-PH" dirty="0" smtClean="0"/>
          </a:p>
          <a:p>
            <a:r>
              <a:rPr lang="en-PH" dirty="0" smtClean="0"/>
              <a:t>Roadmap generation for each region’s industry needs for </a:t>
            </a:r>
            <a:r>
              <a:rPr lang="en-PH" dirty="0" err="1" smtClean="0"/>
              <a:t>ITSOs</a:t>
            </a:r>
            <a:r>
              <a:rPr lang="en-PH" dirty="0" smtClean="0"/>
              <a:t> to capitalise on</a:t>
            </a:r>
          </a:p>
          <a:p>
            <a:pPr lvl="2"/>
            <a:r>
              <a:rPr lang="en-PH" dirty="0" smtClean="0"/>
              <a:t>Have </a:t>
            </a:r>
            <a:r>
              <a:rPr lang="en-PH" dirty="0" err="1" smtClean="0"/>
              <a:t>ITSOs</a:t>
            </a:r>
            <a:r>
              <a:rPr lang="en-PH" dirty="0" smtClean="0"/>
              <a:t> focus on the needs of their region for increasing the marketability of their technologies</a:t>
            </a:r>
          </a:p>
          <a:p>
            <a:pPr lvl="2">
              <a:buNone/>
            </a:pPr>
            <a:endParaRPr lang="en-PH"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p:txBody>
          <a:bodyPr/>
          <a:lstStyle/>
          <a:p>
            <a:r>
              <a:rPr lang="en-PH" dirty="0" smtClean="0"/>
              <a:t>The Innovation &amp; Technology Support Office (ITSO)</a:t>
            </a:r>
            <a:endParaRPr lang="en-PH" dirty="0"/>
          </a:p>
        </p:txBody>
      </p:sp>
      <p:sp>
        <p:nvSpPr>
          <p:cNvPr id="3" name="Title 2"/>
          <p:cNvSpPr>
            <a:spLocks noGrp="1"/>
          </p:cNvSpPr>
          <p:nvPr>
            <p:ph type="title"/>
          </p:nvPr>
        </p:nvSpPr>
        <p:spPr/>
        <p:txBody>
          <a:bodyPr>
            <a:normAutofit/>
          </a:bodyPr>
          <a:lstStyle/>
          <a:p>
            <a:r>
              <a:rPr lang="en-PH" b="1" dirty="0" smtClean="0"/>
              <a:t>Overview of the initiative</a:t>
            </a:r>
            <a:endParaRPr lang="en-PH" b="1" dirty="0"/>
          </a:p>
        </p:txBody>
      </p:sp>
      <p:sp>
        <p:nvSpPr>
          <p:cNvPr id="6" name="Title 2"/>
          <p:cNvSpPr txBox="1">
            <a:spLocks/>
          </p:cNvSpPr>
          <p:nvPr/>
        </p:nvSpPr>
        <p:spPr>
          <a:xfrm>
            <a:off x="0" y="76200"/>
            <a:ext cx="9144000" cy="990600"/>
          </a:xfrm>
          <a:prstGeom prst="rect">
            <a:avLst/>
          </a:prstGeom>
        </p:spPr>
        <p:txBody>
          <a:bodyPr vert="horz" anchor="ct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PH" sz="3600" b="1" i="0" u="none" strike="noStrike" kern="1200" cap="none" spc="0" normalizeH="0" baseline="0" noProof="0" dirty="0" smtClean="0">
                <a:ln>
                  <a:noFill/>
                </a:ln>
                <a:solidFill>
                  <a:srgbClr val="FF6600"/>
                </a:solidFill>
                <a:effectLst/>
                <a:uLnTx/>
                <a:uFillTx/>
                <a:latin typeface="+mj-lt"/>
                <a:ea typeface="+mj-ea"/>
                <a:cs typeface="+mj-cs"/>
              </a:rPr>
              <a:t>INNOVATION &amp; TECHNOLOGY </a:t>
            </a:r>
            <a:br>
              <a:rPr kumimoji="0" lang="en-PH" sz="3600" b="1" i="0" u="none" strike="noStrike" kern="1200" cap="none" spc="0" normalizeH="0" baseline="0" noProof="0" dirty="0" smtClean="0">
                <a:ln>
                  <a:noFill/>
                </a:ln>
                <a:solidFill>
                  <a:srgbClr val="FF6600"/>
                </a:solidFill>
                <a:effectLst/>
                <a:uLnTx/>
                <a:uFillTx/>
                <a:latin typeface="+mj-lt"/>
                <a:ea typeface="+mj-ea"/>
                <a:cs typeface="+mj-cs"/>
              </a:rPr>
            </a:br>
            <a:r>
              <a:rPr kumimoji="0" lang="en-PH" sz="3600" b="1" i="0" u="none" strike="noStrike" kern="1200" cap="none" spc="0" normalizeH="0" baseline="0" noProof="0" dirty="0" smtClean="0">
                <a:ln>
                  <a:noFill/>
                </a:ln>
                <a:solidFill>
                  <a:srgbClr val="FF6600"/>
                </a:solidFill>
                <a:effectLst/>
                <a:uLnTx/>
                <a:uFillTx/>
                <a:latin typeface="+mj-lt"/>
                <a:ea typeface="+mj-ea"/>
                <a:cs typeface="+mj-cs"/>
              </a:rPr>
              <a:t>SUPPORT OFFICE (ITSO)</a:t>
            </a:r>
            <a:endParaRPr kumimoji="0" lang="en-PH" sz="3600" b="1" i="0" u="none" strike="noStrike" kern="1200" cap="none" spc="0" normalizeH="0" baseline="0" noProof="0" dirty="0">
              <a:ln>
                <a:noFill/>
              </a:ln>
              <a:solidFill>
                <a:srgbClr val="FF660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PH" dirty="0" smtClean="0"/>
              <a:t>ITSO as model network	</a:t>
            </a:r>
            <a:endParaRPr lang="en-PH" dirty="0"/>
          </a:p>
        </p:txBody>
      </p:sp>
      <p:sp>
        <p:nvSpPr>
          <p:cNvPr id="5" name="Content Placeholder 4"/>
          <p:cNvSpPr>
            <a:spLocks noGrp="1"/>
          </p:cNvSpPr>
          <p:nvPr>
            <p:ph sz="quarter" idx="1"/>
          </p:nvPr>
        </p:nvSpPr>
        <p:spPr>
          <a:xfrm>
            <a:off x="612648" y="1371600"/>
            <a:ext cx="8153400" cy="5257800"/>
          </a:xfrm>
        </p:spPr>
        <p:txBody>
          <a:bodyPr/>
          <a:lstStyle/>
          <a:p>
            <a:r>
              <a:rPr lang="en-US" dirty="0" smtClean="0"/>
              <a:t>WIPO and IPOPHL are in partnership with other members of ASEAN to set-up the “ASEAN WIPO Regional Technology and Innovation Support”</a:t>
            </a:r>
          </a:p>
          <a:p>
            <a:endParaRPr lang="en-US" dirty="0" smtClean="0"/>
          </a:p>
          <a:p>
            <a:r>
              <a:rPr lang="en-US" dirty="0" smtClean="0"/>
              <a:t>APEC proposal for a network training for IP valuation</a:t>
            </a:r>
          </a:p>
          <a:p>
            <a:pPr lvl="2">
              <a:buNone/>
            </a:pPr>
            <a:endParaRPr lang="en-PH"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PH" dirty="0" smtClean="0">
                <a:latin typeface="Arial" pitchFamily="34" charset="0"/>
                <a:cs typeface="Arial" pitchFamily="34" charset="0"/>
              </a:rPr>
              <a:t>Main challenges, achievements and opportunities for adaptation/replication</a:t>
            </a:r>
          </a:p>
          <a:p>
            <a:endParaRPr lang="en-PH" dirty="0"/>
          </a:p>
        </p:txBody>
      </p:sp>
      <p:sp>
        <p:nvSpPr>
          <p:cNvPr id="3" name="Title 2"/>
          <p:cNvSpPr>
            <a:spLocks noGrp="1"/>
          </p:cNvSpPr>
          <p:nvPr>
            <p:ph type="title"/>
          </p:nvPr>
        </p:nvSpPr>
        <p:spPr/>
        <p:txBody>
          <a:bodyPr>
            <a:noAutofit/>
          </a:bodyPr>
          <a:lstStyle/>
          <a:p>
            <a:r>
              <a:rPr lang="en-PH" dirty="0" smtClean="0">
                <a:latin typeface="Arial" pitchFamily="34" charset="0"/>
                <a:cs typeface="Arial" pitchFamily="34" charset="0"/>
              </a:rPr>
              <a:t>Lessons learned</a:t>
            </a:r>
            <a:endParaRPr lang="en-PH"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PH" dirty="0" smtClean="0"/>
              <a:t>Lessons Learned</a:t>
            </a:r>
            <a:endParaRPr lang="en-PH" dirty="0"/>
          </a:p>
        </p:txBody>
      </p:sp>
      <p:sp>
        <p:nvSpPr>
          <p:cNvPr id="5" name="Content Placeholder 4"/>
          <p:cNvSpPr>
            <a:spLocks noGrp="1"/>
          </p:cNvSpPr>
          <p:nvPr>
            <p:ph sz="quarter" idx="1"/>
          </p:nvPr>
        </p:nvSpPr>
        <p:spPr/>
        <p:txBody>
          <a:bodyPr>
            <a:normAutofit fontScale="92500" lnSpcReduction="10000"/>
          </a:bodyPr>
          <a:lstStyle/>
          <a:p>
            <a:r>
              <a:rPr lang="en-PH" dirty="0" smtClean="0"/>
              <a:t>Government leading the way to introduce changes and other initiatives encourages institutions to follow suit</a:t>
            </a:r>
          </a:p>
          <a:p>
            <a:endParaRPr lang="en-PH" dirty="0" smtClean="0"/>
          </a:p>
          <a:p>
            <a:r>
              <a:rPr lang="en-PH" dirty="0" smtClean="0"/>
              <a:t>Needs of the country may be addressed by government agencies even beyond their own mandate</a:t>
            </a:r>
          </a:p>
          <a:p>
            <a:endParaRPr lang="en-PH" dirty="0" smtClean="0"/>
          </a:p>
          <a:p>
            <a:r>
              <a:rPr lang="en-PH" dirty="0" smtClean="0"/>
              <a:t>Good relationship with international authorities such as WIPO, EPO and others make all initiatives </a:t>
            </a:r>
            <a:r>
              <a:rPr lang="en-PH" dirty="0" smtClean="0"/>
              <a:t>doable</a:t>
            </a:r>
            <a:endParaRPr lang="en-PH" dirty="0" smtClean="0"/>
          </a:p>
          <a:p>
            <a:endParaRPr lang="en-PH" dirty="0" smtClean="0"/>
          </a:p>
          <a:p>
            <a:r>
              <a:rPr lang="en-PH" dirty="0" smtClean="0"/>
              <a:t>Alignment of innovation initiatives of universities with that of the government</a:t>
            </a:r>
          </a:p>
          <a:p>
            <a:endParaRPr lang="en-PH" dirty="0" smtClean="0"/>
          </a:p>
          <a:p>
            <a:endParaRPr lang="en-PH" dirty="0" smtClean="0"/>
          </a:p>
          <a:p>
            <a:endParaRPr lang="en-PH" dirty="0" smtClean="0"/>
          </a:p>
          <a:p>
            <a:endParaRPr lang="en-PH" dirty="0" smtClean="0"/>
          </a:p>
          <a:p>
            <a:pPr lvl="2"/>
            <a:endParaRPr lang="en-PH" dirty="0" smtClean="0"/>
          </a:p>
          <a:p>
            <a:pPr lvl="2"/>
            <a:endParaRPr lang="en-PH"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PH" dirty="0" smtClean="0"/>
              <a:t>Primary needs</a:t>
            </a:r>
            <a:endParaRPr lang="en-PH" dirty="0"/>
          </a:p>
        </p:txBody>
      </p:sp>
      <p:sp>
        <p:nvSpPr>
          <p:cNvPr id="5" name="Content Placeholder 4"/>
          <p:cNvSpPr>
            <a:spLocks noGrp="1"/>
          </p:cNvSpPr>
          <p:nvPr>
            <p:ph sz="quarter" idx="1"/>
          </p:nvPr>
        </p:nvSpPr>
        <p:spPr>
          <a:xfrm>
            <a:off x="612648" y="1447800"/>
            <a:ext cx="8153400" cy="5105400"/>
          </a:xfrm>
        </p:spPr>
        <p:txBody>
          <a:bodyPr>
            <a:normAutofit fontScale="92500" lnSpcReduction="10000"/>
          </a:bodyPr>
          <a:lstStyle/>
          <a:p>
            <a:r>
              <a:rPr lang="en-PH" dirty="0" smtClean="0"/>
              <a:t>IP office with expert team of patent searchers who can mentor and lead other members of the network</a:t>
            </a:r>
          </a:p>
          <a:p>
            <a:endParaRPr lang="en-PH" dirty="0" smtClean="0"/>
          </a:p>
          <a:p>
            <a:r>
              <a:rPr lang="en-PH" dirty="0" smtClean="0"/>
              <a:t>Multiple partnerships to fill in the training needs</a:t>
            </a:r>
          </a:p>
          <a:p>
            <a:pPr>
              <a:buNone/>
            </a:pPr>
            <a:r>
              <a:rPr lang="en-PH" dirty="0" smtClean="0"/>
              <a:t> 	(if not WIPO, IIPI or EPO and more…)</a:t>
            </a:r>
          </a:p>
          <a:p>
            <a:pPr>
              <a:buNone/>
            </a:pPr>
            <a:endParaRPr lang="en-PH" dirty="0" smtClean="0"/>
          </a:p>
          <a:p>
            <a:r>
              <a:rPr lang="en-PH" dirty="0" smtClean="0"/>
              <a:t>Creating demand not only supply</a:t>
            </a:r>
          </a:p>
          <a:p>
            <a:endParaRPr lang="en-PH" dirty="0" smtClean="0"/>
          </a:p>
          <a:p>
            <a:r>
              <a:rPr lang="en-PH" dirty="0" smtClean="0"/>
              <a:t>the need for apprenticeship with international firms so trainees get the longer period  of on-the-job exposure and expertise </a:t>
            </a:r>
          </a:p>
          <a:p>
            <a:pPr>
              <a:buNone/>
            </a:pPr>
            <a:r>
              <a:rPr lang="en-PH" i="1" dirty="0" smtClean="0"/>
              <a:t>	(</a:t>
            </a:r>
            <a:r>
              <a:rPr lang="en-PH" i="1" dirty="0" err="1" smtClean="0"/>
              <a:t>e.g</a:t>
            </a:r>
            <a:r>
              <a:rPr lang="en-PH" i="1" dirty="0" smtClean="0"/>
              <a:t> patent analytics training in multinational companies, AUTM internship, etc.)</a:t>
            </a:r>
          </a:p>
          <a:p>
            <a:endParaRPr lang="en-PH" dirty="0" smtClean="0"/>
          </a:p>
          <a:p>
            <a:endParaRPr lang="en-PH" dirty="0" smtClean="0"/>
          </a:p>
          <a:p>
            <a:endParaRPr lang="en-PH" dirty="0" smtClean="0"/>
          </a:p>
          <a:p>
            <a:endParaRPr lang="en-PH" dirty="0" smtClean="0"/>
          </a:p>
          <a:p>
            <a:endParaRPr lang="en-PH" dirty="0" smtClean="0"/>
          </a:p>
          <a:p>
            <a:endParaRPr lang="en-PH" dirty="0" smtClean="0"/>
          </a:p>
          <a:p>
            <a:endParaRPr lang="en-PH" dirty="0" smtClean="0"/>
          </a:p>
          <a:p>
            <a:endParaRPr lang="en-PH" dirty="0" smtClean="0"/>
          </a:p>
          <a:p>
            <a:endParaRPr lang="en-PH" dirty="0" smtClean="0"/>
          </a:p>
          <a:p>
            <a:endParaRPr lang="en-PH" dirty="0" smtClean="0"/>
          </a:p>
          <a:p>
            <a:endParaRPr lang="en-PH" dirty="0" smtClean="0"/>
          </a:p>
          <a:p>
            <a:pPr lvl="2"/>
            <a:endParaRPr lang="en-PH" dirty="0" smtClean="0"/>
          </a:p>
          <a:p>
            <a:pPr lvl="2"/>
            <a:endParaRPr lang="en-PH"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Placeholder 1"/>
          <p:cNvSpPr>
            <a:spLocks noGrp="1"/>
          </p:cNvSpPr>
          <p:nvPr>
            <p:ph type="body" sz="half" idx="2"/>
          </p:nvPr>
        </p:nvSpPr>
        <p:spPr/>
        <p:txBody>
          <a:bodyPr/>
          <a:lstStyle/>
          <a:p>
            <a:endParaRPr lang="en-US" dirty="0" smtClean="0"/>
          </a:p>
        </p:txBody>
      </p:sp>
      <p:sp>
        <p:nvSpPr>
          <p:cNvPr id="14339" name="Title 2"/>
          <p:cNvSpPr>
            <a:spLocks noGrp="1"/>
          </p:cNvSpPr>
          <p:nvPr>
            <p:ph type="title"/>
          </p:nvPr>
        </p:nvSpPr>
        <p:spPr/>
        <p:txBody>
          <a:bodyPr/>
          <a:lstStyle/>
          <a:p>
            <a:pPr algn="ctr"/>
            <a:r>
              <a:rPr lang="en-US" sz="3600" b="1" dirty="0" smtClean="0"/>
              <a:t>THANK YOU!</a:t>
            </a:r>
          </a:p>
        </p:txBody>
      </p:sp>
      <p:sp>
        <p:nvSpPr>
          <p:cNvPr id="14340" name="Footer Placeholder 3"/>
          <p:cNvSpPr>
            <a:spLocks noGrp="1"/>
          </p:cNvSpPr>
          <p:nvPr>
            <p:ph type="ftr"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t>INTELLECTUAL PROPERTY OFFICE OF THE PHILIPPINES</a:t>
            </a:r>
          </a:p>
        </p:txBody>
      </p:sp>
      <p:pic>
        <p:nvPicPr>
          <p:cNvPr id="6" name="Picture 6"/>
          <p:cNvPicPr>
            <a:picLocks noGrp="1" noChangeAspect="1"/>
          </p:cNvPicPr>
          <p:nvPr>
            <p:ph type="pic" idx="1"/>
          </p:nvPr>
        </p:nvPicPr>
        <p:blipFill>
          <a:blip r:embed="rId2">
            <a:duotone>
              <a:prstClr val="black"/>
              <a:schemeClr val="accent4">
                <a:tint val="45000"/>
                <a:satMod val="400000"/>
              </a:schemeClr>
            </a:duotone>
          </a:blip>
          <a:srcRect t="4183" b="22898"/>
          <a:stretch>
            <a:fillRect/>
          </a:stretch>
        </p:blipFill>
        <p:spPr>
          <a:xfrm>
            <a:off x="1905000" y="31625"/>
            <a:ext cx="6366602" cy="4587547"/>
          </a:xfrm>
          <a:prstGeom prst="rect">
            <a:avLst/>
          </a:prstGeom>
          <a:solidFill>
            <a:srgbClr val="FFFFFF">
              <a:shade val="85000"/>
            </a:srgbClr>
          </a:solidFill>
          <a:ln w="88900" cap="sq">
            <a:noFill/>
            <a:miter lim="800000"/>
          </a:ln>
          <a:effectLst>
            <a:outerShdw blurRad="55000" dist="18000" algn="tl" rotWithShape="0">
              <a:srgbClr val="000000">
                <a:alpha val="40000"/>
              </a:srgbClr>
            </a:outerShdw>
          </a:effectLst>
          <a:scene3d>
            <a:camera prst="orthographicFront"/>
            <a:lightRig rig="twoPt" dir="t">
              <a:rot lat="0" lon="0" rev="7200000"/>
            </a:lightRig>
          </a:scene3d>
          <a:sp3d>
            <a:contourClr>
              <a:srgbClr val="FFFFFF"/>
            </a:contourClr>
          </a:sp3d>
          <a:extLst>
            <a:ext uri="{909E8E84-426E-40dd-AFC4-6F175D3DCCD1}"/>
            <a:ext uri="{91240B29-F687-4f45-9708-019B960494DF}"/>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PH" dirty="0" smtClean="0"/>
              <a:t>IIPI Study on Philippine Researches</a:t>
            </a:r>
            <a:endParaRPr lang="en-PH" dirty="0"/>
          </a:p>
        </p:txBody>
      </p:sp>
      <p:sp>
        <p:nvSpPr>
          <p:cNvPr id="14342" name="Rectangle 3"/>
          <p:cNvSpPr>
            <a:spLocks noChangeArrowheads="1"/>
          </p:cNvSpPr>
          <p:nvPr/>
        </p:nvSpPr>
        <p:spPr bwMode="auto">
          <a:xfrm>
            <a:off x="838200" y="1143000"/>
            <a:ext cx="5257800" cy="533400"/>
          </a:xfrm>
          <a:prstGeom prst="rect">
            <a:avLst/>
          </a:prstGeom>
          <a:noFill/>
          <a:ln w="9525">
            <a:noFill/>
            <a:miter lim="800000"/>
            <a:headEnd/>
            <a:tailEnd/>
          </a:ln>
        </p:spPr>
        <p:txBody>
          <a:bodyPr/>
          <a:lstStyle/>
          <a:p>
            <a:pPr marL="342900" indent="-342900">
              <a:spcBef>
                <a:spcPct val="20000"/>
              </a:spcBef>
            </a:pPr>
            <a:r>
              <a:rPr lang="en-US" sz="3600" b="1" dirty="0" smtClean="0"/>
              <a:t>Results (2011):</a:t>
            </a:r>
            <a:endParaRPr lang="en-US" sz="3600" b="1" i="1" dirty="0"/>
          </a:p>
        </p:txBody>
      </p:sp>
      <p:graphicFrame>
        <p:nvGraphicFramePr>
          <p:cNvPr id="281604" name="Group 4"/>
          <p:cNvGraphicFramePr>
            <a:graphicFrameLocks noGrp="1"/>
          </p:cNvGraphicFramePr>
          <p:nvPr/>
        </p:nvGraphicFramePr>
        <p:xfrm>
          <a:off x="2667000" y="1955798"/>
          <a:ext cx="3429000" cy="4064002"/>
        </p:xfrm>
        <a:graphic>
          <a:graphicData uri="http://schemas.openxmlformats.org/drawingml/2006/table">
            <a:tbl>
              <a:tblPr/>
              <a:tblGrid>
                <a:gridCol w="2133600"/>
                <a:gridCol w="1295400"/>
              </a:tblGrid>
              <a:tr h="677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bg1"/>
                          </a:solidFill>
                          <a:effectLst/>
                          <a:latin typeface="Verdana" pitchFamily="34" charset="0"/>
                        </a:rPr>
                        <a:t>Agricultural</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Verdana" pitchFamily="34" charset="0"/>
                        </a:rPr>
                        <a:t>39%</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76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bg1"/>
                          </a:solidFill>
                          <a:effectLst/>
                          <a:latin typeface="Verdana" pitchFamily="34" charset="0"/>
                        </a:rPr>
                        <a:t>Chemical</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Verdana" pitchFamily="34" charset="0"/>
                        </a:rPr>
                        <a:t>13%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77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bg1"/>
                          </a:solidFill>
                          <a:effectLst/>
                          <a:latin typeface="Verdana" pitchFamily="34" charset="0"/>
                        </a:rPr>
                        <a:t>Electrical</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Verdana" pitchFamily="34" charset="0"/>
                        </a:rPr>
                        <a:t>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77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bg1"/>
                          </a:solidFill>
                          <a:effectLst/>
                          <a:latin typeface="Verdana" pitchFamily="34" charset="0"/>
                        </a:rPr>
                        <a:t>Mechanical</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Verdana" pitchFamily="34" charset="0"/>
                        </a:rPr>
                        <a:t>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76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bg1"/>
                          </a:solidFill>
                          <a:effectLst/>
                          <a:latin typeface="Verdana" pitchFamily="34" charset="0"/>
                        </a:rPr>
                        <a:t>Medical</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Verdana" pitchFamily="34" charset="0"/>
                        </a:rPr>
                        <a:t>36%</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77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bg1"/>
                          </a:solidFill>
                          <a:effectLst/>
                          <a:latin typeface="Verdana" pitchFamily="34" charset="0"/>
                        </a:rPr>
                        <a:t>Physics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Verdana" pitchFamily="34" charset="0"/>
                        </a:rPr>
                        <a:t>9%</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fontScale="90000"/>
          </a:bodyPr>
          <a:lstStyle/>
          <a:p>
            <a:r>
              <a:rPr lang="en-PH" dirty="0" smtClean="0"/>
              <a:t>IIPI Study on Philippine Researches</a:t>
            </a:r>
            <a:endParaRPr lang="en-PH" dirty="0"/>
          </a:p>
        </p:txBody>
      </p:sp>
      <p:sp>
        <p:nvSpPr>
          <p:cNvPr id="10" name="Rectangle 3"/>
          <p:cNvSpPr>
            <a:spLocks noChangeArrowheads="1"/>
          </p:cNvSpPr>
          <p:nvPr/>
        </p:nvSpPr>
        <p:spPr bwMode="auto">
          <a:xfrm>
            <a:off x="838200" y="1143000"/>
            <a:ext cx="1981200" cy="533400"/>
          </a:xfrm>
          <a:prstGeom prst="rect">
            <a:avLst/>
          </a:prstGeom>
          <a:noFill/>
          <a:ln w="9525">
            <a:noFill/>
            <a:miter lim="800000"/>
            <a:headEnd/>
            <a:tailEnd/>
          </a:ln>
        </p:spPr>
        <p:txBody>
          <a:bodyPr/>
          <a:lstStyle/>
          <a:p>
            <a:pPr marL="342900" indent="-342900">
              <a:spcBef>
                <a:spcPct val="20000"/>
              </a:spcBef>
            </a:pPr>
            <a:r>
              <a:rPr lang="en-US" sz="3600" b="1" dirty="0"/>
              <a:t>Results:</a:t>
            </a:r>
            <a:endParaRPr lang="en-US" sz="3600" b="1" i="1" dirty="0"/>
          </a:p>
        </p:txBody>
      </p:sp>
      <p:pic>
        <p:nvPicPr>
          <p:cNvPr id="110595" name="Picture 3"/>
          <p:cNvPicPr>
            <a:picLocks noChangeAspect="1" noChangeArrowheads="1"/>
          </p:cNvPicPr>
          <p:nvPr/>
        </p:nvPicPr>
        <p:blipFill>
          <a:blip r:embed="rId3"/>
          <a:srcRect/>
          <a:stretch>
            <a:fillRect/>
          </a:stretch>
        </p:blipFill>
        <p:spPr bwMode="auto">
          <a:xfrm>
            <a:off x="990600" y="1905000"/>
            <a:ext cx="7248525" cy="39528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PH" smtClean="0"/>
              <a:t>Factors</a:t>
            </a:r>
            <a:endParaRPr lang="en-PH" dirty="0"/>
          </a:p>
        </p:txBody>
      </p:sp>
      <p:sp>
        <p:nvSpPr>
          <p:cNvPr id="15366" name="Rectangle 3"/>
          <p:cNvSpPr>
            <a:spLocks noChangeArrowheads="1"/>
          </p:cNvSpPr>
          <p:nvPr/>
        </p:nvSpPr>
        <p:spPr bwMode="auto">
          <a:xfrm>
            <a:off x="304800" y="1447800"/>
            <a:ext cx="8534400" cy="4419600"/>
          </a:xfrm>
          <a:prstGeom prst="rect">
            <a:avLst/>
          </a:prstGeom>
          <a:noFill/>
          <a:ln w="9525">
            <a:noFill/>
            <a:miter lim="800000"/>
            <a:headEnd/>
            <a:tailEnd/>
          </a:ln>
        </p:spPr>
        <p:txBody>
          <a:bodyPr/>
          <a:lstStyle/>
          <a:p>
            <a:pPr marL="342900" indent="-342900">
              <a:spcBef>
                <a:spcPct val="20000"/>
              </a:spcBef>
              <a:buFontTx/>
              <a:buChar char="•"/>
            </a:pPr>
            <a:r>
              <a:rPr lang="en-US" sz="2400" b="1" dirty="0"/>
              <a:t>How universities/RDIs view their role in society</a:t>
            </a:r>
            <a:r>
              <a:rPr lang="en-US" sz="2400" dirty="0"/>
              <a:t> </a:t>
            </a:r>
          </a:p>
          <a:p>
            <a:pPr marL="342900" indent="-342900">
              <a:spcBef>
                <a:spcPct val="20000"/>
              </a:spcBef>
              <a:buFontTx/>
              <a:buChar char="•"/>
            </a:pPr>
            <a:r>
              <a:rPr lang="en-US" sz="2400" b="1" dirty="0"/>
              <a:t>Prevailing culture in the academe of </a:t>
            </a:r>
            <a:endParaRPr lang="en-US" sz="2400" b="1" dirty="0" smtClean="0"/>
          </a:p>
          <a:p>
            <a:pPr marL="342900" indent="-342900">
              <a:spcBef>
                <a:spcPct val="20000"/>
              </a:spcBef>
            </a:pPr>
            <a:r>
              <a:rPr lang="en-US" sz="2400" b="1" dirty="0" smtClean="0"/>
              <a:t>					</a:t>
            </a:r>
            <a:r>
              <a:rPr lang="en-US" sz="2800" b="1" dirty="0" smtClean="0"/>
              <a:t>“</a:t>
            </a:r>
            <a:r>
              <a:rPr lang="en-US" sz="2800" b="1" dirty="0">
                <a:solidFill>
                  <a:srgbClr val="FF6600"/>
                </a:solidFill>
              </a:rPr>
              <a:t>Publish </a:t>
            </a:r>
            <a:r>
              <a:rPr lang="en-US" sz="2800" b="1" dirty="0"/>
              <a:t>or</a:t>
            </a:r>
            <a:r>
              <a:rPr lang="en-US" sz="2800" b="1" dirty="0">
                <a:solidFill>
                  <a:srgbClr val="FF6600"/>
                </a:solidFill>
              </a:rPr>
              <a:t> Perish</a:t>
            </a:r>
            <a:r>
              <a:rPr lang="en-US" sz="2800" b="1" dirty="0"/>
              <a:t>”</a:t>
            </a:r>
            <a:endParaRPr lang="en-US" sz="2400" b="1" dirty="0"/>
          </a:p>
          <a:p>
            <a:pPr marL="342900" indent="-342900">
              <a:spcBef>
                <a:spcPct val="20000"/>
              </a:spcBef>
              <a:buFontTx/>
              <a:buChar char="•"/>
            </a:pPr>
            <a:r>
              <a:rPr lang="en-US" sz="2400" b="1" dirty="0"/>
              <a:t>Lack of knowledge </a:t>
            </a:r>
            <a:r>
              <a:rPr lang="en-US" sz="2400" b="1" dirty="0" smtClean="0"/>
              <a:t>&amp; understanding </a:t>
            </a:r>
            <a:r>
              <a:rPr lang="en-US" sz="2400" b="1" dirty="0"/>
              <a:t>of the IP system</a:t>
            </a:r>
          </a:p>
          <a:p>
            <a:pPr marL="342900" indent="-342900">
              <a:spcBef>
                <a:spcPct val="20000"/>
              </a:spcBef>
              <a:buFontTx/>
              <a:buChar char="•"/>
            </a:pPr>
            <a:r>
              <a:rPr lang="en-US" sz="2400" b="1" dirty="0"/>
              <a:t>Absence of a sound IP Policy</a:t>
            </a:r>
          </a:p>
          <a:p>
            <a:pPr marL="342900" indent="-342900">
              <a:spcBef>
                <a:spcPct val="20000"/>
              </a:spcBef>
              <a:buFontTx/>
              <a:buChar char="•"/>
            </a:pPr>
            <a:r>
              <a:rPr lang="en-US" sz="2400" b="1" dirty="0"/>
              <a:t>No institutionalized mechanism equipped to assist innovators in protecting </a:t>
            </a:r>
            <a:r>
              <a:rPr lang="en-US" sz="2400" b="1" dirty="0" smtClean="0"/>
              <a:t>&amp; promoting </a:t>
            </a:r>
            <a:r>
              <a:rPr lang="en-US" sz="2400" b="1" dirty="0"/>
              <a:t>the technological innovations</a:t>
            </a:r>
          </a:p>
          <a:p>
            <a:pPr marL="342900" indent="-342900">
              <a:spcBef>
                <a:spcPct val="20000"/>
              </a:spcBef>
              <a:buFontTx/>
              <a:buChar char="•"/>
            </a:pPr>
            <a:r>
              <a:rPr lang="en-US" sz="2400" b="1" dirty="0"/>
              <a:t>Weak link between RDIs/universities </a:t>
            </a:r>
            <a:r>
              <a:rPr lang="en-US" sz="2400" b="1" dirty="0" smtClean="0"/>
              <a:t>&amp; industry</a:t>
            </a:r>
            <a:endParaRPr lang="en-US" sz="24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TSO.png"/>
          <p:cNvPicPr>
            <a:picLocks noChangeAspect="1"/>
          </p:cNvPicPr>
          <p:nvPr/>
        </p:nvPicPr>
        <p:blipFill>
          <a:blip r:embed="rId3">
            <a:lum contrast="20000"/>
          </a:blip>
          <a:stretch>
            <a:fillRect/>
          </a:stretch>
        </p:blipFill>
        <p:spPr>
          <a:xfrm>
            <a:off x="3505200" y="3200400"/>
            <a:ext cx="2057134" cy="3193689"/>
          </a:xfrm>
          <a:prstGeom prst="rect">
            <a:avLst/>
          </a:prstGeom>
        </p:spPr>
      </p:pic>
      <p:sp>
        <p:nvSpPr>
          <p:cNvPr id="4" name="Title 1"/>
          <p:cNvSpPr txBox="1">
            <a:spLocks/>
          </p:cNvSpPr>
          <p:nvPr/>
        </p:nvSpPr>
        <p:spPr>
          <a:xfrm>
            <a:off x="25400" y="1752600"/>
            <a:ext cx="9118600" cy="990600"/>
          </a:xfrm>
          <a:prstGeom prst="rect">
            <a:avLst/>
          </a:prstGeom>
        </p:spPr>
        <p:txBody>
          <a:bodyPr vert="horz"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PH" sz="3600" b="1" dirty="0" smtClean="0">
                <a:latin typeface="+mj-lt"/>
                <a:ea typeface="+mj-ea"/>
                <a:cs typeface="+mj-cs"/>
              </a:rPr>
              <a:t>INNOVATION &amp; TECHNOLOGY SUPPORT OFFICE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PH" sz="3600" b="1" i="0" u="none" strike="noStrike" kern="1200" cap="none" spc="0" normalizeH="0" baseline="0" noProof="0" dirty="0" smtClean="0">
                <a:ln>
                  <a:noFill/>
                </a:ln>
                <a:effectLst/>
                <a:uLnTx/>
                <a:uFillTx/>
                <a:latin typeface="+mj-lt"/>
                <a:ea typeface="+mj-ea"/>
                <a:cs typeface="+mj-cs"/>
              </a:rPr>
              <a:t>(ITSO)</a:t>
            </a:r>
            <a:endParaRPr kumimoji="0" lang="en-PH" sz="3600" b="1" i="0" u="none" strike="noStrike" kern="1200" cap="none" spc="0" normalizeH="0" baseline="0" noProof="0" dirty="0">
              <a:ln>
                <a:noFill/>
              </a:ln>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400" y="0"/>
            <a:ext cx="6705600" cy="990600"/>
          </a:xfrm>
        </p:spPr>
        <p:txBody>
          <a:bodyPr>
            <a:noAutofit/>
          </a:bodyPr>
          <a:lstStyle/>
          <a:p>
            <a:r>
              <a:rPr lang="en-PH" sz="4800" dirty="0" smtClean="0"/>
              <a:t>FUNCTIONS OF </a:t>
            </a:r>
            <a:r>
              <a:rPr lang="en-PH" sz="4800" dirty="0" err="1" smtClean="0"/>
              <a:t>ITSOs</a:t>
            </a:r>
            <a:endParaRPr lang="en-PH" sz="4800" dirty="0"/>
          </a:p>
        </p:txBody>
      </p:sp>
      <p:graphicFrame>
        <p:nvGraphicFramePr>
          <p:cNvPr id="3" name="Diagram 2"/>
          <p:cNvGraphicFramePr/>
          <p:nvPr/>
        </p:nvGraphicFramePr>
        <p:xfrm>
          <a:off x="685800" y="1447800"/>
          <a:ext cx="78486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25400" y="0"/>
            <a:ext cx="6705600" cy="965200"/>
          </a:xfrm>
        </p:spPr>
        <p:txBody>
          <a:bodyPr>
            <a:normAutofit/>
          </a:bodyPr>
          <a:lstStyle/>
          <a:p>
            <a:r>
              <a:rPr lang="en-PH" dirty="0" smtClean="0"/>
              <a:t>FUNCTIONS OF </a:t>
            </a:r>
            <a:r>
              <a:rPr lang="en-PH" dirty="0" err="1" smtClean="0"/>
              <a:t>ITSOs</a:t>
            </a:r>
            <a:endParaRPr lang="en-PH" dirty="0"/>
          </a:p>
        </p:txBody>
      </p:sp>
      <p:sp>
        <p:nvSpPr>
          <p:cNvPr id="31750" name="Rectangle 3"/>
          <p:cNvSpPr>
            <a:spLocks noChangeArrowheads="1"/>
          </p:cNvSpPr>
          <p:nvPr/>
        </p:nvSpPr>
        <p:spPr bwMode="auto">
          <a:xfrm>
            <a:off x="228600" y="1600200"/>
            <a:ext cx="6781800" cy="4343400"/>
          </a:xfrm>
          <a:prstGeom prst="rect">
            <a:avLst/>
          </a:prstGeom>
          <a:noFill/>
          <a:ln w="9525">
            <a:noFill/>
            <a:miter lim="800000"/>
            <a:headEnd/>
            <a:tailEnd/>
          </a:ln>
        </p:spPr>
        <p:txBody>
          <a:bodyPr/>
          <a:lstStyle/>
          <a:p>
            <a:pPr marL="342900" indent="-342900">
              <a:spcBef>
                <a:spcPct val="20000"/>
              </a:spcBef>
            </a:pPr>
            <a:r>
              <a:rPr lang="en-US" sz="2800" b="1" dirty="0" smtClean="0">
                <a:latin typeface="+mj-lt"/>
              </a:rPr>
              <a:t>In </a:t>
            </a:r>
            <a:r>
              <a:rPr lang="en-US" sz="2800" b="1" dirty="0">
                <a:latin typeface="+mj-lt"/>
              </a:rPr>
              <a:t>support of </a:t>
            </a:r>
            <a:r>
              <a:rPr lang="en-US" sz="3600" b="1" dirty="0">
                <a:effectLst>
                  <a:outerShdw blurRad="38100" dist="38100" dir="2700000" algn="tl">
                    <a:srgbClr val="000000">
                      <a:alpha val="43137"/>
                    </a:srgbClr>
                  </a:outerShdw>
                </a:effectLst>
                <a:latin typeface="+mj-lt"/>
              </a:rPr>
              <a:t>IP Creation </a:t>
            </a:r>
            <a:r>
              <a:rPr lang="en-US" sz="2800" b="1" dirty="0">
                <a:latin typeface="+mj-lt"/>
              </a:rPr>
              <a:t>by facilitating access </a:t>
            </a:r>
            <a:r>
              <a:rPr lang="en-US" sz="2800" b="1" dirty="0" smtClean="0">
                <a:latin typeface="+mj-lt"/>
              </a:rPr>
              <a:t>to global </a:t>
            </a:r>
            <a:r>
              <a:rPr lang="en-US" sz="2800" b="1" dirty="0">
                <a:latin typeface="+mj-lt"/>
              </a:rPr>
              <a:t>science &amp; technology information: </a:t>
            </a:r>
          </a:p>
          <a:p>
            <a:pPr marL="342900" indent="-342900">
              <a:spcBef>
                <a:spcPct val="20000"/>
              </a:spcBef>
            </a:pPr>
            <a:endParaRPr lang="en-US" sz="1050" b="1" dirty="0">
              <a:latin typeface="+mj-lt"/>
            </a:endParaRPr>
          </a:p>
          <a:p>
            <a:pPr marL="742950" lvl="1" indent="-285750">
              <a:spcBef>
                <a:spcPct val="20000"/>
              </a:spcBef>
              <a:buFontTx/>
              <a:buChar char="•"/>
            </a:pPr>
            <a:r>
              <a:rPr lang="en-US" sz="2400" b="1" dirty="0">
                <a:solidFill>
                  <a:sysClr val="windowText" lastClr="000000"/>
                </a:solidFill>
                <a:latin typeface="+mj-lt"/>
              </a:rPr>
              <a:t>Serve as a patent search facility and library for patent information;</a:t>
            </a:r>
          </a:p>
          <a:p>
            <a:pPr marL="742950" lvl="1" indent="-285750">
              <a:spcBef>
                <a:spcPct val="20000"/>
              </a:spcBef>
              <a:buFontTx/>
              <a:buChar char="•"/>
            </a:pPr>
            <a:r>
              <a:rPr lang="en-US" sz="2400" b="1" dirty="0">
                <a:solidFill>
                  <a:sysClr val="windowText" lastClr="000000"/>
                </a:solidFill>
                <a:latin typeface="+mj-lt"/>
              </a:rPr>
              <a:t>Provide skills training in patent searching;</a:t>
            </a:r>
          </a:p>
          <a:p>
            <a:pPr marL="742950" lvl="1" indent="-285750">
              <a:spcBef>
                <a:spcPct val="20000"/>
              </a:spcBef>
              <a:buFontTx/>
              <a:buChar char="•"/>
            </a:pPr>
            <a:r>
              <a:rPr lang="en-US" sz="2400" b="1" dirty="0">
                <a:solidFill>
                  <a:sysClr val="windowText" lastClr="000000"/>
                </a:solidFill>
                <a:latin typeface="+mj-lt"/>
              </a:rPr>
              <a:t>Render patent search services; and</a:t>
            </a:r>
          </a:p>
          <a:p>
            <a:pPr marL="742950" lvl="1" indent="-285750">
              <a:spcBef>
                <a:spcPct val="20000"/>
              </a:spcBef>
              <a:buFontTx/>
              <a:buChar char="•"/>
            </a:pPr>
            <a:r>
              <a:rPr lang="en-US" sz="2400" b="1" dirty="0">
                <a:solidFill>
                  <a:sysClr val="windowText" lastClr="000000"/>
                </a:solidFill>
                <a:latin typeface="+mj-lt"/>
              </a:rPr>
              <a:t>Organize a community of patent information users</a:t>
            </a:r>
          </a:p>
        </p:txBody>
      </p:sp>
      <p:grpSp>
        <p:nvGrpSpPr>
          <p:cNvPr id="2" name="Group 3"/>
          <p:cNvGrpSpPr/>
          <p:nvPr/>
        </p:nvGrpSpPr>
        <p:grpSpPr>
          <a:xfrm>
            <a:off x="6774657" y="2819400"/>
            <a:ext cx="2216943" cy="2216943"/>
            <a:chOff x="2625328" y="791"/>
            <a:chExt cx="2216943" cy="2216943"/>
          </a:xfrm>
          <a:solidFill>
            <a:schemeClr val="tx1"/>
          </a:solidFill>
        </p:grpSpPr>
        <p:sp>
          <p:nvSpPr>
            <p:cNvPr id="5" name="Oval 4"/>
            <p:cNvSpPr/>
            <p:nvPr/>
          </p:nvSpPr>
          <p:spPr>
            <a:xfrm>
              <a:off x="2625328" y="791"/>
              <a:ext cx="2216943" cy="2216943"/>
            </a:xfrm>
            <a:prstGeom prst="ellipse">
              <a:avLst/>
            </a:prstGeom>
            <a:grpFill/>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6" name="Oval 4"/>
            <p:cNvSpPr/>
            <p:nvPr/>
          </p:nvSpPr>
          <p:spPr>
            <a:xfrm>
              <a:off x="2949992" y="325455"/>
              <a:ext cx="1567615" cy="156761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PH" sz="2000" b="1" kern="1200" dirty="0" smtClean="0"/>
                <a:t>IP CREATION</a:t>
              </a:r>
              <a:endParaRPr lang="en-PH" sz="2000" b="1" kern="1200" dirty="0"/>
            </a:p>
          </p:txBody>
        </p:sp>
      </p:gr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pbN8jrcRkzLTOV54VyMEqh"/>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POPHL Theme2014">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IPOPHL Theme2014</Template>
  <TotalTime>803</TotalTime>
  <Words>1138</Words>
  <Application>Microsoft Office PowerPoint</Application>
  <PresentationFormat>On-screen Show (4:3)</PresentationFormat>
  <Paragraphs>279</Paragraphs>
  <Slides>34</Slides>
  <Notes>12</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34</vt:i4>
      </vt:variant>
    </vt:vector>
  </HeadingPairs>
  <TitlesOfParts>
    <vt:vector size="35" baseType="lpstr">
      <vt:lpstr>IPOPHL Theme2014</vt:lpstr>
      <vt:lpstr>Innovation support in the Philippines</vt:lpstr>
      <vt:lpstr>Slide 2</vt:lpstr>
      <vt:lpstr>Overview of the initiative</vt:lpstr>
      <vt:lpstr>IIPI Study on Philippine Researches</vt:lpstr>
      <vt:lpstr>IIPI Study on Philippine Researches</vt:lpstr>
      <vt:lpstr>Factors</vt:lpstr>
      <vt:lpstr>Slide 7</vt:lpstr>
      <vt:lpstr>FUNCTIONS OF ITSOs</vt:lpstr>
      <vt:lpstr>FUNCTIONS OF ITSOs</vt:lpstr>
      <vt:lpstr>FUNCTIONS OF ITSOs</vt:lpstr>
      <vt:lpstr>FUNCTIONS OF ITSOs</vt:lpstr>
      <vt:lpstr>TRAINING COURSES</vt:lpstr>
      <vt:lpstr>Additional TRAINING COURSES</vt:lpstr>
      <vt:lpstr>Additional TRAINING COURSES</vt:lpstr>
      <vt:lpstr>Other Activities</vt:lpstr>
      <vt:lpstr>IPOPHL’s initiatives</vt:lpstr>
      <vt:lpstr>Partnered initiatives</vt:lpstr>
      <vt:lpstr>Partnerships</vt:lpstr>
      <vt:lpstr>Results Achieved</vt:lpstr>
      <vt:lpstr>NOTABLE MILESTONES</vt:lpstr>
      <vt:lpstr>ITSOs ALL OVER the Philippines</vt:lpstr>
      <vt:lpstr>Slide 22</vt:lpstr>
      <vt:lpstr>ITSO LOCATIONS</vt:lpstr>
      <vt:lpstr>Slide 24</vt:lpstr>
      <vt:lpstr>PATENT AGENTS</vt:lpstr>
      <vt:lpstr>PPIP’s effect on local Patent Filings</vt:lpstr>
      <vt:lpstr>ITSO outcome</vt:lpstr>
      <vt:lpstr>Next Steps</vt:lpstr>
      <vt:lpstr>Build on what the ITSOs have</vt:lpstr>
      <vt:lpstr>ITSO as model network </vt:lpstr>
      <vt:lpstr>Lessons learned</vt:lpstr>
      <vt:lpstr>Lessons Learned</vt:lpstr>
      <vt:lpstr>Primary needs</vt:lpstr>
      <vt:lpstr>THANK YOU!</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Harris M. Fulo</dc:creator>
  <cp:lastModifiedBy>Harris M. Fulo</cp:lastModifiedBy>
  <cp:revision>102</cp:revision>
  <dcterms:created xsi:type="dcterms:W3CDTF">2015-03-27T06:28:25Z</dcterms:created>
  <dcterms:modified xsi:type="dcterms:W3CDTF">2015-05-05T07:34:14Z</dcterms:modified>
</cp:coreProperties>
</file>