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3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68343922351762048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93148947232961305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Database: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An introduction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 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3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80"/>
            <a:ext cx="979547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105400"/>
            <a:ext cx="2362200" cy="381000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" y="559231"/>
            <a:ext cx="9076295" cy="14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flipH="1">
            <a:off x="457197" y="1664776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flipH="1">
            <a:off x="4953000" y="1686732"/>
            <a:ext cx="152401" cy="152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63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" y="1524000"/>
            <a:ext cx="9012600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" y="457199"/>
            <a:ext cx="9006658" cy="549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0" y="838200"/>
            <a:ext cx="533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769"/>
            <a:ext cx="9167399" cy="43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805592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371600" y="18288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81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3429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584" y="2589550"/>
            <a:ext cx="9125415" cy="861774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22318" y="1143304"/>
            <a:ext cx="4624373" cy="144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84975" y="457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2055" y="11430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47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24"/>
            <a:ext cx="9144000" cy="5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25146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5" y="757084"/>
            <a:ext cx="9161576" cy="38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291" y="2768466"/>
            <a:ext cx="3645309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3213" y="1066800"/>
            <a:ext cx="4428387" cy="17016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3276600"/>
            <a:ext cx="89916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Source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1752180"/>
            <a:ext cx="8763611" cy="3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352925"/>
          </a:xfrm>
        </p:spPr>
        <p:txBody>
          <a:bodyPr/>
          <a:lstStyle/>
          <a:p>
            <a:r>
              <a:rPr lang="en-US" dirty="0" smtClean="0"/>
              <a:t>Access</a:t>
            </a:r>
          </a:p>
          <a:p>
            <a:r>
              <a:rPr lang="en-US" dirty="0" smtClean="0"/>
              <a:t>Interface</a:t>
            </a:r>
            <a:r>
              <a:rPr lang="en-US" dirty="0" smtClean="0"/>
              <a:t>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r>
              <a:rPr lang="fr-CH" dirty="0" smtClean="0"/>
              <a:t>Q&amp;A</a:t>
            </a:r>
            <a:endParaRPr lang="fr-CH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3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1" y="657922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40" y="2084380"/>
            <a:ext cx="8971157" cy="630942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3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65563" y="232006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55326" y="2479636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2346698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534400" y="2480333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3429000"/>
            <a:ext cx="9244637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0351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38481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295400"/>
            <a:ext cx="9035108" cy="1524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600200"/>
            <a:ext cx="8869698" cy="41910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733"/>
            <a:ext cx="8153400" cy="5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7915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44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7584975" y="457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Users\Ammann\AppData\Local\Temp\ashwin-vaswani-86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515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51"/>
            <a:ext cx="9144000" cy="48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14400" y="1828800"/>
            <a:ext cx="990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096276" flipH="1">
            <a:off x="599208" y="2291073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 flipH="1">
            <a:off x="2899791" y="1662091"/>
            <a:ext cx="1744230" cy="714418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4979923" flipH="1">
            <a:off x="8252838" y="1881455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5582880" y="2700691"/>
            <a:ext cx="630383" cy="609600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24852"/>
            <a:ext cx="2019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" y="228599"/>
            <a:ext cx="9096317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1143000"/>
            <a:ext cx="609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228599"/>
            <a:ext cx="9772307" cy="586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0827" cy="5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4572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Translation </a:t>
            </a:r>
            <a:r>
              <a:rPr lang="fr-CH" dirty="0" err="1" smtClean="0"/>
              <a:t>tools</a:t>
            </a:r>
            <a:r>
              <a:rPr lang="fr-CH" dirty="0" smtClean="0"/>
              <a:t> in PATENTSCOPE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smtClean="0"/>
              <a:t>March 20 at 8:30 </a:t>
            </a:r>
            <a:r>
              <a:rPr lang="fr-CH" dirty="0" err="1"/>
              <a:t>a</a:t>
            </a:r>
            <a:r>
              <a:rPr lang="fr-CH" dirty="0" err="1" smtClean="0"/>
              <a:t>m</a:t>
            </a:r>
            <a:r>
              <a:rPr lang="fr-CH" dirty="0" smtClean="0"/>
              <a:t> </a:t>
            </a:r>
            <a:r>
              <a:rPr lang="en-US" sz="2200" dirty="0">
                <a:hlinkClick r:id="rId2"/>
              </a:rPr>
              <a:t>https://attendee.gotowebinar.com/rt/683439223517620481</a:t>
            </a:r>
            <a:endParaRPr lang="fr-CH" sz="2200" dirty="0" smtClean="0"/>
          </a:p>
          <a:p>
            <a:pPr lvl="1"/>
            <a:r>
              <a:rPr lang="fr-CH" dirty="0" smtClean="0"/>
              <a:t>March 22 at 5:30 pm</a:t>
            </a:r>
            <a:endParaRPr lang="fr-CH" dirty="0" smtClean="0"/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https://attendee.gotowebinar.com/rt/683439223517620481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38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GBD</a:t>
            </a:r>
          </a:p>
          <a:p>
            <a:endParaRPr lang="fr-CH" dirty="0"/>
          </a:p>
          <a:p>
            <a:pPr lvl="1"/>
            <a:r>
              <a:rPr lang="fr-CH" dirty="0" smtClean="0"/>
              <a:t>April 11 </a:t>
            </a:r>
            <a:r>
              <a:rPr lang="fr-CH" dirty="0" smtClean="0"/>
              <a:t>at </a:t>
            </a:r>
            <a:r>
              <a:rPr lang="fr-CH" dirty="0" smtClean="0"/>
              <a:t>9:30 </a:t>
            </a:r>
            <a:r>
              <a:rPr lang="fr-CH" dirty="0" err="1" smtClean="0"/>
              <a:t>am</a:t>
            </a:r>
            <a:r>
              <a:rPr lang="fr-CH" dirty="0"/>
              <a:t> </a:t>
            </a:r>
            <a:r>
              <a:rPr lang="fr-CH" dirty="0" smtClean="0"/>
              <a:t>CET </a:t>
            </a:r>
            <a:r>
              <a:rPr lang="en-US" sz="2100" dirty="0">
                <a:hlinkClick r:id="rId2"/>
              </a:rPr>
              <a:t>https://</a:t>
            </a:r>
            <a:r>
              <a:rPr lang="en-US" sz="2100" dirty="0" smtClean="0">
                <a:hlinkClick r:id="rId2"/>
              </a:rPr>
              <a:t>attendee.gotowebinar.com/rt/8931489472329613057</a:t>
            </a:r>
            <a:endParaRPr lang="fr-CH" sz="2100" dirty="0" smtClean="0"/>
          </a:p>
        </p:txBody>
      </p:sp>
    </p:spTree>
    <p:extLst>
      <p:ext uri="{BB962C8B-B14F-4D97-AF65-F5344CB8AC3E}">
        <p14:creationId xmlns:p14="http://schemas.microsoft.com/office/powerpoint/2010/main" val="8557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design</a:t>
            </a:r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2" y="-19373"/>
            <a:ext cx="8821377" cy="687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" y="762000"/>
            <a:ext cx="927823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5800" y="1688024"/>
            <a:ext cx="533400" cy="18468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213" y="1872712"/>
            <a:ext cx="3024787" cy="413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" y="1445863"/>
            <a:ext cx="910913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0" y="2590800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33342" y="1445862"/>
            <a:ext cx="4510658" cy="12753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254" y="3084162"/>
            <a:ext cx="9111746" cy="17926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254" y="2843938"/>
            <a:ext cx="685800" cy="260888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85800" y="1676400"/>
            <a:ext cx="3938501" cy="128442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5105074" y="1524000"/>
            <a:ext cx="1783597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00200"/>
            <a:ext cx="91321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2001" y="2667000"/>
            <a:ext cx="891798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48600" y="4344692"/>
            <a:ext cx="1359744" cy="226662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plate_english-5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template_english-5</Template>
  <TotalTime>1</TotalTime>
  <Words>154</Words>
  <Application>Microsoft Office PowerPoint</Application>
  <PresentationFormat>On-screen Show (4:3)</PresentationFormat>
  <Paragraphs>62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template_english-5</vt:lpstr>
      <vt:lpstr>PowerPoint Presentation</vt:lpstr>
      <vt:lpstr>PowerPoint Presentation</vt:lpstr>
      <vt:lpstr>Agenda</vt:lpstr>
      <vt:lpstr> Access: www.wipo.int/designdb     www.wipo.int </vt:lpstr>
      <vt:lpstr>Why is the GDD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</vt:lpstr>
      <vt:lpstr>PowerPoint Presentation</vt:lpstr>
      <vt:lpstr>PowerPoint Presentation</vt:lpstr>
      <vt:lpstr>Search by design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Results</vt:lpstr>
      <vt:lpstr>Individual record</vt:lpstr>
      <vt:lpstr>PowerPoint Presentation</vt:lpstr>
      <vt:lpstr>PowerPoint Presentation</vt:lpstr>
      <vt:lpstr>Help</vt:lpstr>
      <vt:lpstr>PowerPoint Presentation</vt:lpstr>
      <vt:lpstr>PowerPoint Presentation</vt:lpstr>
      <vt:lpstr>PowerPoint Presentation</vt:lpstr>
      <vt:lpstr>PowerPoint Presentation</vt:lpstr>
      <vt:lpstr>Patent database webinar</vt:lpstr>
      <vt:lpstr>Global Brand Database webinar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2018-03-16T09:46:46Z</dcterms:created>
  <dcterms:modified xsi:type="dcterms:W3CDTF">2018-03-16T09:47:57Z</dcterms:modified>
</cp:coreProperties>
</file>