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6931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1361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89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84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.gotowebinar.com/manageWebinar.tmpl?webinar=892812387402492211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.gotowebinar.com/manageWebinar.tmpl?webinar=2814607226678118146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00408C"/>
                </a:solidFill>
                <a:ea typeface="ヒラギノ角ゴ Pro W3" pitchFamily="1" charset="-128"/>
              </a:rPr>
              <a:t>Presentation Title</a:t>
            </a:r>
          </a:p>
          <a:p>
            <a:pPr eaLnBrk="1" hangingPunct="1"/>
            <a:r>
              <a:rPr lang="en-US" sz="2600" smtClean="0">
                <a:solidFill>
                  <a:srgbClr val="00408C"/>
                </a:solidFill>
                <a:ea typeface="ヒラギノ角ゴ Pro W3" pitchFamily="1" charset="-128"/>
              </a:rPr>
              <a:t>Presentation Subtitle and/or Conference Name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Place</a:t>
            </a:r>
          </a:p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Day Month</a:t>
            </a:r>
          </a:p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Year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 pitchFamily="1" charset="-128"/>
              </a:rPr>
              <a:t>First Name Last Name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 pitchFamily="1" charset="-128"/>
              </a:rPr>
              <a:t>Job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80"/>
            <a:ext cx="979547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105400"/>
            <a:ext cx="2362200" cy="381000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" y="559231"/>
            <a:ext cx="9076295" cy="141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flipH="1">
            <a:off x="457197" y="1664776"/>
            <a:ext cx="152401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flipH="1">
            <a:off x="4953000" y="1686732"/>
            <a:ext cx="152401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63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" y="1524000"/>
            <a:ext cx="9012600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" y="457199"/>
            <a:ext cx="9006658" cy="549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0" y="838200"/>
            <a:ext cx="533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769"/>
            <a:ext cx="9167399" cy="43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9" y="1676400"/>
            <a:ext cx="8077200" cy="2476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95400" y="19050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66824" y="1733550"/>
          <a:ext cx="2133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2133000" imgH="723600" progId="Photoshop.Image.13">
                  <p:embed/>
                </p:oleObj>
              </mc:Choice>
              <mc:Fallback>
                <p:oleObj name="Image" r:id="rId4" imgW="2133000" imgH="723600" progId="Photoshop.Image.1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6824" y="1733550"/>
                        <a:ext cx="2133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26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77287" cy="3581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16832" y="12954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88643" y="1295400"/>
            <a:ext cx="4624373" cy="1446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878" y="3179197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2697026"/>
            <a:ext cx="9067799" cy="646331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3600" dirty="0"/>
              <a:t>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57737" y="749878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77287" cy="3581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2055" y="11430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design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47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Description JA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824"/>
            <a:ext cx="9144000" cy="51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25146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Global Design Database: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An introduction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January</a:t>
            </a: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 2019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2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numbers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dates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country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5" y="757084"/>
            <a:ext cx="9161576" cy="38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2291" y="2768466"/>
            <a:ext cx="3645309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63213" y="1066800"/>
            <a:ext cx="4428387" cy="17016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3276600"/>
            <a:ext cx="8991600" cy="1219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" y="1676400"/>
            <a:ext cx="87737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Filter</a:t>
            </a:r>
            <a:r>
              <a:rPr lang="fr-CH" dirty="0"/>
              <a:t> by </a:t>
            </a:r>
            <a:r>
              <a:rPr lang="fr-CH" i="1" dirty="0"/>
              <a:t>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828800"/>
            <a:ext cx="8058150" cy="24860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19200" y="19050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" y="685800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724400" y="2286000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30" y="2895600"/>
            <a:ext cx="9006469" cy="2057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95600"/>
            <a:ext cx="914400" cy="1676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err="1" smtClean="0"/>
              <a:t>Designation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6986" cy="31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5000" y="1600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Locarno Class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2" y="1905000"/>
            <a:ext cx="8863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1336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Registration </a:t>
            </a:r>
            <a:r>
              <a:rPr lang="fr-CH" i="1" dirty="0" err="1" smtClean="0"/>
              <a:t>Year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1828801"/>
            <a:ext cx="90965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1000" y="2057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352925"/>
          </a:xfrm>
        </p:spPr>
        <p:txBody>
          <a:bodyPr/>
          <a:lstStyle/>
          <a:p>
            <a:r>
              <a:rPr lang="en-US" dirty="0" smtClean="0"/>
              <a:t>Access</a:t>
            </a:r>
          </a:p>
          <a:p>
            <a:r>
              <a:rPr lang="en-US" dirty="0" smtClean="0"/>
              <a:t>Interface:</a:t>
            </a:r>
          </a:p>
          <a:p>
            <a:pPr lvl="1"/>
            <a:r>
              <a:rPr lang="fr-CH" dirty="0" err="1" smtClean="0"/>
              <a:t>Coverage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4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" y="1661770"/>
            <a:ext cx="9231084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754" y="3240628"/>
            <a:ext cx="9047074" cy="630942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</a:t>
            </a:r>
            <a:r>
              <a:rPr kumimoji="0" lang="fr-CH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" y="33770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52291" y="353659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836673" y="3422669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53000" y="3305233"/>
            <a:ext cx="296437" cy="11743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5563" y="2320066"/>
            <a:ext cx="296437" cy="11833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3278411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77287" cy="3581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3048000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903510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38481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295400"/>
            <a:ext cx="9035108" cy="1524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600200"/>
            <a:ext cx="8869698" cy="4191000"/>
          </a:xfrm>
          <a:prstGeom prst="rect">
            <a:avLst/>
          </a:prstGeom>
          <a:solidFill>
            <a:srgbClr val="0000FF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Individual</a:t>
            </a:r>
            <a:r>
              <a:rPr lang="fr-CH" dirty="0" smtClean="0"/>
              <a:t> record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2733"/>
            <a:ext cx="8153400" cy="563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79152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" y="990600"/>
            <a:ext cx="9133303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451978" y="72899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5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00827" cy="56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457200"/>
            <a:ext cx="4613042" cy="4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Overview</a:t>
            </a:r>
            <a:r>
              <a:rPr lang="fr-CH" dirty="0" smtClean="0"/>
              <a:t> of the PATENTSCOPE </a:t>
            </a:r>
            <a:r>
              <a:rPr lang="fr-CH" dirty="0" err="1" smtClean="0"/>
              <a:t>search</a:t>
            </a:r>
            <a:r>
              <a:rPr lang="fr-CH" dirty="0" smtClean="0"/>
              <a:t> system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err="1" smtClean="0"/>
              <a:t>January</a:t>
            </a:r>
            <a:r>
              <a:rPr lang="fr-CH" dirty="0" smtClean="0"/>
              <a:t> 29 at 5:30 pm </a:t>
            </a: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global.gotowebinar.com/manageWebinar.tmpl?webinar=8928123874024922115</a:t>
            </a:r>
            <a:endParaRPr lang="en-US" sz="2200" dirty="0" smtClean="0"/>
          </a:p>
          <a:p>
            <a:pPr lvl="1"/>
            <a:r>
              <a:rPr lang="fr-CH" dirty="0" err="1" smtClean="0"/>
              <a:t>January</a:t>
            </a:r>
            <a:r>
              <a:rPr lang="fr-CH" dirty="0" smtClean="0"/>
              <a:t> 31 </a:t>
            </a:r>
            <a:r>
              <a:rPr lang="fr-CH" dirty="0" smtClean="0"/>
              <a:t>at </a:t>
            </a:r>
            <a:r>
              <a:rPr lang="fr-CH" dirty="0" smtClean="0"/>
              <a:t>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global.gotowebinar.com/manageWebinar.tmpl?webinar=8928123874024922115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65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perform</a:t>
            </a:r>
            <a:r>
              <a:rPr lang="fr-CH" dirty="0" smtClean="0"/>
              <a:t> a </a:t>
            </a:r>
            <a:r>
              <a:rPr lang="fr-CH" dirty="0" err="1" smtClean="0"/>
              <a:t>search</a:t>
            </a:r>
            <a:r>
              <a:rPr lang="fr-CH" dirty="0" smtClean="0"/>
              <a:t> in </a:t>
            </a:r>
            <a:r>
              <a:rPr lang="fr-CH" dirty="0" smtClean="0"/>
              <a:t>the GBD</a:t>
            </a:r>
          </a:p>
          <a:p>
            <a:endParaRPr lang="fr-CH" dirty="0"/>
          </a:p>
          <a:p>
            <a:pPr lvl="1"/>
            <a:r>
              <a:rPr lang="fr-CH" dirty="0" err="1" smtClean="0"/>
              <a:t>February</a:t>
            </a:r>
            <a:r>
              <a:rPr lang="fr-CH" dirty="0" smtClean="0"/>
              <a:t> 12 </a:t>
            </a:r>
            <a:r>
              <a:rPr lang="fr-CH" dirty="0" smtClean="0"/>
              <a:t>at </a:t>
            </a:r>
            <a:r>
              <a:rPr lang="fr-CH" dirty="0" smtClean="0"/>
              <a:t>5:30 pm </a:t>
            </a:r>
            <a:r>
              <a:rPr lang="fr-CH" dirty="0" smtClean="0"/>
              <a:t>CET </a:t>
            </a:r>
            <a:r>
              <a:rPr lang="en-US" sz="2100" dirty="0">
                <a:hlinkClick r:id="rId2"/>
              </a:rPr>
              <a:t>https://</a:t>
            </a:r>
            <a:r>
              <a:rPr lang="en-US" sz="2100" dirty="0" smtClean="0">
                <a:hlinkClick r:id="rId2"/>
              </a:rPr>
              <a:t>global.gotowebinar.com/manageWebinar.tmpl?webinar=2814607226678118146</a:t>
            </a:r>
            <a:endParaRPr lang="en-US" sz="2100" dirty="0" smtClean="0"/>
          </a:p>
          <a:p>
            <a:pPr marL="457200" lvl="1" indent="0">
              <a:buNone/>
            </a:pPr>
            <a:endParaRPr lang="fr-CH" sz="2100" dirty="0" smtClean="0"/>
          </a:p>
        </p:txBody>
      </p:sp>
    </p:spTree>
    <p:extLst>
      <p:ext uri="{BB962C8B-B14F-4D97-AF65-F5344CB8AC3E}">
        <p14:creationId xmlns:p14="http://schemas.microsoft.com/office/powerpoint/2010/main" val="42259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GDD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design</a:t>
            </a:r>
          </a:p>
          <a:p>
            <a:r>
              <a:rPr lang="fr-CH" dirty="0" smtClean="0"/>
              <a:t>Explore design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design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2" y="-19373"/>
            <a:ext cx="8821377" cy="687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" y="762000"/>
            <a:ext cx="927823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5800" y="1688024"/>
            <a:ext cx="533400" cy="18468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213" y="1872712"/>
            <a:ext cx="3024787" cy="413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" y="1445863"/>
            <a:ext cx="910913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0" y="2590800"/>
            <a:ext cx="685800" cy="26088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33342" y="1445862"/>
            <a:ext cx="4510658" cy="12753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254" y="3084162"/>
            <a:ext cx="9111746" cy="17926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254" y="2843938"/>
            <a:ext cx="685800" cy="260888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85800" y="1676400"/>
            <a:ext cx="3938501" cy="1284421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5105074" y="1524000"/>
            <a:ext cx="1783597" cy="226662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1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600200"/>
            <a:ext cx="913214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572001" y="2667000"/>
            <a:ext cx="891798" cy="226662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48600" y="4344692"/>
            <a:ext cx="1359744" cy="226662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</Template>
  <TotalTime>0</TotalTime>
  <Words>176</Words>
  <Application>Microsoft Office PowerPoint</Application>
  <PresentationFormat>On-screen Show (4:3)</PresentationFormat>
  <Paragraphs>70</Paragraphs>
  <Slides>41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ヒラギノ角ゴ Pro W3</vt:lpstr>
      <vt:lpstr>Arial</vt:lpstr>
      <vt:lpstr>Arial Black</vt:lpstr>
      <vt:lpstr>template_english</vt:lpstr>
      <vt:lpstr>Adobe Photoshop Image</vt:lpstr>
      <vt:lpstr>PowerPoint Presentation</vt:lpstr>
      <vt:lpstr>PowerPoint Presentation</vt:lpstr>
      <vt:lpstr>Agenda</vt:lpstr>
      <vt:lpstr> Access: www.wipo.int/designdb     www.wipo.int </vt:lpstr>
      <vt:lpstr>Why is the GDD useful?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Coverage</vt:lpstr>
      <vt:lpstr>PowerPoint Presentation</vt:lpstr>
      <vt:lpstr>PowerPoint Presentation</vt:lpstr>
      <vt:lpstr>Search by design</vt:lpstr>
      <vt:lpstr>Search by Description JA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Results</vt:lpstr>
      <vt:lpstr>Individual record</vt:lpstr>
      <vt:lpstr>PowerPoint Presentation</vt:lpstr>
      <vt:lpstr>PowerPoint Presentation</vt:lpstr>
      <vt:lpstr>Help</vt:lpstr>
      <vt:lpstr>PowerPoint Presentation</vt:lpstr>
      <vt:lpstr>Patent database webinar</vt:lpstr>
      <vt:lpstr>Global Brand Database webinar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2019-01-22T17:17:47Z</dcterms:created>
  <dcterms:modified xsi:type="dcterms:W3CDTF">2019-01-22T17:18:24Z</dcterms:modified>
</cp:coreProperties>
</file>