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28" d="100"/>
          <a:sy n="128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838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AE2F4C-DBAA-46E5-A972-FDC5830A1A3D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85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21617C-881D-40B4-B05E-F44D74587E84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991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616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982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2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32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42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5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05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5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reference/en/designdb/webinar/index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78723378265470182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7712387273527386123" TargetMode="External"/><Relationship Id="rId2" Type="http://schemas.openxmlformats.org/officeDocument/2006/relationships/hyperlink" Target="https://attendee.gotowebinar.com/register/292607132079695207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529784983992262451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read, save &amp; share your results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 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number of columns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8" y="1676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button/link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 checkbox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219200" y="2276475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only if you can hear me…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3388" y="1773238"/>
          <a:ext cx="3197225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834921" imgH="5219048" progId="">
                  <p:embed/>
                </p:oleObj>
              </mc:Choice>
              <mc:Fallback>
                <p:oleObj r:id="rId4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773238"/>
                        <a:ext cx="3197225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2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" y="1268231"/>
            <a:ext cx="8947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696200" y="13716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record set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 sets/Clear current marks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Share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1524000"/>
          <a:ext cx="73247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9752040" imgH="3466440" progId="Photoshop.Image.13">
                  <p:embed/>
                </p:oleObj>
              </mc:Choice>
              <mc:Fallback>
                <p:oleObj name="Image" r:id="rId3" imgW="9752040" imgH="34664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524000"/>
                        <a:ext cx="732472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6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943975" cy="4649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343775" y="5827925"/>
            <a:ext cx="16002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93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Select records of </a:t>
            </a:r>
            <a:r>
              <a:rPr lang="fr-CH" dirty="0" err="1" smtClean="0"/>
              <a:t>interest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3" y="1524000"/>
            <a:ext cx="6038850" cy="48476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060397" y="5105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43000" y="2362200"/>
            <a:ext cx="20939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9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1000"/>
            <a:ext cx="47244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362200"/>
            <a:ext cx="78867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2" y="685800"/>
            <a:ext cx="8940409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1"/>
            <a:ext cx="90183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account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498"/>
            <a:ext cx="9092963" cy="47371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315200" y="1295400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Q.1: 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access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saved</a:t>
            </a:r>
            <a:r>
              <a:rPr lang="fr-CH" sz="2800" dirty="0" smtClean="0">
                <a:solidFill>
                  <a:srgbClr val="0070C0"/>
                </a:solidFill>
              </a:rPr>
              <a:t> records,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do?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810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Login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886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Nothing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</a:t>
            </a:r>
            <a:r>
              <a:rPr lang="fr-CH" sz="2800" dirty="0">
                <a:solidFill>
                  <a:srgbClr val="0070C0"/>
                </a:solidFill>
              </a:rPr>
              <a:t>: If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like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access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your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saved</a:t>
            </a:r>
            <a:r>
              <a:rPr lang="fr-CH" sz="2800" dirty="0">
                <a:solidFill>
                  <a:srgbClr val="0070C0"/>
                </a:solidFill>
              </a:rPr>
              <a:t> records, </a:t>
            </a:r>
            <a:r>
              <a:rPr lang="fr-CH" sz="2800" dirty="0" err="1">
                <a:solidFill>
                  <a:srgbClr val="0070C0"/>
                </a:solidFill>
              </a:rPr>
              <a:t>what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do?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52391" y="177305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Login 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854974" y="2691464"/>
            <a:ext cx="362174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Nothing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Q.2: To </a:t>
            </a:r>
            <a:r>
              <a:rPr lang="fr-CH" sz="2800" dirty="0" err="1">
                <a:solidFill>
                  <a:srgbClr val="0070C0"/>
                </a:solidFill>
              </a:rPr>
              <a:t>customize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view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view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select?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Grid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1628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To </a:t>
            </a:r>
            <a:r>
              <a:rPr lang="fr-CH" sz="2800" dirty="0" err="1" smtClean="0">
                <a:solidFill>
                  <a:srgbClr val="0070C0"/>
                </a:solidFill>
              </a:rPr>
              <a:t>customize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view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view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select?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Grid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6858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6858000" cy="5498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09600" y="3320992"/>
            <a:ext cx="4876800" cy="3397192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469" y="2743200"/>
            <a:ext cx="8494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www.wipo.int/reference/en/designdb/webinar/index.html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Performing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r>
              <a:rPr lang="fr-CH" dirty="0" smtClean="0"/>
              <a:t> in </a:t>
            </a:r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smtClean="0"/>
              <a:t>July 30 at </a:t>
            </a:r>
            <a:r>
              <a:rPr lang="fr-CH" dirty="0" smtClean="0"/>
              <a:t>5:30pm </a:t>
            </a:r>
            <a:r>
              <a:rPr lang="fr-CH" dirty="0" smtClean="0"/>
              <a:t>CET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https://attendee.gotowebinar.com/rt/2787233782654701825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2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INNs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smtClean="0"/>
              <a:t>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June</a:t>
            </a:r>
            <a:r>
              <a:rPr lang="fr-CH" dirty="0" smtClean="0"/>
              <a:t> 26 at 5:30 pm CET in Spanish</a:t>
            </a:r>
          </a:p>
          <a:p>
            <a:pPr marL="457200" lvl="1" indent="0">
              <a:buNone/>
            </a:pP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attendee.gotowebinar.com/register/2926071320796952076</a:t>
            </a:r>
            <a:r>
              <a:rPr lang="fr-CH" dirty="0" smtClean="0"/>
              <a:t> 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July 3 </a:t>
            </a:r>
            <a:r>
              <a:rPr lang="fr-CH" dirty="0" smtClean="0"/>
              <a:t>at </a:t>
            </a:r>
            <a:r>
              <a:rPr lang="fr-CH" dirty="0"/>
              <a:t>5</a:t>
            </a:r>
            <a:r>
              <a:rPr lang="fr-CH" dirty="0" smtClean="0"/>
              <a:t>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attendee.gotowebinar.com/register/7712387273527386123</a:t>
            </a:r>
            <a:r>
              <a:rPr lang="en-US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4187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handle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smtClean="0"/>
              <a:t>in PATENTSCOE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July 23 at </a:t>
            </a:r>
            <a:r>
              <a:rPr lang="fr-CH" dirty="0" smtClean="0"/>
              <a:t>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attendee.gotowebinar.com/rt/5297849839922624515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fr-CH" dirty="0" smtClean="0"/>
              <a:t>July 25 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attendee.gotowebinar.com/rt/5297849839922624515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2882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gbd@wipo.int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dirty="0" smtClean="0">
                <a:solidFill>
                  <a:srgbClr val="0033CC"/>
                </a:solidFill>
              </a:rPr>
              <a:t>gbd@wipo.int</a:t>
            </a:r>
          </a:p>
        </p:txBody>
      </p:sp>
    </p:spTree>
    <p:extLst>
      <p:ext uri="{BB962C8B-B14F-4D97-AF65-F5344CB8AC3E}">
        <p14:creationId xmlns:p14="http://schemas.microsoft.com/office/powerpoint/2010/main" val="10781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 list</a:t>
            </a:r>
          </a:p>
          <a:p>
            <a:pPr lvl="1"/>
            <a:r>
              <a:rPr lang="en-US" dirty="0" smtClean="0"/>
              <a:t>Grid view</a:t>
            </a:r>
          </a:p>
          <a:p>
            <a:pPr lvl="1"/>
            <a:r>
              <a:rPr lang="en-US" dirty="0" smtClean="0"/>
              <a:t>List view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fr-CH" dirty="0" smtClean="0"/>
              <a:t>Reports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Quiz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collections: </a:t>
            </a:r>
            <a:r>
              <a:rPr lang="en-US" dirty="0" smtClean="0"/>
              <a:t>Botswana, Kenya, Mozambique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06004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3505200"/>
            <a:ext cx="9144000" cy="2286000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190</TotalTime>
  <Words>311</Words>
  <Application>Microsoft Office PowerPoint</Application>
  <PresentationFormat>On-screen Show (4:3)</PresentationFormat>
  <Paragraphs>96</Paragraphs>
  <Slides>39</Slides>
  <Notes>9</Notes>
  <HiddenSlides>0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ヒラギノ角ゴ Pro W3</vt:lpstr>
      <vt:lpstr>Arial</vt:lpstr>
      <vt:lpstr>Arial Black</vt:lpstr>
      <vt:lpstr>template_english</vt:lpstr>
      <vt:lpstr>Image</vt:lpstr>
      <vt:lpstr>PowerPoint Presentation</vt:lpstr>
      <vt:lpstr>Click only if you can hear me…</vt:lpstr>
      <vt:lpstr>PowerPoint Presentation</vt:lpstr>
      <vt:lpstr>PowerPoint Presentation</vt:lpstr>
      <vt:lpstr>Questions/concerns</vt:lpstr>
      <vt:lpstr>Agenda</vt:lpstr>
      <vt:lpstr>What’s new?</vt:lpstr>
      <vt:lpstr>Result list</vt:lpstr>
      <vt:lpstr>2 parts</vt:lpstr>
      <vt:lpstr>Pager bar</vt:lpstr>
      <vt:lpstr>Display</vt:lpstr>
      <vt:lpstr>Grid view</vt:lpstr>
      <vt:lpstr>List view</vt:lpstr>
      <vt:lpstr>Customized number of columns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View record sets/Clear current marks</vt:lpstr>
      <vt:lpstr>Share</vt:lpstr>
      <vt:lpstr>Reports</vt:lpstr>
      <vt:lpstr>Select records of interest</vt:lpstr>
      <vt:lpstr>PowerPoint Presentation</vt:lpstr>
      <vt:lpstr>My account</vt:lpstr>
      <vt:lpstr>PowerPoint Presentation</vt:lpstr>
      <vt:lpstr>Q.1: If you would like to access your saved records, what should you do?</vt:lpstr>
      <vt:lpstr>Q.1: If you would like to access your saved records, what should you do?</vt:lpstr>
      <vt:lpstr>Q.2: To customize the search result view, which view should you select?</vt:lpstr>
      <vt:lpstr>Q 2: To customize the search result view, which view should you select?</vt:lpstr>
      <vt:lpstr>Future/past webinars:</vt:lpstr>
      <vt:lpstr>Global Design Database: webinar</vt:lpstr>
      <vt:lpstr>Global Brand Database: webinar</vt:lpstr>
      <vt:lpstr>PATENTSCOPE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2</cp:revision>
  <dcterms:created xsi:type="dcterms:W3CDTF">2019-06-25T09:47:05Z</dcterms:created>
  <dcterms:modified xsi:type="dcterms:W3CDTF">2019-06-25T12:57:59Z</dcterms:modified>
</cp:coreProperties>
</file>