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61" r:id="rId4"/>
    <p:sldId id="272" r:id="rId5"/>
    <p:sldId id="266" r:id="rId6"/>
    <p:sldId id="263" r:id="rId7"/>
    <p:sldId id="265" r:id="rId8"/>
    <p:sldId id="281" r:id="rId9"/>
    <p:sldId id="268" r:id="rId10"/>
    <p:sldId id="270" r:id="rId11"/>
    <p:sldId id="282" r:id="rId12"/>
    <p:sldId id="273" r:id="rId13"/>
    <p:sldId id="283" r:id="rId14"/>
    <p:sldId id="276" r:id="rId15"/>
  </p:sldIdLst>
  <p:sldSz cx="12192000" cy="6858000"/>
  <p:notesSz cx="12192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19"/>
  </p:normalViewPr>
  <p:slideViewPr>
    <p:cSldViewPr>
      <p:cViewPr varScale="1">
        <p:scale>
          <a:sx n="83" d="100"/>
          <a:sy n="83" d="100"/>
        </p:scale>
        <p:origin x="470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C5997-4B8D-488F-A26D-61213F6A1B52}" type="datetimeFigureOut">
              <a:rPr lang="fr-FR" smtClean="0"/>
              <a:t>09/05/2022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5DBA9-DCC0-46CA-B919-02830B7D639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062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66.jp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image" Target="../media/image4.png"/><Relationship Id="rId21" Type="http://schemas.openxmlformats.org/officeDocument/2006/relationships/image" Target="../media/image74.png"/><Relationship Id="rId7" Type="http://schemas.openxmlformats.org/officeDocument/2006/relationships/image" Target="../media/image60.jpg"/><Relationship Id="rId12" Type="http://schemas.openxmlformats.org/officeDocument/2006/relationships/image" Target="../media/image65.jp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3.jpg"/><Relationship Id="rId16" Type="http://schemas.openxmlformats.org/officeDocument/2006/relationships/image" Target="../media/image69.jp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11" Type="http://schemas.openxmlformats.org/officeDocument/2006/relationships/image" Target="../media/image64.jpg"/><Relationship Id="rId24" Type="http://schemas.openxmlformats.org/officeDocument/2006/relationships/image" Target="../media/image77.jfif"/><Relationship Id="rId5" Type="http://schemas.openxmlformats.org/officeDocument/2006/relationships/image" Target="../media/image58.jpg"/><Relationship Id="rId15" Type="http://schemas.openxmlformats.org/officeDocument/2006/relationships/image" Target="../media/image68.jpg"/><Relationship Id="rId23" Type="http://schemas.openxmlformats.org/officeDocument/2006/relationships/image" Target="../media/image76.jpg"/><Relationship Id="rId10" Type="http://schemas.openxmlformats.org/officeDocument/2006/relationships/image" Target="../media/image63.jpg"/><Relationship Id="rId19" Type="http://schemas.openxmlformats.org/officeDocument/2006/relationships/image" Target="../media/image72.jpg"/><Relationship Id="rId4" Type="http://schemas.openxmlformats.org/officeDocument/2006/relationships/image" Target="../media/image57.jpg"/><Relationship Id="rId9" Type="http://schemas.openxmlformats.org/officeDocument/2006/relationships/image" Target="../media/image62.png"/><Relationship Id="rId14" Type="http://schemas.openxmlformats.org/officeDocument/2006/relationships/image" Target="../media/image67.jpg"/><Relationship Id="rId22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4.png"/><Relationship Id="rId7" Type="http://schemas.openxmlformats.org/officeDocument/2006/relationships/image" Target="../media/image2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jpg"/><Relationship Id="rId21" Type="http://schemas.openxmlformats.org/officeDocument/2006/relationships/image" Target="../media/image4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.jp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95CAC085-2CC6-4F28-9A9A-CD6844D56759}"/>
              </a:ext>
            </a:extLst>
          </p:cNvPr>
          <p:cNvGrpSpPr/>
          <p:nvPr/>
        </p:nvGrpSpPr>
        <p:grpSpPr>
          <a:xfrm>
            <a:off x="0" y="3"/>
            <a:ext cx="12191999" cy="6857997"/>
            <a:chOff x="0" y="3"/>
            <a:chExt cx="12191999" cy="6857997"/>
          </a:xfrm>
        </p:grpSpPr>
        <p:sp>
          <p:nvSpPr>
            <p:cNvPr id="3" name="object 3"/>
            <p:cNvSpPr/>
            <p:nvPr/>
          </p:nvSpPr>
          <p:spPr>
            <a:xfrm>
              <a:off x="0" y="3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505956" y="1143000"/>
              <a:ext cx="4320000" cy="2520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" name="object 2"/>
            <p:cNvSpPr txBox="1"/>
            <p:nvPr/>
          </p:nvSpPr>
          <p:spPr>
            <a:xfrm>
              <a:off x="5794629" y="3657599"/>
              <a:ext cx="5863971" cy="1219201"/>
            </a:xfrm>
            <a:prstGeom prst="rect">
              <a:avLst/>
            </a:prstGeom>
          </p:spPr>
          <p:txBody>
            <a:bodyPr wrap="square" lIns="0" tIns="21240" rIns="0" bIns="0" rtlCol="0">
              <a:noAutofit/>
            </a:bodyPr>
            <a:lstStyle/>
            <a:p>
              <a:pPr marL="12700" algn="ctr">
                <a:lnSpc>
                  <a:spcPts val="3345"/>
                </a:lnSpc>
              </a:pPr>
              <a:r>
                <a:rPr lang="fr-FR" sz="3600" b="1" spc="65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</a:rPr>
                <a:t>LA SOLUTION INNOV</a:t>
              </a:r>
              <a:r>
                <a:rPr sz="3600" b="1" spc="65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</a:rPr>
                <a:t>ANTE</a:t>
              </a:r>
              <a:endParaRPr sz="3600" b="1" dirty="0">
                <a:latin typeface="Cambria" panose="02040503050406030204" pitchFamily="18" charset="0"/>
                <a:ea typeface="Cambria" panose="02040503050406030204" pitchFamily="18" charset="0"/>
                <a:cs typeface="Cambria"/>
              </a:endParaRPr>
            </a:p>
            <a:p>
              <a:pPr marL="12700" marR="61036" algn="ctr">
                <a:lnSpc>
                  <a:spcPts val="3454"/>
                </a:lnSpc>
                <a:spcBef>
                  <a:spcPts val="5"/>
                </a:spcBef>
              </a:pPr>
              <a:r>
                <a:rPr sz="3600" b="1" spc="48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</a:rPr>
                <a:t>POUR ECLAIRER ET</a:t>
              </a:r>
              <a:endParaRPr sz="3600" b="1" dirty="0">
                <a:latin typeface="Cambria" panose="02040503050406030204" pitchFamily="18" charset="0"/>
                <a:ea typeface="Cambria" panose="02040503050406030204" pitchFamily="18" charset="0"/>
                <a:cs typeface="Cambria"/>
              </a:endParaRPr>
            </a:p>
            <a:p>
              <a:pPr marL="12700" marR="61036" algn="ctr">
                <a:lnSpc>
                  <a:spcPts val="3515"/>
                </a:lnSpc>
                <a:spcBef>
                  <a:spcPts val="3"/>
                </a:spcBef>
              </a:pPr>
              <a:r>
                <a:rPr sz="3600" b="1" spc="-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Noto Mono"/>
                </a:rPr>
                <a:t>CONNECTER L’AFRIQUE</a:t>
              </a:r>
              <a:endParaRPr sz="3600" b="1" dirty="0">
                <a:latin typeface="Cambria" panose="02040503050406030204" pitchFamily="18" charset="0"/>
                <a:ea typeface="Cambria" panose="02040503050406030204" pitchFamily="18" charset="0"/>
                <a:cs typeface="Noto Mono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1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255569"/>
            <a:ext cx="6342887" cy="749807"/>
          </a:xfrm>
          <a:custGeom>
            <a:avLst/>
            <a:gdLst/>
            <a:ahLst/>
            <a:cxnLst/>
            <a:rect l="l" t="t" r="r" b="b"/>
            <a:pathLst>
              <a:path w="6342887" h="749807">
                <a:moveTo>
                  <a:pt x="6342887" y="749807"/>
                </a:moveTo>
                <a:lnTo>
                  <a:pt x="6342887" y="0"/>
                </a:lnTo>
                <a:lnTo>
                  <a:pt x="0" y="0"/>
                </a:lnTo>
                <a:lnTo>
                  <a:pt x="0" y="749807"/>
                </a:lnTo>
                <a:lnTo>
                  <a:pt x="6342887" y="749807"/>
                </a:lnTo>
                <a:close/>
              </a:path>
            </a:pathLst>
          </a:custGeom>
          <a:solidFill>
            <a:srgbClr val="0958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477500" y="260603"/>
            <a:ext cx="1467611" cy="822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41401" y="1864200"/>
            <a:ext cx="1440000" cy="1260000"/>
          </a:xfrm>
          <a:custGeom>
            <a:avLst/>
            <a:gdLst/>
            <a:ahLst/>
            <a:cxnLst/>
            <a:rect l="l" t="t" r="r" b="b"/>
            <a:pathLst>
              <a:path w="2438400" h="2438400">
                <a:moveTo>
                  <a:pt x="0" y="1219200"/>
                </a:moveTo>
                <a:lnTo>
                  <a:pt x="4041" y="1319194"/>
                </a:lnTo>
                <a:lnTo>
                  <a:pt x="15957" y="1416962"/>
                </a:lnTo>
                <a:lnTo>
                  <a:pt x="35432" y="1512190"/>
                </a:lnTo>
                <a:lnTo>
                  <a:pt x="62154" y="1604564"/>
                </a:lnTo>
                <a:lnTo>
                  <a:pt x="95809" y="1693771"/>
                </a:lnTo>
                <a:lnTo>
                  <a:pt x="136083" y="1779496"/>
                </a:lnTo>
                <a:lnTo>
                  <a:pt x="182662" y="1861426"/>
                </a:lnTo>
                <a:lnTo>
                  <a:pt x="235232" y="1939247"/>
                </a:lnTo>
                <a:lnTo>
                  <a:pt x="293480" y="2012645"/>
                </a:lnTo>
                <a:lnTo>
                  <a:pt x="357092" y="2081307"/>
                </a:lnTo>
                <a:lnTo>
                  <a:pt x="425754" y="2144919"/>
                </a:lnTo>
                <a:lnTo>
                  <a:pt x="499152" y="2203167"/>
                </a:lnTo>
                <a:lnTo>
                  <a:pt x="576973" y="2255737"/>
                </a:lnTo>
                <a:lnTo>
                  <a:pt x="658903" y="2302316"/>
                </a:lnTo>
                <a:lnTo>
                  <a:pt x="744628" y="2342590"/>
                </a:lnTo>
                <a:lnTo>
                  <a:pt x="833835" y="2376245"/>
                </a:lnTo>
                <a:lnTo>
                  <a:pt x="926209" y="2402967"/>
                </a:lnTo>
                <a:lnTo>
                  <a:pt x="1021437" y="2422442"/>
                </a:lnTo>
                <a:lnTo>
                  <a:pt x="1119205" y="2434358"/>
                </a:lnTo>
                <a:lnTo>
                  <a:pt x="1219200" y="2438400"/>
                </a:lnTo>
                <a:lnTo>
                  <a:pt x="1319194" y="2434358"/>
                </a:lnTo>
                <a:lnTo>
                  <a:pt x="1416962" y="2422442"/>
                </a:lnTo>
                <a:lnTo>
                  <a:pt x="1512190" y="2402967"/>
                </a:lnTo>
                <a:lnTo>
                  <a:pt x="1604564" y="2376245"/>
                </a:lnTo>
                <a:lnTo>
                  <a:pt x="1693771" y="2342590"/>
                </a:lnTo>
                <a:lnTo>
                  <a:pt x="1779496" y="2302316"/>
                </a:lnTo>
                <a:lnTo>
                  <a:pt x="1861426" y="2255737"/>
                </a:lnTo>
                <a:lnTo>
                  <a:pt x="1939247" y="2203167"/>
                </a:lnTo>
                <a:lnTo>
                  <a:pt x="2012645" y="2144919"/>
                </a:lnTo>
                <a:lnTo>
                  <a:pt x="2081307" y="2081307"/>
                </a:lnTo>
                <a:lnTo>
                  <a:pt x="2144919" y="2012645"/>
                </a:lnTo>
                <a:lnTo>
                  <a:pt x="2203167" y="1939247"/>
                </a:lnTo>
                <a:lnTo>
                  <a:pt x="2255737" y="1861426"/>
                </a:lnTo>
                <a:lnTo>
                  <a:pt x="2302316" y="1779496"/>
                </a:lnTo>
                <a:lnTo>
                  <a:pt x="2342590" y="1693771"/>
                </a:lnTo>
                <a:lnTo>
                  <a:pt x="2376245" y="1604564"/>
                </a:lnTo>
                <a:lnTo>
                  <a:pt x="2402967" y="1512190"/>
                </a:lnTo>
                <a:lnTo>
                  <a:pt x="2422442" y="1416962"/>
                </a:lnTo>
                <a:lnTo>
                  <a:pt x="2434358" y="1319194"/>
                </a:lnTo>
                <a:lnTo>
                  <a:pt x="2438400" y="1219200"/>
                </a:lnTo>
                <a:lnTo>
                  <a:pt x="2434358" y="1119205"/>
                </a:lnTo>
                <a:lnTo>
                  <a:pt x="2422442" y="1021437"/>
                </a:lnTo>
                <a:lnTo>
                  <a:pt x="2402967" y="926209"/>
                </a:lnTo>
                <a:lnTo>
                  <a:pt x="2376245" y="833835"/>
                </a:lnTo>
                <a:lnTo>
                  <a:pt x="2342590" y="744628"/>
                </a:lnTo>
                <a:lnTo>
                  <a:pt x="2302316" y="658903"/>
                </a:lnTo>
                <a:lnTo>
                  <a:pt x="2255737" y="576973"/>
                </a:lnTo>
                <a:lnTo>
                  <a:pt x="2203167" y="499152"/>
                </a:lnTo>
                <a:lnTo>
                  <a:pt x="2144919" y="425754"/>
                </a:lnTo>
                <a:lnTo>
                  <a:pt x="2081307" y="357092"/>
                </a:lnTo>
                <a:lnTo>
                  <a:pt x="2012645" y="293480"/>
                </a:lnTo>
                <a:lnTo>
                  <a:pt x="1939247" y="235232"/>
                </a:lnTo>
                <a:lnTo>
                  <a:pt x="1861426" y="182662"/>
                </a:lnTo>
                <a:lnTo>
                  <a:pt x="1779496" y="136083"/>
                </a:lnTo>
                <a:lnTo>
                  <a:pt x="1693771" y="95809"/>
                </a:lnTo>
                <a:lnTo>
                  <a:pt x="1604564" y="62154"/>
                </a:lnTo>
                <a:lnTo>
                  <a:pt x="1512190" y="35432"/>
                </a:lnTo>
                <a:lnTo>
                  <a:pt x="1416962" y="15957"/>
                </a:lnTo>
                <a:lnTo>
                  <a:pt x="1319194" y="4041"/>
                </a:lnTo>
                <a:lnTo>
                  <a:pt x="1219200" y="0"/>
                </a:lnTo>
                <a:lnTo>
                  <a:pt x="1119205" y="4041"/>
                </a:lnTo>
                <a:lnTo>
                  <a:pt x="1021437" y="15957"/>
                </a:lnTo>
                <a:lnTo>
                  <a:pt x="926209" y="35432"/>
                </a:lnTo>
                <a:lnTo>
                  <a:pt x="833835" y="62154"/>
                </a:lnTo>
                <a:lnTo>
                  <a:pt x="744628" y="95809"/>
                </a:lnTo>
                <a:lnTo>
                  <a:pt x="658903" y="136083"/>
                </a:lnTo>
                <a:lnTo>
                  <a:pt x="576973" y="182662"/>
                </a:lnTo>
                <a:lnTo>
                  <a:pt x="499152" y="235232"/>
                </a:lnTo>
                <a:lnTo>
                  <a:pt x="425754" y="293480"/>
                </a:lnTo>
                <a:lnTo>
                  <a:pt x="357092" y="357092"/>
                </a:lnTo>
                <a:lnTo>
                  <a:pt x="293480" y="425754"/>
                </a:lnTo>
                <a:lnTo>
                  <a:pt x="235232" y="499152"/>
                </a:lnTo>
                <a:lnTo>
                  <a:pt x="182662" y="576973"/>
                </a:lnTo>
                <a:lnTo>
                  <a:pt x="136083" y="658903"/>
                </a:lnTo>
                <a:lnTo>
                  <a:pt x="95809" y="744628"/>
                </a:lnTo>
                <a:lnTo>
                  <a:pt x="62154" y="833835"/>
                </a:lnTo>
                <a:lnTo>
                  <a:pt x="35432" y="926209"/>
                </a:lnTo>
                <a:lnTo>
                  <a:pt x="15957" y="1021437"/>
                </a:lnTo>
                <a:lnTo>
                  <a:pt x="4041" y="1119205"/>
                </a:lnTo>
                <a:lnTo>
                  <a:pt x="0" y="1219200"/>
                </a:lnTo>
                <a:close/>
              </a:path>
            </a:pathLst>
          </a:custGeom>
          <a:solidFill>
            <a:srgbClr val="0958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09801" y="3352800"/>
            <a:ext cx="1440000" cy="1260000"/>
          </a:xfrm>
          <a:custGeom>
            <a:avLst/>
            <a:gdLst/>
            <a:ahLst/>
            <a:cxnLst/>
            <a:rect l="l" t="t" r="r" b="b"/>
            <a:pathLst>
              <a:path w="2438400" h="2438400">
                <a:moveTo>
                  <a:pt x="0" y="1219200"/>
                </a:moveTo>
                <a:lnTo>
                  <a:pt x="4041" y="1319194"/>
                </a:lnTo>
                <a:lnTo>
                  <a:pt x="15957" y="1416962"/>
                </a:lnTo>
                <a:lnTo>
                  <a:pt x="35432" y="1512190"/>
                </a:lnTo>
                <a:lnTo>
                  <a:pt x="62154" y="1604564"/>
                </a:lnTo>
                <a:lnTo>
                  <a:pt x="95809" y="1693771"/>
                </a:lnTo>
                <a:lnTo>
                  <a:pt x="136083" y="1779496"/>
                </a:lnTo>
                <a:lnTo>
                  <a:pt x="182662" y="1861426"/>
                </a:lnTo>
                <a:lnTo>
                  <a:pt x="235232" y="1939247"/>
                </a:lnTo>
                <a:lnTo>
                  <a:pt x="293480" y="2012645"/>
                </a:lnTo>
                <a:lnTo>
                  <a:pt x="357092" y="2081307"/>
                </a:lnTo>
                <a:lnTo>
                  <a:pt x="425754" y="2144919"/>
                </a:lnTo>
                <a:lnTo>
                  <a:pt x="499152" y="2203167"/>
                </a:lnTo>
                <a:lnTo>
                  <a:pt x="576973" y="2255737"/>
                </a:lnTo>
                <a:lnTo>
                  <a:pt x="658903" y="2302316"/>
                </a:lnTo>
                <a:lnTo>
                  <a:pt x="744628" y="2342590"/>
                </a:lnTo>
                <a:lnTo>
                  <a:pt x="833835" y="2376245"/>
                </a:lnTo>
                <a:lnTo>
                  <a:pt x="926209" y="2402967"/>
                </a:lnTo>
                <a:lnTo>
                  <a:pt x="1021437" y="2422442"/>
                </a:lnTo>
                <a:lnTo>
                  <a:pt x="1119205" y="2434358"/>
                </a:lnTo>
                <a:lnTo>
                  <a:pt x="1219200" y="2438400"/>
                </a:lnTo>
                <a:lnTo>
                  <a:pt x="1319194" y="2434358"/>
                </a:lnTo>
                <a:lnTo>
                  <a:pt x="1416962" y="2422442"/>
                </a:lnTo>
                <a:lnTo>
                  <a:pt x="1512190" y="2402967"/>
                </a:lnTo>
                <a:lnTo>
                  <a:pt x="1604564" y="2376245"/>
                </a:lnTo>
                <a:lnTo>
                  <a:pt x="1693771" y="2342590"/>
                </a:lnTo>
                <a:lnTo>
                  <a:pt x="1779496" y="2302316"/>
                </a:lnTo>
                <a:lnTo>
                  <a:pt x="1861426" y="2255737"/>
                </a:lnTo>
                <a:lnTo>
                  <a:pt x="1939247" y="2203167"/>
                </a:lnTo>
                <a:lnTo>
                  <a:pt x="2012645" y="2144919"/>
                </a:lnTo>
                <a:lnTo>
                  <a:pt x="2081307" y="2081307"/>
                </a:lnTo>
                <a:lnTo>
                  <a:pt x="2144919" y="2012645"/>
                </a:lnTo>
                <a:lnTo>
                  <a:pt x="2203167" y="1939247"/>
                </a:lnTo>
                <a:lnTo>
                  <a:pt x="2255737" y="1861426"/>
                </a:lnTo>
                <a:lnTo>
                  <a:pt x="2302316" y="1779496"/>
                </a:lnTo>
                <a:lnTo>
                  <a:pt x="2342590" y="1693771"/>
                </a:lnTo>
                <a:lnTo>
                  <a:pt x="2376245" y="1604564"/>
                </a:lnTo>
                <a:lnTo>
                  <a:pt x="2402967" y="1512190"/>
                </a:lnTo>
                <a:lnTo>
                  <a:pt x="2422442" y="1416962"/>
                </a:lnTo>
                <a:lnTo>
                  <a:pt x="2434358" y="1319194"/>
                </a:lnTo>
                <a:lnTo>
                  <a:pt x="2438400" y="1219200"/>
                </a:lnTo>
                <a:lnTo>
                  <a:pt x="2434358" y="1119205"/>
                </a:lnTo>
                <a:lnTo>
                  <a:pt x="2422442" y="1021437"/>
                </a:lnTo>
                <a:lnTo>
                  <a:pt x="2402967" y="926209"/>
                </a:lnTo>
                <a:lnTo>
                  <a:pt x="2376245" y="833835"/>
                </a:lnTo>
                <a:lnTo>
                  <a:pt x="2342590" y="744628"/>
                </a:lnTo>
                <a:lnTo>
                  <a:pt x="2302316" y="658903"/>
                </a:lnTo>
                <a:lnTo>
                  <a:pt x="2255737" y="576973"/>
                </a:lnTo>
                <a:lnTo>
                  <a:pt x="2203167" y="499152"/>
                </a:lnTo>
                <a:lnTo>
                  <a:pt x="2144919" y="425754"/>
                </a:lnTo>
                <a:lnTo>
                  <a:pt x="2081307" y="357092"/>
                </a:lnTo>
                <a:lnTo>
                  <a:pt x="2012645" y="293480"/>
                </a:lnTo>
                <a:lnTo>
                  <a:pt x="1939247" y="235232"/>
                </a:lnTo>
                <a:lnTo>
                  <a:pt x="1861426" y="182662"/>
                </a:lnTo>
                <a:lnTo>
                  <a:pt x="1779496" y="136083"/>
                </a:lnTo>
                <a:lnTo>
                  <a:pt x="1693771" y="95809"/>
                </a:lnTo>
                <a:lnTo>
                  <a:pt x="1604564" y="62154"/>
                </a:lnTo>
                <a:lnTo>
                  <a:pt x="1512190" y="35432"/>
                </a:lnTo>
                <a:lnTo>
                  <a:pt x="1416962" y="15957"/>
                </a:lnTo>
                <a:lnTo>
                  <a:pt x="1319194" y="4041"/>
                </a:lnTo>
                <a:lnTo>
                  <a:pt x="1219200" y="0"/>
                </a:lnTo>
                <a:lnTo>
                  <a:pt x="1119205" y="4041"/>
                </a:lnTo>
                <a:lnTo>
                  <a:pt x="1021437" y="15957"/>
                </a:lnTo>
                <a:lnTo>
                  <a:pt x="926209" y="35432"/>
                </a:lnTo>
                <a:lnTo>
                  <a:pt x="833835" y="62154"/>
                </a:lnTo>
                <a:lnTo>
                  <a:pt x="744628" y="95809"/>
                </a:lnTo>
                <a:lnTo>
                  <a:pt x="658903" y="136083"/>
                </a:lnTo>
                <a:lnTo>
                  <a:pt x="576973" y="182662"/>
                </a:lnTo>
                <a:lnTo>
                  <a:pt x="499152" y="235232"/>
                </a:lnTo>
                <a:lnTo>
                  <a:pt x="425754" y="293480"/>
                </a:lnTo>
                <a:lnTo>
                  <a:pt x="357092" y="357092"/>
                </a:lnTo>
                <a:lnTo>
                  <a:pt x="293480" y="425754"/>
                </a:lnTo>
                <a:lnTo>
                  <a:pt x="235232" y="499152"/>
                </a:lnTo>
                <a:lnTo>
                  <a:pt x="182662" y="576973"/>
                </a:lnTo>
                <a:lnTo>
                  <a:pt x="136083" y="658903"/>
                </a:lnTo>
                <a:lnTo>
                  <a:pt x="95809" y="744628"/>
                </a:lnTo>
                <a:lnTo>
                  <a:pt x="62154" y="833835"/>
                </a:lnTo>
                <a:lnTo>
                  <a:pt x="35432" y="926209"/>
                </a:lnTo>
                <a:lnTo>
                  <a:pt x="15957" y="1021437"/>
                </a:lnTo>
                <a:lnTo>
                  <a:pt x="4041" y="1119205"/>
                </a:lnTo>
                <a:lnTo>
                  <a:pt x="0" y="1219200"/>
                </a:lnTo>
                <a:close/>
              </a:path>
            </a:pathLst>
          </a:custGeom>
          <a:solidFill>
            <a:srgbClr val="0958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09801" y="4876800"/>
            <a:ext cx="1440000" cy="1260000"/>
          </a:xfrm>
          <a:custGeom>
            <a:avLst/>
            <a:gdLst/>
            <a:ahLst/>
            <a:cxnLst/>
            <a:rect l="l" t="t" r="r" b="b"/>
            <a:pathLst>
              <a:path w="2438400" h="2438400">
                <a:moveTo>
                  <a:pt x="0" y="1219200"/>
                </a:moveTo>
                <a:lnTo>
                  <a:pt x="4041" y="1319194"/>
                </a:lnTo>
                <a:lnTo>
                  <a:pt x="15957" y="1416962"/>
                </a:lnTo>
                <a:lnTo>
                  <a:pt x="35432" y="1512190"/>
                </a:lnTo>
                <a:lnTo>
                  <a:pt x="62154" y="1604564"/>
                </a:lnTo>
                <a:lnTo>
                  <a:pt x="95809" y="1693771"/>
                </a:lnTo>
                <a:lnTo>
                  <a:pt x="136083" y="1779496"/>
                </a:lnTo>
                <a:lnTo>
                  <a:pt x="182662" y="1861426"/>
                </a:lnTo>
                <a:lnTo>
                  <a:pt x="235232" y="1939247"/>
                </a:lnTo>
                <a:lnTo>
                  <a:pt x="293480" y="2012645"/>
                </a:lnTo>
                <a:lnTo>
                  <a:pt x="357092" y="2081307"/>
                </a:lnTo>
                <a:lnTo>
                  <a:pt x="425754" y="2144919"/>
                </a:lnTo>
                <a:lnTo>
                  <a:pt x="499152" y="2203167"/>
                </a:lnTo>
                <a:lnTo>
                  <a:pt x="576973" y="2255737"/>
                </a:lnTo>
                <a:lnTo>
                  <a:pt x="658903" y="2302316"/>
                </a:lnTo>
                <a:lnTo>
                  <a:pt x="744628" y="2342590"/>
                </a:lnTo>
                <a:lnTo>
                  <a:pt x="833835" y="2376245"/>
                </a:lnTo>
                <a:lnTo>
                  <a:pt x="926209" y="2402967"/>
                </a:lnTo>
                <a:lnTo>
                  <a:pt x="1021437" y="2422442"/>
                </a:lnTo>
                <a:lnTo>
                  <a:pt x="1119205" y="2434358"/>
                </a:lnTo>
                <a:lnTo>
                  <a:pt x="1219200" y="2438400"/>
                </a:lnTo>
                <a:lnTo>
                  <a:pt x="1319194" y="2434358"/>
                </a:lnTo>
                <a:lnTo>
                  <a:pt x="1416962" y="2422442"/>
                </a:lnTo>
                <a:lnTo>
                  <a:pt x="1512190" y="2402967"/>
                </a:lnTo>
                <a:lnTo>
                  <a:pt x="1604564" y="2376245"/>
                </a:lnTo>
                <a:lnTo>
                  <a:pt x="1693771" y="2342590"/>
                </a:lnTo>
                <a:lnTo>
                  <a:pt x="1779496" y="2302316"/>
                </a:lnTo>
                <a:lnTo>
                  <a:pt x="1861426" y="2255737"/>
                </a:lnTo>
                <a:lnTo>
                  <a:pt x="1939247" y="2203167"/>
                </a:lnTo>
                <a:lnTo>
                  <a:pt x="2012645" y="2144919"/>
                </a:lnTo>
                <a:lnTo>
                  <a:pt x="2081307" y="2081307"/>
                </a:lnTo>
                <a:lnTo>
                  <a:pt x="2144919" y="2012645"/>
                </a:lnTo>
                <a:lnTo>
                  <a:pt x="2203167" y="1939247"/>
                </a:lnTo>
                <a:lnTo>
                  <a:pt x="2255737" y="1861426"/>
                </a:lnTo>
                <a:lnTo>
                  <a:pt x="2302316" y="1779496"/>
                </a:lnTo>
                <a:lnTo>
                  <a:pt x="2342590" y="1693771"/>
                </a:lnTo>
                <a:lnTo>
                  <a:pt x="2376245" y="1604564"/>
                </a:lnTo>
                <a:lnTo>
                  <a:pt x="2402967" y="1512190"/>
                </a:lnTo>
                <a:lnTo>
                  <a:pt x="2422442" y="1416962"/>
                </a:lnTo>
                <a:lnTo>
                  <a:pt x="2434358" y="1319194"/>
                </a:lnTo>
                <a:lnTo>
                  <a:pt x="2438400" y="1219200"/>
                </a:lnTo>
                <a:lnTo>
                  <a:pt x="2434358" y="1119205"/>
                </a:lnTo>
                <a:lnTo>
                  <a:pt x="2422442" y="1021437"/>
                </a:lnTo>
                <a:lnTo>
                  <a:pt x="2402967" y="926209"/>
                </a:lnTo>
                <a:lnTo>
                  <a:pt x="2376245" y="833835"/>
                </a:lnTo>
                <a:lnTo>
                  <a:pt x="2342590" y="744628"/>
                </a:lnTo>
                <a:lnTo>
                  <a:pt x="2302316" y="658903"/>
                </a:lnTo>
                <a:lnTo>
                  <a:pt x="2255737" y="576973"/>
                </a:lnTo>
                <a:lnTo>
                  <a:pt x="2203167" y="499152"/>
                </a:lnTo>
                <a:lnTo>
                  <a:pt x="2144919" y="425754"/>
                </a:lnTo>
                <a:lnTo>
                  <a:pt x="2081307" y="357092"/>
                </a:lnTo>
                <a:lnTo>
                  <a:pt x="2012645" y="293480"/>
                </a:lnTo>
                <a:lnTo>
                  <a:pt x="1939247" y="235232"/>
                </a:lnTo>
                <a:lnTo>
                  <a:pt x="1861426" y="182662"/>
                </a:lnTo>
                <a:lnTo>
                  <a:pt x="1779496" y="136083"/>
                </a:lnTo>
                <a:lnTo>
                  <a:pt x="1693771" y="95809"/>
                </a:lnTo>
                <a:lnTo>
                  <a:pt x="1604564" y="62154"/>
                </a:lnTo>
                <a:lnTo>
                  <a:pt x="1512190" y="35432"/>
                </a:lnTo>
                <a:lnTo>
                  <a:pt x="1416962" y="15957"/>
                </a:lnTo>
                <a:lnTo>
                  <a:pt x="1319194" y="4041"/>
                </a:lnTo>
                <a:lnTo>
                  <a:pt x="1219200" y="0"/>
                </a:lnTo>
                <a:lnTo>
                  <a:pt x="1119205" y="4041"/>
                </a:lnTo>
                <a:lnTo>
                  <a:pt x="1021437" y="15957"/>
                </a:lnTo>
                <a:lnTo>
                  <a:pt x="926209" y="35432"/>
                </a:lnTo>
                <a:lnTo>
                  <a:pt x="833835" y="62154"/>
                </a:lnTo>
                <a:lnTo>
                  <a:pt x="744628" y="95809"/>
                </a:lnTo>
                <a:lnTo>
                  <a:pt x="658903" y="136083"/>
                </a:lnTo>
                <a:lnTo>
                  <a:pt x="576973" y="182662"/>
                </a:lnTo>
                <a:lnTo>
                  <a:pt x="499152" y="235232"/>
                </a:lnTo>
                <a:lnTo>
                  <a:pt x="425754" y="293480"/>
                </a:lnTo>
                <a:lnTo>
                  <a:pt x="357092" y="357092"/>
                </a:lnTo>
                <a:lnTo>
                  <a:pt x="293480" y="425754"/>
                </a:lnTo>
                <a:lnTo>
                  <a:pt x="235232" y="499152"/>
                </a:lnTo>
                <a:lnTo>
                  <a:pt x="182662" y="576973"/>
                </a:lnTo>
                <a:lnTo>
                  <a:pt x="136083" y="658903"/>
                </a:lnTo>
                <a:lnTo>
                  <a:pt x="95809" y="744628"/>
                </a:lnTo>
                <a:lnTo>
                  <a:pt x="62154" y="833835"/>
                </a:lnTo>
                <a:lnTo>
                  <a:pt x="35432" y="926209"/>
                </a:lnTo>
                <a:lnTo>
                  <a:pt x="15957" y="1021437"/>
                </a:lnTo>
                <a:lnTo>
                  <a:pt x="4041" y="1119205"/>
                </a:lnTo>
                <a:lnTo>
                  <a:pt x="0" y="1219200"/>
                </a:lnTo>
                <a:close/>
              </a:path>
            </a:pathLst>
          </a:custGeom>
          <a:solidFill>
            <a:srgbClr val="0958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5747" y="403199"/>
            <a:ext cx="5750253" cy="482904"/>
          </a:xfrm>
          <a:prstGeom prst="rect">
            <a:avLst/>
          </a:prstGeom>
        </p:spPr>
        <p:txBody>
          <a:bodyPr wrap="square" lIns="0" tIns="24130" rIns="0" bIns="0" rtlCol="0">
            <a:noAutofit/>
          </a:bodyPr>
          <a:lstStyle/>
          <a:p>
            <a:pPr marL="12700">
              <a:lnSpc>
                <a:spcPts val="3800"/>
              </a:lnSpc>
            </a:pPr>
            <a:r>
              <a:rPr lang="fr-FR" sz="3600" b="1" spc="-25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Noto Mono"/>
              </a:rPr>
              <a:t>NOS  OFFRES  D’ABONNEMENT</a:t>
            </a:r>
            <a:endParaRPr lang="fr-FR" sz="3600" b="1" dirty="0">
              <a:latin typeface="Cambria" panose="02040503050406030204" pitchFamily="18" charset="0"/>
              <a:ea typeface="Cambria" panose="02040503050406030204" pitchFamily="18" charset="0"/>
              <a:cs typeface="Noto Mono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2F89FE-9392-4F3B-9EC4-7721113152F2}"/>
              </a:ext>
            </a:extLst>
          </p:cNvPr>
          <p:cNvGrpSpPr/>
          <p:nvPr/>
        </p:nvGrpSpPr>
        <p:grpSpPr>
          <a:xfrm>
            <a:off x="1671001" y="1114876"/>
            <a:ext cx="2520000" cy="637724"/>
            <a:chOff x="4056634" y="1741627"/>
            <a:chExt cx="4164348" cy="585012"/>
          </a:xfrm>
        </p:grpSpPr>
        <p:sp>
          <p:nvSpPr>
            <p:cNvPr id="9" name="object 9"/>
            <p:cNvSpPr txBox="1"/>
            <p:nvPr/>
          </p:nvSpPr>
          <p:spPr>
            <a:xfrm>
              <a:off x="4056634" y="1741627"/>
              <a:ext cx="1180475" cy="585012"/>
            </a:xfrm>
            <a:prstGeom prst="rect">
              <a:avLst/>
            </a:prstGeom>
          </p:spPr>
          <p:txBody>
            <a:bodyPr wrap="square" lIns="0" tIns="28987" rIns="0" bIns="0" rtlCol="0">
              <a:noAutofit/>
            </a:bodyPr>
            <a:lstStyle/>
            <a:p>
              <a:pPr marL="12700">
                <a:lnSpc>
                  <a:spcPts val="4565"/>
                </a:lnSpc>
              </a:pPr>
              <a:r>
                <a:rPr sz="2800" spc="205" dirty="0">
                  <a:solidFill>
                    <a:srgbClr val="3A3838"/>
                  </a:solidFill>
                  <a:latin typeface="Cambria"/>
                  <a:cs typeface="Cambria"/>
                </a:rPr>
                <a:t>PAY</a:t>
              </a:r>
              <a:endParaRPr sz="2800" dirty="0">
                <a:latin typeface="Cambria"/>
                <a:cs typeface="Cambria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5267076" y="1741627"/>
              <a:ext cx="819514" cy="585012"/>
            </a:xfrm>
            <a:prstGeom prst="rect">
              <a:avLst/>
            </a:prstGeom>
          </p:spPr>
          <p:txBody>
            <a:bodyPr wrap="square" lIns="0" tIns="28987" rIns="0" bIns="0" rtlCol="0">
              <a:noAutofit/>
            </a:bodyPr>
            <a:lstStyle/>
            <a:p>
              <a:pPr marL="12700">
                <a:lnSpc>
                  <a:spcPts val="4565"/>
                </a:lnSpc>
              </a:pPr>
              <a:r>
                <a:rPr sz="2800" spc="319" dirty="0">
                  <a:solidFill>
                    <a:srgbClr val="3A3838"/>
                  </a:solidFill>
                  <a:latin typeface="Cambria"/>
                  <a:cs typeface="Cambria"/>
                </a:rPr>
                <a:t>AS</a:t>
              </a:r>
              <a:endParaRPr sz="2800" dirty="0">
                <a:latin typeface="Cambria"/>
                <a:cs typeface="Cambria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6114889" y="1741627"/>
              <a:ext cx="1201515" cy="585012"/>
            </a:xfrm>
            <a:prstGeom prst="rect">
              <a:avLst/>
            </a:prstGeom>
          </p:spPr>
          <p:txBody>
            <a:bodyPr wrap="square" lIns="0" tIns="28987" rIns="0" bIns="0" rtlCol="0">
              <a:noAutofit/>
            </a:bodyPr>
            <a:lstStyle/>
            <a:p>
              <a:pPr marL="12700">
                <a:lnSpc>
                  <a:spcPts val="4565"/>
                </a:lnSpc>
              </a:pPr>
              <a:r>
                <a:rPr sz="2800" spc="108" dirty="0">
                  <a:solidFill>
                    <a:srgbClr val="3A3838"/>
                  </a:solidFill>
                  <a:latin typeface="Cambria"/>
                  <a:cs typeface="Cambria"/>
                </a:rPr>
                <a:t>YOU</a:t>
              </a:r>
              <a:endParaRPr sz="2800" dirty="0">
                <a:latin typeface="Cambria"/>
                <a:cs typeface="Cambria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7344359" y="1741627"/>
              <a:ext cx="876623" cy="585012"/>
            </a:xfrm>
            <a:prstGeom prst="rect">
              <a:avLst/>
            </a:prstGeom>
          </p:spPr>
          <p:txBody>
            <a:bodyPr wrap="square" lIns="0" tIns="28987" rIns="0" bIns="0" rtlCol="0">
              <a:noAutofit/>
            </a:bodyPr>
            <a:lstStyle/>
            <a:p>
              <a:pPr marL="12700">
                <a:lnSpc>
                  <a:spcPts val="4565"/>
                </a:lnSpc>
              </a:pPr>
              <a:r>
                <a:rPr sz="2800" spc="221" dirty="0">
                  <a:solidFill>
                    <a:srgbClr val="3A3838"/>
                  </a:solidFill>
                  <a:latin typeface="Cambria"/>
                  <a:cs typeface="Cambria"/>
                </a:rPr>
                <a:t>GO</a:t>
              </a:r>
              <a:endParaRPr sz="2800" dirty="0">
                <a:latin typeface="Cambria"/>
                <a:cs typeface="Cambria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209800" y="2473800"/>
            <a:ext cx="1251387" cy="401562"/>
          </a:xfrm>
          <a:prstGeom prst="rect">
            <a:avLst/>
          </a:prstGeom>
        </p:spPr>
        <p:txBody>
          <a:bodyPr wrap="square" lIns="0" tIns="39274" rIns="0" bIns="0" rtlCol="0">
            <a:noAutofit/>
          </a:bodyPr>
          <a:lstStyle/>
          <a:p>
            <a:pPr algn="ctr">
              <a:lnSpc>
                <a:spcPct val="97696"/>
              </a:lnSpc>
              <a:spcBef>
                <a:spcPts val="2025"/>
              </a:spcBef>
            </a:pPr>
            <a:r>
              <a:rPr sz="1600" b="1" spc="129" dirty="0">
                <a:solidFill>
                  <a:srgbClr val="FFFFFF"/>
                </a:solidFill>
                <a:latin typeface="Cambria"/>
                <a:cs typeface="Cambria"/>
              </a:rPr>
              <a:t>PASS JOUR</a:t>
            </a:r>
            <a:endParaRPr sz="1600" b="1" dirty="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33601" y="4005209"/>
            <a:ext cx="1650760" cy="325362"/>
          </a:xfrm>
          <a:prstGeom prst="rect">
            <a:avLst/>
          </a:prstGeom>
        </p:spPr>
        <p:txBody>
          <a:bodyPr wrap="square" lIns="0" tIns="39274" rIns="0" bIns="0" rtlCol="0">
            <a:noAutofit/>
          </a:bodyPr>
          <a:lstStyle/>
          <a:p>
            <a:pPr algn="ctr">
              <a:lnSpc>
                <a:spcPct val="97696"/>
              </a:lnSpc>
              <a:spcBef>
                <a:spcPts val="2025"/>
              </a:spcBef>
            </a:pPr>
            <a:r>
              <a:rPr sz="1400" b="1" spc="79" dirty="0">
                <a:solidFill>
                  <a:srgbClr val="FFFFFF"/>
                </a:solidFill>
                <a:latin typeface="Cambria"/>
                <a:cs typeface="Cambria"/>
              </a:rPr>
              <a:t>PASS SEMAINE</a:t>
            </a:r>
            <a:endParaRPr sz="1400" b="1" dirty="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6000" y="5475256"/>
            <a:ext cx="1313999" cy="325362"/>
          </a:xfrm>
          <a:prstGeom prst="rect">
            <a:avLst/>
          </a:prstGeom>
        </p:spPr>
        <p:txBody>
          <a:bodyPr wrap="square" lIns="0" tIns="39274" rIns="0" bIns="0" rtlCol="0">
            <a:noAutofit/>
          </a:bodyPr>
          <a:lstStyle/>
          <a:p>
            <a:pPr marL="12700" marR="61076" algn="ctr">
              <a:lnSpc>
                <a:spcPct val="97696"/>
              </a:lnSpc>
              <a:spcBef>
                <a:spcPts val="2025"/>
              </a:spcBef>
            </a:pPr>
            <a:r>
              <a:rPr sz="1800" b="1" spc="101" dirty="0">
                <a:solidFill>
                  <a:srgbClr val="FFFFFF"/>
                </a:solidFill>
                <a:latin typeface="Cambria"/>
                <a:cs typeface="Cambria"/>
              </a:rPr>
              <a:t>PASS MOIS</a:t>
            </a:r>
            <a:endParaRPr sz="1800" b="1" dirty="0">
              <a:latin typeface="Cambria"/>
              <a:cs typeface="Cambr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137601" y="6324600"/>
            <a:ext cx="3510601" cy="493650"/>
          </a:xfrm>
          <a:prstGeom prst="rect">
            <a:avLst/>
          </a:prstGeom>
        </p:spPr>
        <p:txBody>
          <a:bodyPr wrap="square" lIns="0" tIns="12223" rIns="0" bIns="0" rtlCol="0">
            <a:noAutofit/>
          </a:bodyPr>
          <a:lstStyle/>
          <a:p>
            <a:pPr marL="12700" algn="ctr">
              <a:lnSpc>
                <a:spcPts val="1925"/>
              </a:lnSpc>
            </a:pPr>
            <a:r>
              <a:rPr sz="2000" b="1" spc="31" dirty="0">
                <a:solidFill>
                  <a:srgbClr val="0958A8"/>
                </a:solidFill>
                <a:latin typeface="Cambria"/>
                <a:cs typeface="Cambria"/>
              </a:rPr>
              <a:t>LE PREMIER MOIS EST OFFERT</a:t>
            </a:r>
            <a:endParaRPr sz="2000" b="1" dirty="0">
              <a:latin typeface="Cambria"/>
              <a:cs typeface="Cambri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4DD9B8-8531-4C43-A73A-2C84B4C73222}"/>
              </a:ext>
            </a:extLst>
          </p:cNvPr>
          <p:cNvSpPr/>
          <p:nvPr/>
        </p:nvSpPr>
        <p:spPr>
          <a:xfrm>
            <a:off x="1981201" y="1940400"/>
            <a:ext cx="1752600" cy="817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650 FCFA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403411-98C9-41FB-8A86-46D646741F06}"/>
              </a:ext>
            </a:extLst>
          </p:cNvPr>
          <p:cNvSpPr/>
          <p:nvPr/>
        </p:nvSpPr>
        <p:spPr>
          <a:xfrm>
            <a:off x="2192275" y="3548009"/>
            <a:ext cx="1440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3 000 FCFA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857EF3-624E-43FE-9A80-19E3DF278E5B}"/>
              </a:ext>
            </a:extLst>
          </p:cNvPr>
          <p:cNvSpPr/>
          <p:nvPr/>
        </p:nvSpPr>
        <p:spPr>
          <a:xfrm>
            <a:off x="2083041" y="5114818"/>
            <a:ext cx="165076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10 000 FCFA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8AD2CFC4-D0C7-4761-A668-F260781F5B74}"/>
              </a:ext>
            </a:extLst>
          </p:cNvPr>
          <p:cNvCxnSpPr>
            <a:cxnSpLocks/>
          </p:cNvCxnSpPr>
          <p:nvPr/>
        </p:nvCxnSpPr>
        <p:spPr>
          <a:xfrm>
            <a:off x="5791200" y="1485209"/>
            <a:ext cx="0" cy="504000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object 2">
            <a:extLst>
              <a:ext uri="{FF2B5EF4-FFF2-40B4-BE49-F238E27FC236}">
                <a16:creationId xmlns:a16="http://schemas.microsoft.com/office/drawing/2014/main" id="{CC642EFC-148B-487C-803E-349DF1F161B5}"/>
              </a:ext>
            </a:extLst>
          </p:cNvPr>
          <p:cNvSpPr txBox="1"/>
          <p:nvPr/>
        </p:nvSpPr>
        <p:spPr>
          <a:xfrm>
            <a:off x="7181090" y="1219200"/>
            <a:ext cx="4401310" cy="637723"/>
          </a:xfrm>
          <a:prstGeom prst="rect">
            <a:avLst/>
          </a:prstGeom>
        </p:spPr>
        <p:txBody>
          <a:bodyPr wrap="square" lIns="0" tIns="16097" rIns="0" bIns="0" rtlCol="0">
            <a:noAutofit/>
          </a:bodyPr>
          <a:lstStyle/>
          <a:p>
            <a:pPr marL="12700" algn="ctr">
              <a:lnSpc>
                <a:spcPts val="2535"/>
              </a:lnSpc>
            </a:pPr>
            <a:r>
              <a:rPr lang="fr-FR" sz="2400" spc="47" dirty="0">
                <a:solidFill>
                  <a:srgbClr val="3A3838"/>
                </a:solidFill>
                <a:latin typeface="Cambria"/>
                <a:cs typeface="Cambria"/>
              </a:rPr>
              <a:t>COLLECTE ANALYSE ET VENTE DE DATA</a:t>
            </a:r>
            <a:endParaRPr sz="2400" dirty="0">
              <a:latin typeface="Cambria"/>
              <a:cs typeface="Cambria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4974899C-3BE9-421A-89D1-4AA8B5CDB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43" y="4546617"/>
            <a:ext cx="4181625" cy="21240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33" name="Image 32" descr="Une image contenant texte, accessoire&#10;&#10;Description générée automatiquement">
            <a:extLst>
              <a:ext uri="{FF2B5EF4-FFF2-40B4-BE49-F238E27FC236}">
                <a16:creationId xmlns:a16="http://schemas.microsoft.com/office/drawing/2014/main" id="{F78C140B-0245-46D6-AE3A-37C7C96DE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17" y="1992560"/>
            <a:ext cx="4199152" cy="25077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0" y="269748"/>
            <a:ext cx="4334256" cy="749807"/>
          </a:xfrm>
          <a:custGeom>
            <a:avLst/>
            <a:gdLst/>
            <a:ahLst/>
            <a:cxnLst/>
            <a:rect l="l" t="t" r="r" b="b"/>
            <a:pathLst>
              <a:path w="4334256" h="749807">
                <a:moveTo>
                  <a:pt x="4334256" y="749807"/>
                </a:moveTo>
                <a:lnTo>
                  <a:pt x="4334256" y="0"/>
                </a:lnTo>
                <a:lnTo>
                  <a:pt x="0" y="0"/>
                </a:lnTo>
                <a:lnTo>
                  <a:pt x="0" y="749807"/>
                </a:lnTo>
                <a:lnTo>
                  <a:pt x="4334256" y="749807"/>
                </a:lnTo>
                <a:close/>
              </a:path>
            </a:pathLst>
          </a:custGeom>
          <a:solidFill>
            <a:srgbClr val="0958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77500" y="260603"/>
            <a:ext cx="1467611" cy="822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2302" y="2344674"/>
            <a:ext cx="2141220" cy="2141220"/>
          </a:xfrm>
          <a:custGeom>
            <a:avLst/>
            <a:gdLst/>
            <a:ahLst/>
            <a:cxnLst/>
            <a:rect l="l" t="t" r="r" b="b"/>
            <a:pathLst>
              <a:path w="2141220" h="2141220">
                <a:moveTo>
                  <a:pt x="0" y="1070610"/>
                </a:moveTo>
                <a:lnTo>
                  <a:pt x="3548" y="1158420"/>
                </a:lnTo>
                <a:lnTo>
                  <a:pt x="14011" y="1244275"/>
                </a:lnTo>
                <a:lnTo>
                  <a:pt x="31113" y="1327899"/>
                </a:lnTo>
                <a:lnTo>
                  <a:pt x="54577" y="1409017"/>
                </a:lnTo>
                <a:lnTo>
                  <a:pt x="84129" y="1487352"/>
                </a:lnTo>
                <a:lnTo>
                  <a:pt x="119493" y="1562630"/>
                </a:lnTo>
                <a:lnTo>
                  <a:pt x="160394" y="1634575"/>
                </a:lnTo>
                <a:lnTo>
                  <a:pt x="206556" y="1702911"/>
                </a:lnTo>
                <a:lnTo>
                  <a:pt x="257704" y="1767363"/>
                </a:lnTo>
                <a:lnTo>
                  <a:pt x="313562" y="1827657"/>
                </a:lnTo>
                <a:lnTo>
                  <a:pt x="373856" y="1883515"/>
                </a:lnTo>
                <a:lnTo>
                  <a:pt x="438308" y="1934663"/>
                </a:lnTo>
                <a:lnTo>
                  <a:pt x="506644" y="1980825"/>
                </a:lnTo>
                <a:lnTo>
                  <a:pt x="578589" y="2021726"/>
                </a:lnTo>
                <a:lnTo>
                  <a:pt x="653867" y="2057090"/>
                </a:lnTo>
                <a:lnTo>
                  <a:pt x="732202" y="2086642"/>
                </a:lnTo>
                <a:lnTo>
                  <a:pt x="813320" y="2110106"/>
                </a:lnTo>
                <a:lnTo>
                  <a:pt x="896944" y="2127208"/>
                </a:lnTo>
                <a:lnTo>
                  <a:pt x="982799" y="2137671"/>
                </a:lnTo>
                <a:lnTo>
                  <a:pt x="1070610" y="2141220"/>
                </a:lnTo>
                <a:lnTo>
                  <a:pt x="1158420" y="2137671"/>
                </a:lnTo>
                <a:lnTo>
                  <a:pt x="1244275" y="2127208"/>
                </a:lnTo>
                <a:lnTo>
                  <a:pt x="1327899" y="2110106"/>
                </a:lnTo>
                <a:lnTo>
                  <a:pt x="1409017" y="2086642"/>
                </a:lnTo>
                <a:lnTo>
                  <a:pt x="1487352" y="2057090"/>
                </a:lnTo>
                <a:lnTo>
                  <a:pt x="1562630" y="2021726"/>
                </a:lnTo>
                <a:lnTo>
                  <a:pt x="1634575" y="1980825"/>
                </a:lnTo>
                <a:lnTo>
                  <a:pt x="1702911" y="1934663"/>
                </a:lnTo>
                <a:lnTo>
                  <a:pt x="1767363" y="1883515"/>
                </a:lnTo>
                <a:lnTo>
                  <a:pt x="1827656" y="1827657"/>
                </a:lnTo>
                <a:lnTo>
                  <a:pt x="1883515" y="1767363"/>
                </a:lnTo>
                <a:lnTo>
                  <a:pt x="1934663" y="1702911"/>
                </a:lnTo>
                <a:lnTo>
                  <a:pt x="1980825" y="1634575"/>
                </a:lnTo>
                <a:lnTo>
                  <a:pt x="2021726" y="1562630"/>
                </a:lnTo>
                <a:lnTo>
                  <a:pt x="2057090" y="1487352"/>
                </a:lnTo>
                <a:lnTo>
                  <a:pt x="2086642" y="1409017"/>
                </a:lnTo>
                <a:lnTo>
                  <a:pt x="2110106" y="1327899"/>
                </a:lnTo>
                <a:lnTo>
                  <a:pt x="2127208" y="1244275"/>
                </a:lnTo>
                <a:lnTo>
                  <a:pt x="2137671" y="1158420"/>
                </a:lnTo>
                <a:lnTo>
                  <a:pt x="2141220" y="1070610"/>
                </a:lnTo>
                <a:lnTo>
                  <a:pt x="2137671" y="982799"/>
                </a:lnTo>
                <a:lnTo>
                  <a:pt x="2127208" y="896944"/>
                </a:lnTo>
                <a:lnTo>
                  <a:pt x="2110106" y="813320"/>
                </a:lnTo>
                <a:lnTo>
                  <a:pt x="2086642" y="732202"/>
                </a:lnTo>
                <a:lnTo>
                  <a:pt x="2057090" y="653867"/>
                </a:lnTo>
                <a:lnTo>
                  <a:pt x="2021726" y="578589"/>
                </a:lnTo>
                <a:lnTo>
                  <a:pt x="1980825" y="506644"/>
                </a:lnTo>
                <a:lnTo>
                  <a:pt x="1934663" y="438308"/>
                </a:lnTo>
                <a:lnTo>
                  <a:pt x="1883515" y="373856"/>
                </a:lnTo>
                <a:lnTo>
                  <a:pt x="1827656" y="313563"/>
                </a:lnTo>
                <a:lnTo>
                  <a:pt x="1767363" y="257704"/>
                </a:lnTo>
                <a:lnTo>
                  <a:pt x="1702911" y="206556"/>
                </a:lnTo>
                <a:lnTo>
                  <a:pt x="1634575" y="160394"/>
                </a:lnTo>
                <a:lnTo>
                  <a:pt x="1562630" y="119493"/>
                </a:lnTo>
                <a:lnTo>
                  <a:pt x="1487352" y="84129"/>
                </a:lnTo>
                <a:lnTo>
                  <a:pt x="1409017" y="54577"/>
                </a:lnTo>
                <a:lnTo>
                  <a:pt x="1327899" y="31113"/>
                </a:lnTo>
                <a:lnTo>
                  <a:pt x="1244275" y="14011"/>
                </a:lnTo>
                <a:lnTo>
                  <a:pt x="1158420" y="3548"/>
                </a:lnTo>
                <a:lnTo>
                  <a:pt x="1070610" y="0"/>
                </a:lnTo>
                <a:lnTo>
                  <a:pt x="982799" y="3548"/>
                </a:lnTo>
                <a:lnTo>
                  <a:pt x="896944" y="14011"/>
                </a:lnTo>
                <a:lnTo>
                  <a:pt x="813320" y="31113"/>
                </a:lnTo>
                <a:lnTo>
                  <a:pt x="732202" y="54577"/>
                </a:lnTo>
                <a:lnTo>
                  <a:pt x="653867" y="84129"/>
                </a:lnTo>
                <a:lnTo>
                  <a:pt x="578589" y="119493"/>
                </a:lnTo>
                <a:lnTo>
                  <a:pt x="506644" y="160394"/>
                </a:lnTo>
                <a:lnTo>
                  <a:pt x="438308" y="206556"/>
                </a:lnTo>
                <a:lnTo>
                  <a:pt x="373856" y="257704"/>
                </a:lnTo>
                <a:lnTo>
                  <a:pt x="313562" y="313563"/>
                </a:lnTo>
                <a:lnTo>
                  <a:pt x="257704" y="373856"/>
                </a:lnTo>
                <a:lnTo>
                  <a:pt x="206556" y="438308"/>
                </a:lnTo>
                <a:lnTo>
                  <a:pt x="160394" y="506644"/>
                </a:lnTo>
                <a:lnTo>
                  <a:pt x="119493" y="578589"/>
                </a:lnTo>
                <a:lnTo>
                  <a:pt x="84129" y="653867"/>
                </a:lnTo>
                <a:lnTo>
                  <a:pt x="54577" y="732202"/>
                </a:lnTo>
                <a:lnTo>
                  <a:pt x="31113" y="813320"/>
                </a:lnTo>
                <a:lnTo>
                  <a:pt x="14011" y="896944"/>
                </a:lnTo>
                <a:lnTo>
                  <a:pt x="3548" y="982799"/>
                </a:lnTo>
                <a:lnTo>
                  <a:pt x="0" y="107061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2302" y="2344674"/>
            <a:ext cx="2141220" cy="2141220"/>
          </a:xfrm>
          <a:custGeom>
            <a:avLst/>
            <a:gdLst/>
            <a:ahLst/>
            <a:cxnLst/>
            <a:rect l="l" t="t" r="r" b="b"/>
            <a:pathLst>
              <a:path w="2141220" h="2141220">
                <a:moveTo>
                  <a:pt x="0" y="1070610"/>
                </a:moveTo>
                <a:lnTo>
                  <a:pt x="3548" y="982799"/>
                </a:lnTo>
                <a:lnTo>
                  <a:pt x="14011" y="896944"/>
                </a:lnTo>
                <a:lnTo>
                  <a:pt x="31113" y="813320"/>
                </a:lnTo>
                <a:lnTo>
                  <a:pt x="54577" y="732202"/>
                </a:lnTo>
                <a:lnTo>
                  <a:pt x="84129" y="653867"/>
                </a:lnTo>
                <a:lnTo>
                  <a:pt x="119493" y="578589"/>
                </a:lnTo>
                <a:lnTo>
                  <a:pt x="160394" y="506644"/>
                </a:lnTo>
                <a:lnTo>
                  <a:pt x="206556" y="438308"/>
                </a:lnTo>
                <a:lnTo>
                  <a:pt x="257704" y="373856"/>
                </a:lnTo>
                <a:lnTo>
                  <a:pt x="313562" y="313563"/>
                </a:lnTo>
                <a:lnTo>
                  <a:pt x="373856" y="257704"/>
                </a:lnTo>
                <a:lnTo>
                  <a:pt x="438308" y="206556"/>
                </a:lnTo>
                <a:lnTo>
                  <a:pt x="506644" y="160394"/>
                </a:lnTo>
                <a:lnTo>
                  <a:pt x="578589" y="119493"/>
                </a:lnTo>
                <a:lnTo>
                  <a:pt x="653867" y="84129"/>
                </a:lnTo>
                <a:lnTo>
                  <a:pt x="732202" y="54577"/>
                </a:lnTo>
                <a:lnTo>
                  <a:pt x="813320" y="31113"/>
                </a:lnTo>
                <a:lnTo>
                  <a:pt x="896944" y="14011"/>
                </a:lnTo>
                <a:lnTo>
                  <a:pt x="982799" y="3548"/>
                </a:lnTo>
                <a:lnTo>
                  <a:pt x="1070610" y="0"/>
                </a:lnTo>
                <a:lnTo>
                  <a:pt x="1158420" y="3548"/>
                </a:lnTo>
                <a:lnTo>
                  <a:pt x="1244275" y="14011"/>
                </a:lnTo>
                <a:lnTo>
                  <a:pt x="1327899" y="31113"/>
                </a:lnTo>
                <a:lnTo>
                  <a:pt x="1409017" y="54577"/>
                </a:lnTo>
                <a:lnTo>
                  <a:pt x="1487352" y="84129"/>
                </a:lnTo>
                <a:lnTo>
                  <a:pt x="1562630" y="119493"/>
                </a:lnTo>
                <a:lnTo>
                  <a:pt x="1634575" y="160394"/>
                </a:lnTo>
                <a:lnTo>
                  <a:pt x="1702911" y="206556"/>
                </a:lnTo>
                <a:lnTo>
                  <a:pt x="1767363" y="257704"/>
                </a:lnTo>
                <a:lnTo>
                  <a:pt x="1827656" y="313563"/>
                </a:lnTo>
                <a:lnTo>
                  <a:pt x="1883515" y="373856"/>
                </a:lnTo>
                <a:lnTo>
                  <a:pt x="1934663" y="438308"/>
                </a:lnTo>
                <a:lnTo>
                  <a:pt x="1980825" y="506644"/>
                </a:lnTo>
                <a:lnTo>
                  <a:pt x="2021726" y="578589"/>
                </a:lnTo>
                <a:lnTo>
                  <a:pt x="2057090" y="653867"/>
                </a:lnTo>
                <a:lnTo>
                  <a:pt x="2086642" y="732202"/>
                </a:lnTo>
                <a:lnTo>
                  <a:pt x="2110106" y="813320"/>
                </a:lnTo>
                <a:lnTo>
                  <a:pt x="2127208" y="896944"/>
                </a:lnTo>
                <a:lnTo>
                  <a:pt x="2137671" y="982799"/>
                </a:lnTo>
                <a:lnTo>
                  <a:pt x="2141220" y="1070610"/>
                </a:lnTo>
                <a:lnTo>
                  <a:pt x="2137671" y="1158420"/>
                </a:lnTo>
                <a:lnTo>
                  <a:pt x="2127208" y="1244275"/>
                </a:lnTo>
                <a:lnTo>
                  <a:pt x="2110106" y="1327899"/>
                </a:lnTo>
                <a:lnTo>
                  <a:pt x="2086642" y="1409017"/>
                </a:lnTo>
                <a:lnTo>
                  <a:pt x="2057090" y="1487352"/>
                </a:lnTo>
                <a:lnTo>
                  <a:pt x="2021726" y="1562630"/>
                </a:lnTo>
                <a:lnTo>
                  <a:pt x="1980825" y="1634575"/>
                </a:lnTo>
                <a:lnTo>
                  <a:pt x="1934663" y="1702911"/>
                </a:lnTo>
                <a:lnTo>
                  <a:pt x="1883515" y="1767363"/>
                </a:lnTo>
                <a:lnTo>
                  <a:pt x="1827656" y="1827657"/>
                </a:lnTo>
                <a:lnTo>
                  <a:pt x="1767363" y="1883515"/>
                </a:lnTo>
                <a:lnTo>
                  <a:pt x="1702911" y="1934663"/>
                </a:lnTo>
                <a:lnTo>
                  <a:pt x="1634575" y="1980825"/>
                </a:lnTo>
                <a:lnTo>
                  <a:pt x="1562630" y="2021726"/>
                </a:lnTo>
                <a:lnTo>
                  <a:pt x="1487352" y="2057090"/>
                </a:lnTo>
                <a:lnTo>
                  <a:pt x="1409017" y="2086642"/>
                </a:lnTo>
                <a:lnTo>
                  <a:pt x="1327899" y="2110106"/>
                </a:lnTo>
                <a:lnTo>
                  <a:pt x="1244275" y="2127208"/>
                </a:lnTo>
                <a:lnTo>
                  <a:pt x="1158420" y="2137671"/>
                </a:lnTo>
                <a:lnTo>
                  <a:pt x="1070610" y="2141220"/>
                </a:lnTo>
                <a:lnTo>
                  <a:pt x="982799" y="2137671"/>
                </a:lnTo>
                <a:lnTo>
                  <a:pt x="896944" y="2127208"/>
                </a:lnTo>
                <a:lnTo>
                  <a:pt x="813320" y="2110106"/>
                </a:lnTo>
                <a:lnTo>
                  <a:pt x="732202" y="2086642"/>
                </a:lnTo>
                <a:lnTo>
                  <a:pt x="653867" y="2057090"/>
                </a:lnTo>
                <a:lnTo>
                  <a:pt x="578589" y="2021726"/>
                </a:lnTo>
                <a:lnTo>
                  <a:pt x="506644" y="1980825"/>
                </a:lnTo>
                <a:lnTo>
                  <a:pt x="438308" y="1934663"/>
                </a:lnTo>
                <a:lnTo>
                  <a:pt x="373856" y="1883515"/>
                </a:lnTo>
                <a:lnTo>
                  <a:pt x="313562" y="1827657"/>
                </a:lnTo>
                <a:lnTo>
                  <a:pt x="257704" y="1767363"/>
                </a:lnTo>
                <a:lnTo>
                  <a:pt x="206556" y="1702911"/>
                </a:lnTo>
                <a:lnTo>
                  <a:pt x="160394" y="1634575"/>
                </a:lnTo>
                <a:lnTo>
                  <a:pt x="119493" y="1562630"/>
                </a:lnTo>
                <a:lnTo>
                  <a:pt x="84129" y="1487352"/>
                </a:lnTo>
                <a:lnTo>
                  <a:pt x="54577" y="1409017"/>
                </a:lnTo>
                <a:lnTo>
                  <a:pt x="31113" y="1327899"/>
                </a:lnTo>
                <a:lnTo>
                  <a:pt x="14011" y="1244275"/>
                </a:lnTo>
                <a:lnTo>
                  <a:pt x="3548" y="1158420"/>
                </a:lnTo>
                <a:lnTo>
                  <a:pt x="0" y="107061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7196" y="2868167"/>
            <a:ext cx="1549908" cy="1091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57950" y="2344674"/>
            <a:ext cx="2141220" cy="2141220"/>
          </a:xfrm>
          <a:custGeom>
            <a:avLst/>
            <a:gdLst/>
            <a:ahLst/>
            <a:cxnLst/>
            <a:rect l="l" t="t" r="r" b="b"/>
            <a:pathLst>
              <a:path w="2141220" h="2141220">
                <a:moveTo>
                  <a:pt x="0" y="1070610"/>
                </a:moveTo>
                <a:lnTo>
                  <a:pt x="3548" y="1158420"/>
                </a:lnTo>
                <a:lnTo>
                  <a:pt x="14011" y="1244275"/>
                </a:lnTo>
                <a:lnTo>
                  <a:pt x="31113" y="1327899"/>
                </a:lnTo>
                <a:lnTo>
                  <a:pt x="54577" y="1409017"/>
                </a:lnTo>
                <a:lnTo>
                  <a:pt x="84129" y="1487352"/>
                </a:lnTo>
                <a:lnTo>
                  <a:pt x="119493" y="1562630"/>
                </a:lnTo>
                <a:lnTo>
                  <a:pt x="160394" y="1634575"/>
                </a:lnTo>
                <a:lnTo>
                  <a:pt x="206556" y="1702911"/>
                </a:lnTo>
                <a:lnTo>
                  <a:pt x="257704" y="1767363"/>
                </a:lnTo>
                <a:lnTo>
                  <a:pt x="313562" y="1827657"/>
                </a:lnTo>
                <a:lnTo>
                  <a:pt x="373856" y="1883515"/>
                </a:lnTo>
                <a:lnTo>
                  <a:pt x="438308" y="1934663"/>
                </a:lnTo>
                <a:lnTo>
                  <a:pt x="506644" y="1980825"/>
                </a:lnTo>
                <a:lnTo>
                  <a:pt x="578589" y="2021726"/>
                </a:lnTo>
                <a:lnTo>
                  <a:pt x="653867" y="2057090"/>
                </a:lnTo>
                <a:lnTo>
                  <a:pt x="732202" y="2086642"/>
                </a:lnTo>
                <a:lnTo>
                  <a:pt x="813320" y="2110106"/>
                </a:lnTo>
                <a:lnTo>
                  <a:pt x="896944" y="2127208"/>
                </a:lnTo>
                <a:lnTo>
                  <a:pt x="982799" y="2137671"/>
                </a:lnTo>
                <a:lnTo>
                  <a:pt x="1070609" y="2141220"/>
                </a:lnTo>
                <a:lnTo>
                  <a:pt x="1158420" y="2137671"/>
                </a:lnTo>
                <a:lnTo>
                  <a:pt x="1244275" y="2127208"/>
                </a:lnTo>
                <a:lnTo>
                  <a:pt x="1327899" y="2110106"/>
                </a:lnTo>
                <a:lnTo>
                  <a:pt x="1409017" y="2086642"/>
                </a:lnTo>
                <a:lnTo>
                  <a:pt x="1487352" y="2057090"/>
                </a:lnTo>
                <a:lnTo>
                  <a:pt x="1562630" y="2021726"/>
                </a:lnTo>
                <a:lnTo>
                  <a:pt x="1634575" y="1980825"/>
                </a:lnTo>
                <a:lnTo>
                  <a:pt x="1702911" y="1934663"/>
                </a:lnTo>
                <a:lnTo>
                  <a:pt x="1767363" y="1883515"/>
                </a:lnTo>
                <a:lnTo>
                  <a:pt x="1827656" y="1827657"/>
                </a:lnTo>
                <a:lnTo>
                  <a:pt x="1883515" y="1767363"/>
                </a:lnTo>
                <a:lnTo>
                  <a:pt x="1934663" y="1702911"/>
                </a:lnTo>
                <a:lnTo>
                  <a:pt x="1980825" y="1634575"/>
                </a:lnTo>
                <a:lnTo>
                  <a:pt x="2021726" y="1562630"/>
                </a:lnTo>
                <a:lnTo>
                  <a:pt x="2057090" y="1487352"/>
                </a:lnTo>
                <a:lnTo>
                  <a:pt x="2086642" y="1409017"/>
                </a:lnTo>
                <a:lnTo>
                  <a:pt x="2110106" y="1327899"/>
                </a:lnTo>
                <a:lnTo>
                  <a:pt x="2127208" y="1244275"/>
                </a:lnTo>
                <a:lnTo>
                  <a:pt x="2137671" y="1158420"/>
                </a:lnTo>
                <a:lnTo>
                  <a:pt x="2141220" y="1070610"/>
                </a:lnTo>
                <a:lnTo>
                  <a:pt x="2137671" y="982799"/>
                </a:lnTo>
                <a:lnTo>
                  <a:pt x="2127208" y="896944"/>
                </a:lnTo>
                <a:lnTo>
                  <a:pt x="2110106" y="813320"/>
                </a:lnTo>
                <a:lnTo>
                  <a:pt x="2086642" y="732202"/>
                </a:lnTo>
                <a:lnTo>
                  <a:pt x="2057090" y="653867"/>
                </a:lnTo>
                <a:lnTo>
                  <a:pt x="2021726" y="578589"/>
                </a:lnTo>
                <a:lnTo>
                  <a:pt x="1980825" y="506644"/>
                </a:lnTo>
                <a:lnTo>
                  <a:pt x="1934663" y="438308"/>
                </a:lnTo>
                <a:lnTo>
                  <a:pt x="1883515" y="373856"/>
                </a:lnTo>
                <a:lnTo>
                  <a:pt x="1827656" y="313563"/>
                </a:lnTo>
                <a:lnTo>
                  <a:pt x="1767363" y="257704"/>
                </a:lnTo>
                <a:lnTo>
                  <a:pt x="1702911" y="206556"/>
                </a:lnTo>
                <a:lnTo>
                  <a:pt x="1634575" y="160394"/>
                </a:lnTo>
                <a:lnTo>
                  <a:pt x="1562630" y="119493"/>
                </a:lnTo>
                <a:lnTo>
                  <a:pt x="1487352" y="84129"/>
                </a:lnTo>
                <a:lnTo>
                  <a:pt x="1409017" y="54577"/>
                </a:lnTo>
                <a:lnTo>
                  <a:pt x="1327899" y="31113"/>
                </a:lnTo>
                <a:lnTo>
                  <a:pt x="1244275" y="14011"/>
                </a:lnTo>
                <a:lnTo>
                  <a:pt x="1158420" y="3548"/>
                </a:lnTo>
                <a:lnTo>
                  <a:pt x="1070609" y="0"/>
                </a:lnTo>
                <a:lnTo>
                  <a:pt x="982799" y="3548"/>
                </a:lnTo>
                <a:lnTo>
                  <a:pt x="896944" y="14011"/>
                </a:lnTo>
                <a:lnTo>
                  <a:pt x="813320" y="31113"/>
                </a:lnTo>
                <a:lnTo>
                  <a:pt x="732202" y="54577"/>
                </a:lnTo>
                <a:lnTo>
                  <a:pt x="653867" y="84129"/>
                </a:lnTo>
                <a:lnTo>
                  <a:pt x="578589" y="119493"/>
                </a:lnTo>
                <a:lnTo>
                  <a:pt x="506644" y="160394"/>
                </a:lnTo>
                <a:lnTo>
                  <a:pt x="438308" y="206556"/>
                </a:lnTo>
                <a:lnTo>
                  <a:pt x="373856" y="257704"/>
                </a:lnTo>
                <a:lnTo>
                  <a:pt x="313562" y="313563"/>
                </a:lnTo>
                <a:lnTo>
                  <a:pt x="257704" y="373856"/>
                </a:lnTo>
                <a:lnTo>
                  <a:pt x="206556" y="438308"/>
                </a:lnTo>
                <a:lnTo>
                  <a:pt x="160394" y="506644"/>
                </a:lnTo>
                <a:lnTo>
                  <a:pt x="119493" y="578589"/>
                </a:lnTo>
                <a:lnTo>
                  <a:pt x="84129" y="653867"/>
                </a:lnTo>
                <a:lnTo>
                  <a:pt x="54577" y="732202"/>
                </a:lnTo>
                <a:lnTo>
                  <a:pt x="31113" y="813320"/>
                </a:lnTo>
                <a:lnTo>
                  <a:pt x="14011" y="896944"/>
                </a:lnTo>
                <a:lnTo>
                  <a:pt x="3548" y="982799"/>
                </a:lnTo>
                <a:lnTo>
                  <a:pt x="0" y="107061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57950" y="2344674"/>
            <a:ext cx="2141220" cy="2141220"/>
          </a:xfrm>
          <a:custGeom>
            <a:avLst/>
            <a:gdLst/>
            <a:ahLst/>
            <a:cxnLst/>
            <a:rect l="l" t="t" r="r" b="b"/>
            <a:pathLst>
              <a:path w="2141220" h="2141220">
                <a:moveTo>
                  <a:pt x="0" y="1070610"/>
                </a:moveTo>
                <a:lnTo>
                  <a:pt x="3548" y="982799"/>
                </a:lnTo>
                <a:lnTo>
                  <a:pt x="14011" y="896944"/>
                </a:lnTo>
                <a:lnTo>
                  <a:pt x="31113" y="813320"/>
                </a:lnTo>
                <a:lnTo>
                  <a:pt x="54577" y="732202"/>
                </a:lnTo>
                <a:lnTo>
                  <a:pt x="84129" y="653867"/>
                </a:lnTo>
                <a:lnTo>
                  <a:pt x="119493" y="578589"/>
                </a:lnTo>
                <a:lnTo>
                  <a:pt x="160394" y="506644"/>
                </a:lnTo>
                <a:lnTo>
                  <a:pt x="206556" y="438308"/>
                </a:lnTo>
                <a:lnTo>
                  <a:pt x="257704" y="373856"/>
                </a:lnTo>
                <a:lnTo>
                  <a:pt x="313562" y="313563"/>
                </a:lnTo>
                <a:lnTo>
                  <a:pt x="373856" y="257704"/>
                </a:lnTo>
                <a:lnTo>
                  <a:pt x="438308" y="206556"/>
                </a:lnTo>
                <a:lnTo>
                  <a:pt x="506644" y="160394"/>
                </a:lnTo>
                <a:lnTo>
                  <a:pt x="578589" y="119493"/>
                </a:lnTo>
                <a:lnTo>
                  <a:pt x="653867" y="84129"/>
                </a:lnTo>
                <a:lnTo>
                  <a:pt x="732202" y="54577"/>
                </a:lnTo>
                <a:lnTo>
                  <a:pt x="813320" y="31113"/>
                </a:lnTo>
                <a:lnTo>
                  <a:pt x="896944" y="14011"/>
                </a:lnTo>
                <a:lnTo>
                  <a:pt x="982799" y="3548"/>
                </a:lnTo>
                <a:lnTo>
                  <a:pt x="1070609" y="0"/>
                </a:lnTo>
                <a:lnTo>
                  <a:pt x="1158420" y="3548"/>
                </a:lnTo>
                <a:lnTo>
                  <a:pt x="1244275" y="14011"/>
                </a:lnTo>
                <a:lnTo>
                  <a:pt x="1327899" y="31113"/>
                </a:lnTo>
                <a:lnTo>
                  <a:pt x="1409017" y="54577"/>
                </a:lnTo>
                <a:lnTo>
                  <a:pt x="1487352" y="84129"/>
                </a:lnTo>
                <a:lnTo>
                  <a:pt x="1562630" y="119493"/>
                </a:lnTo>
                <a:lnTo>
                  <a:pt x="1634575" y="160394"/>
                </a:lnTo>
                <a:lnTo>
                  <a:pt x="1702911" y="206556"/>
                </a:lnTo>
                <a:lnTo>
                  <a:pt x="1767363" y="257704"/>
                </a:lnTo>
                <a:lnTo>
                  <a:pt x="1827656" y="313563"/>
                </a:lnTo>
                <a:lnTo>
                  <a:pt x="1883515" y="373856"/>
                </a:lnTo>
                <a:lnTo>
                  <a:pt x="1934663" y="438308"/>
                </a:lnTo>
                <a:lnTo>
                  <a:pt x="1980825" y="506644"/>
                </a:lnTo>
                <a:lnTo>
                  <a:pt x="2021726" y="578589"/>
                </a:lnTo>
                <a:lnTo>
                  <a:pt x="2057090" y="653867"/>
                </a:lnTo>
                <a:lnTo>
                  <a:pt x="2086642" y="732202"/>
                </a:lnTo>
                <a:lnTo>
                  <a:pt x="2110106" y="813320"/>
                </a:lnTo>
                <a:lnTo>
                  <a:pt x="2127208" y="896944"/>
                </a:lnTo>
                <a:lnTo>
                  <a:pt x="2137671" y="982799"/>
                </a:lnTo>
                <a:lnTo>
                  <a:pt x="2141220" y="1070610"/>
                </a:lnTo>
                <a:lnTo>
                  <a:pt x="2137671" y="1158420"/>
                </a:lnTo>
                <a:lnTo>
                  <a:pt x="2127208" y="1244275"/>
                </a:lnTo>
                <a:lnTo>
                  <a:pt x="2110106" y="1327899"/>
                </a:lnTo>
                <a:lnTo>
                  <a:pt x="2086642" y="1409017"/>
                </a:lnTo>
                <a:lnTo>
                  <a:pt x="2057090" y="1487352"/>
                </a:lnTo>
                <a:lnTo>
                  <a:pt x="2021726" y="1562630"/>
                </a:lnTo>
                <a:lnTo>
                  <a:pt x="1980825" y="1634575"/>
                </a:lnTo>
                <a:lnTo>
                  <a:pt x="1934663" y="1702911"/>
                </a:lnTo>
                <a:lnTo>
                  <a:pt x="1883515" y="1767363"/>
                </a:lnTo>
                <a:lnTo>
                  <a:pt x="1827656" y="1827657"/>
                </a:lnTo>
                <a:lnTo>
                  <a:pt x="1767363" y="1883515"/>
                </a:lnTo>
                <a:lnTo>
                  <a:pt x="1702911" y="1934663"/>
                </a:lnTo>
                <a:lnTo>
                  <a:pt x="1634575" y="1980825"/>
                </a:lnTo>
                <a:lnTo>
                  <a:pt x="1562630" y="2021726"/>
                </a:lnTo>
                <a:lnTo>
                  <a:pt x="1487352" y="2057090"/>
                </a:lnTo>
                <a:lnTo>
                  <a:pt x="1409017" y="2086642"/>
                </a:lnTo>
                <a:lnTo>
                  <a:pt x="1327899" y="2110106"/>
                </a:lnTo>
                <a:lnTo>
                  <a:pt x="1244275" y="2127208"/>
                </a:lnTo>
                <a:lnTo>
                  <a:pt x="1158420" y="2137671"/>
                </a:lnTo>
                <a:lnTo>
                  <a:pt x="1070609" y="2141220"/>
                </a:lnTo>
                <a:lnTo>
                  <a:pt x="982799" y="2137671"/>
                </a:lnTo>
                <a:lnTo>
                  <a:pt x="896944" y="2127208"/>
                </a:lnTo>
                <a:lnTo>
                  <a:pt x="813320" y="2110106"/>
                </a:lnTo>
                <a:lnTo>
                  <a:pt x="732202" y="2086642"/>
                </a:lnTo>
                <a:lnTo>
                  <a:pt x="653867" y="2057090"/>
                </a:lnTo>
                <a:lnTo>
                  <a:pt x="578589" y="2021726"/>
                </a:lnTo>
                <a:lnTo>
                  <a:pt x="506644" y="1980825"/>
                </a:lnTo>
                <a:lnTo>
                  <a:pt x="438308" y="1934663"/>
                </a:lnTo>
                <a:lnTo>
                  <a:pt x="373856" y="1883515"/>
                </a:lnTo>
                <a:lnTo>
                  <a:pt x="313562" y="1827657"/>
                </a:lnTo>
                <a:lnTo>
                  <a:pt x="257704" y="1767363"/>
                </a:lnTo>
                <a:lnTo>
                  <a:pt x="206556" y="1702911"/>
                </a:lnTo>
                <a:lnTo>
                  <a:pt x="160394" y="1634575"/>
                </a:lnTo>
                <a:lnTo>
                  <a:pt x="119493" y="1562630"/>
                </a:lnTo>
                <a:lnTo>
                  <a:pt x="84129" y="1487352"/>
                </a:lnTo>
                <a:lnTo>
                  <a:pt x="54577" y="1409017"/>
                </a:lnTo>
                <a:lnTo>
                  <a:pt x="31113" y="1327899"/>
                </a:lnTo>
                <a:lnTo>
                  <a:pt x="14011" y="1244275"/>
                </a:lnTo>
                <a:lnTo>
                  <a:pt x="3548" y="1158420"/>
                </a:lnTo>
                <a:lnTo>
                  <a:pt x="0" y="1070610"/>
                </a:lnTo>
                <a:close/>
              </a:path>
            </a:pathLst>
          </a:custGeom>
          <a:ln w="28575">
            <a:solidFill>
              <a:srgbClr val="51BAB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42538" y="2344674"/>
            <a:ext cx="2141220" cy="2141220"/>
          </a:xfrm>
          <a:custGeom>
            <a:avLst/>
            <a:gdLst/>
            <a:ahLst/>
            <a:cxnLst/>
            <a:rect l="l" t="t" r="r" b="b"/>
            <a:pathLst>
              <a:path w="2141220" h="2141220">
                <a:moveTo>
                  <a:pt x="0" y="1070610"/>
                </a:moveTo>
                <a:lnTo>
                  <a:pt x="3548" y="1158420"/>
                </a:lnTo>
                <a:lnTo>
                  <a:pt x="14011" y="1244275"/>
                </a:lnTo>
                <a:lnTo>
                  <a:pt x="31113" y="1327899"/>
                </a:lnTo>
                <a:lnTo>
                  <a:pt x="54577" y="1409017"/>
                </a:lnTo>
                <a:lnTo>
                  <a:pt x="84129" y="1487352"/>
                </a:lnTo>
                <a:lnTo>
                  <a:pt x="119493" y="1562630"/>
                </a:lnTo>
                <a:lnTo>
                  <a:pt x="160394" y="1634575"/>
                </a:lnTo>
                <a:lnTo>
                  <a:pt x="206556" y="1702911"/>
                </a:lnTo>
                <a:lnTo>
                  <a:pt x="257704" y="1767363"/>
                </a:lnTo>
                <a:lnTo>
                  <a:pt x="313562" y="1827657"/>
                </a:lnTo>
                <a:lnTo>
                  <a:pt x="373856" y="1883515"/>
                </a:lnTo>
                <a:lnTo>
                  <a:pt x="438308" y="1934663"/>
                </a:lnTo>
                <a:lnTo>
                  <a:pt x="506644" y="1980825"/>
                </a:lnTo>
                <a:lnTo>
                  <a:pt x="578589" y="2021726"/>
                </a:lnTo>
                <a:lnTo>
                  <a:pt x="653867" y="2057090"/>
                </a:lnTo>
                <a:lnTo>
                  <a:pt x="732202" y="2086642"/>
                </a:lnTo>
                <a:lnTo>
                  <a:pt x="813320" y="2110106"/>
                </a:lnTo>
                <a:lnTo>
                  <a:pt x="896944" y="2127208"/>
                </a:lnTo>
                <a:lnTo>
                  <a:pt x="982799" y="2137671"/>
                </a:lnTo>
                <a:lnTo>
                  <a:pt x="1070610" y="2141220"/>
                </a:lnTo>
                <a:lnTo>
                  <a:pt x="1158420" y="2137671"/>
                </a:lnTo>
                <a:lnTo>
                  <a:pt x="1244275" y="2127208"/>
                </a:lnTo>
                <a:lnTo>
                  <a:pt x="1327899" y="2110106"/>
                </a:lnTo>
                <a:lnTo>
                  <a:pt x="1409017" y="2086642"/>
                </a:lnTo>
                <a:lnTo>
                  <a:pt x="1487352" y="2057090"/>
                </a:lnTo>
                <a:lnTo>
                  <a:pt x="1562630" y="2021726"/>
                </a:lnTo>
                <a:lnTo>
                  <a:pt x="1634575" y="1980825"/>
                </a:lnTo>
                <a:lnTo>
                  <a:pt x="1702911" y="1934663"/>
                </a:lnTo>
                <a:lnTo>
                  <a:pt x="1767363" y="1883515"/>
                </a:lnTo>
                <a:lnTo>
                  <a:pt x="1827656" y="1827657"/>
                </a:lnTo>
                <a:lnTo>
                  <a:pt x="1883515" y="1767363"/>
                </a:lnTo>
                <a:lnTo>
                  <a:pt x="1934663" y="1702911"/>
                </a:lnTo>
                <a:lnTo>
                  <a:pt x="1980825" y="1634575"/>
                </a:lnTo>
                <a:lnTo>
                  <a:pt x="2021726" y="1562630"/>
                </a:lnTo>
                <a:lnTo>
                  <a:pt x="2057090" y="1487352"/>
                </a:lnTo>
                <a:lnTo>
                  <a:pt x="2086642" y="1409017"/>
                </a:lnTo>
                <a:lnTo>
                  <a:pt x="2110106" y="1327899"/>
                </a:lnTo>
                <a:lnTo>
                  <a:pt x="2127208" y="1244275"/>
                </a:lnTo>
                <a:lnTo>
                  <a:pt x="2137671" y="1158420"/>
                </a:lnTo>
                <a:lnTo>
                  <a:pt x="2141220" y="1070610"/>
                </a:lnTo>
                <a:lnTo>
                  <a:pt x="2137671" y="982799"/>
                </a:lnTo>
                <a:lnTo>
                  <a:pt x="2127208" y="896944"/>
                </a:lnTo>
                <a:lnTo>
                  <a:pt x="2110106" y="813320"/>
                </a:lnTo>
                <a:lnTo>
                  <a:pt x="2086642" y="732202"/>
                </a:lnTo>
                <a:lnTo>
                  <a:pt x="2057090" y="653867"/>
                </a:lnTo>
                <a:lnTo>
                  <a:pt x="2021726" y="578589"/>
                </a:lnTo>
                <a:lnTo>
                  <a:pt x="1980825" y="506644"/>
                </a:lnTo>
                <a:lnTo>
                  <a:pt x="1934663" y="438308"/>
                </a:lnTo>
                <a:lnTo>
                  <a:pt x="1883515" y="373856"/>
                </a:lnTo>
                <a:lnTo>
                  <a:pt x="1827656" y="313563"/>
                </a:lnTo>
                <a:lnTo>
                  <a:pt x="1767363" y="257704"/>
                </a:lnTo>
                <a:lnTo>
                  <a:pt x="1702911" y="206556"/>
                </a:lnTo>
                <a:lnTo>
                  <a:pt x="1634575" y="160394"/>
                </a:lnTo>
                <a:lnTo>
                  <a:pt x="1562630" y="119493"/>
                </a:lnTo>
                <a:lnTo>
                  <a:pt x="1487352" y="84129"/>
                </a:lnTo>
                <a:lnTo>
                  <a:pt x="1409017" y="54577"/>
                </a:lnTo>
                <a:lnTo>
                  <a:pt x="1327899" y="31113"/>
                </a:lnTo>
                <a:lnTo>
                  <a:pt x="1244275" y="14011"/>
                </a:lnTo>
                <a:lnTo>
                  <a:pt x="1158420" y="3548"/>
                </a:lnTo>
                <a:lnTo>
                  <a:pt x="1070610" y="0"/>
                </a:lnTo>
                <a:lnTo>
                  <a:pt x="982799" y="3548"/>
                </a:lnTo>
                <a:lnTo>
                  <a:pt x="896944" y="14011"/>
                </a:lnTo>
                <a:lnTo>
                  <a:pt x="813320" y="31113"/>
                </a:lnTo>
                <a:lnTo>
                  <a:pt x="732202" y="54577"/>
                </a:lnTo>
                <a:lnTo>
                  <a:pt x="653867" y="84129"/>
                </a:lnTo>
                <a:lnTo>
                  <a:pt x="578589" y="119493"/>
                </a:lnTo>
                <a:lnTo>
                  <a:pt x="506644" y="160394"/>
                </a:lnTo>
                <a:lnTo>
                  <a:pt x="438308" y="206556"/>
                </a:lnTo>
                <a:lnTo>
                  <a:pt x="373856" y="257704"/>
                </a:lnTo>
                <a:lnTo>
                  <a:pt x="313562" y="313563"/>
                </a:lnTo>
                <a:lnTo>
                  <a:pt x="257704" y="373856"/>
                </a:lnTo>
                <a:lnTo>
                  <a:pt x="206556" y="438308"/>
                </a:lnTo>
                <a:lnTo>
                  <a:pt x="160394" y="506644"/>
                </a:lnTo>
                <a:lnTo>
                  <a:pt x="119493" y="578589"/>
                </a:lnTo>
                <a:lnTo>
                  <a:pt x="84129" y="653867"/>
                </a:lnTo>
                <a:lnTo>
                  <a:pt x="54577" y="732202"/>
                </a:lnTo>
                <a:lnTo>
                  <a:pt x="31113" y="813320"/>
                </a:lnTo>
                <a:lnTo>
                  <a:pt x="14011" y="896944"/>
                </a:lnTo>
                <a:lnTo>
                  <a:pt x="3548" y="982799"/>
                </a:lnTo>
                <a:lnTo>
                  <a:pt x="0" y="107061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42538" y="2344674"/>
            <a:ext cx="2141220" cy="2141220"/>
          </a:xfrm>
          <a:custGeom>
            <a:avLst/>
            <a:gdLst/>
            <a:ahLst/>
            <a:cxnLst/>
            <a:rect l="l" t="t" r="r" b="b"/>
            <a:pathLst>
              <a:path w="2141220" h="2141220">
                <a:moveTo>
                  <a:pt x="0" y="1070610"/>
                </a:moveTo>
                <a:lnTo>
                  <a:pt x="3548" y="982799"/>
                </a:lnTo>
                <a:lnTo>
                  <a:pt x="14011" y="896944"/>
                </a:lnTo>
                <a:lnTo>
                  <a:pt x="31113" y="813320"/>
                </a:lnTo>
                <a:lnTo>
                  <a:pt x="54577" y="732202"/>
                </a:lnTo>
                <a:lnTo>
                  <a:pt x="84129" y="653867"/>
                </a:lnTo>
                <a:lnTo>
                  <a:pt x="119493" y="578589"/>
                </a:lnTo>
                <a:lnTo>
                  <a:pt x="160394" y="506644"/>
                </a:lnTo>
                <a:lnTo>
                  <a:pt x="206556" y="438308"/>
                </a:lnTo>
                <a:lnTo>
                  <a:pt x="257704" y="373856"/>
                </a:lnTo>
                <a:lnTo>
                  <a:pt x="313562" y="313563"/>
                </a:lnTo>
                <a:lnTo>
                  <a:pt x="373856" y="257704"/>
                </a:lnTo>
                <a:lnTo>
                  <a:pt x="438308" y="206556"/>
                </a:lnTo>
                <a:lnTo>
                  <a:pt x="506644" y="160394"/>
                </a:lnTo>
                <a:lnTo>
                  <a:pt x="578589" y="119493"/>
                </a:lnTo>
                <a:lnTo>
                  <a:pt x="653867" y="84129"/>
                </a:lnTo>
                <a:lnTo>
                  <a:pt x="732202" y="54577"/>
                </a:lnTo>
                <a:lnTo>
                  <a:pt x="813320" y="31113"/>
                </a:lnTo>
                <a:lnTo>
                  <a:pt x="896944" y="14011"/>
                </a:lnTo>
                <a:lnTo>
                  <a:pt x="982799" y="3548"/>
                </a:lnTo>
                <a:lnTo>
                  <a:pt x="1070610" y="0"/>
                </a:lnTo>
                <a:lnTo>
                  <a:pt x="1158420" y="3548"/>
                </a:lnTo>
                <a:lnTo>
                  <a:pt x="1244275" y="14011"/>
                </a:lnTo>
                <a:lnTo>
                  <a:pt x="1327899" y="31113"/>
                </a:lnTo>
                <a:lnTo>
                  <a:pt x="1409017" y="54577"/>
                </a:lnTo>
                <a:lnTo>
                  <a:pt x="1487352" y="84129"/>
                </a:lnTo>
                <a:lnTo>
                  <a:pt x="1562630" y="119493"/>
                </a:lnTo>
                <a:lnTo>
                  <a:pt x="1634575" y="160394"/>
                </a:lnTo>
                <a:lnTo>
                  <a:pt x="1702911" y="206556"/>
                </a:lnTo>
                <a:lnTo>
                  <a:pt x="1767363" y="257704"/>
                </a:lnTo>
                <a:lnTo>
                  <a:pt x="1827656" y="313563"/>
                </a:lnTo>
                <a:lnTo>
                  <a:pt x="1883515" y="373856"/>
                </a:lnTo>
                <a:lnTo>
                  <a:pt x="1934663" y="438308"/>
                </a:lnTo>
                <a:lnTo>
                  <a:pt x="1980825" y="506644"/>
                </a:lnTo>
                <a:lnTo>
                  <a:pt x="2021726" y="578589"/>
                </a:lnTo>
                <a:lnTo>
                  <a:pt x="2057090" y="653867"/>
                </a:lnTo>
                <a:lnTo>
                  <a:pt x="2086642" y="732202"/>
                </a:lnTo>
                <a:lnTo>
                  <a:pt x="2110106" y="813320"/>
                </a:lnTo>
                <a:lnTo>
                  <a:pt x="2127208" y="896944"/>
                </a:lnTo>
                <a:lnTo>
                  <a:pt x="2137671" y="982799"/>
                </a:lnTo>
                <a:lnTo>
                  <a:pt x="2141220" y="1070610"/>
                </a:lnTo>
                <a:lnTo>
                  <a:pt x="2137671" y="1158420"/>
                </a:lnTo>
                <a:lnTo>
                  <a:pt x="2127208" y="1244275"/>
                </a:lnTo>
                <a:lnTo>
                  <a:pt x="2110106" y="1327899"/>
                </a:lnTo>
                <a:lnTo>
                  <a:pt x="2086642" y="1409017"/>
                </a:lnTo>
                <a:lnTo>
                  <a:pt x="2057090" y="1487352"/>
                </a:lnTo>
                <a:lnTo>
                  <a:pt x="2021726" y="1562630"/>
                </a:lnTo>
                <a:lnTo>
                  <a:pt x="1980825" y="1634575"/>
                </a:lnTo>
                <a:lnTo>
                  <a:pt x="1934663" y="1702911"/>
                </a:lnTo>
                <a:lnTo>
                  <a:pt x="1883515" y="1767363"/>
                </a:lnTo>
                <a:lnTo>
                  <a:pt x="1827656" y="1827657"/>
                </a:lnTo>
                <a:lnTo>
                  <a:pt x="1767363" y="1883515"/>
                </a:lnTo>
                <a:lnTo>
                  <a:pt x="1702911" y="1934663"/>
                </a:lnTo>
                <a:lnTo>
                  <a:pt x="1634575" y="1980825"/>
                </a:lnTo>
                <a:lnTo>
                  <a:pt x="1562630" y="2021726"/>
                </a:lnTo>
                <a:lnTo>
                  <a:pt x="1487352" y="2057090"/>
                </a:lnTo>
                <a:lnTo>
                  <a:pt x="1409017" y="2086642"/>
                </a:lnTo>
                <a:lnTo>
                  <a:pt x="1327899" y="2110106"/>
                </a:lnTo>
                <a:lnTo>
                  <a:pt x="1244275" y="2127208"/>
                </a:lnTo>
                <a:lnTo>
                  <a:pt x="1158420" y="2137671"/>
                </a:lnTo>
                <a:lnTo>
                  <a:pt x="1070610" y="2141220"/>
                </a:lnTo>
                <a:lnTo>
                  <a:pt x="982799" y="2137671"/>
                </a:lnTo>
                <a:lnTo>
                  <a:pt x="896944" y="2127208"/>
                </a:lnTo>
                <a:lnTo>
                  <a:pt x="813320" y="2110106"/>
                </a:lnTo>
                <a:lnTo>
                  <a:pt x="732202" y="2086642"/>
                </a:lnTo>
                <a:lnTo>
                  <a:pt x="653867" y="2057090"/>
                </a:lnTo>
                <a:lnTo>
                  <a:pt x="578589" y="2021726"/>
                </a:lnTo>
                <a:lnTo>
                  <a:pt x="506644" y="1980825"/>
                </a:lnTo>
                <a:lnTo>
                  <a:pt x="438308" y="1934663"/>
                </a:lnTo>
                <a:lnTo>
                  <a:pt x="373856" y="1883515"/>
                </a:lnTo>
                <a:lnTo>
                  <a:pt x="313562" y="1827657"/>
                </a:lnTo>
                <a:lnTo>
                  <a:pt x="257704" y="1767363"/>
                </a:lnTo>
                <a:lnTo>
                  <a:pt x="206556" y="1702911"/>
                </a:lnTo>
                <a:lnTo>
                  <a:pt x="160394" y="1634575"/>
                </a:lnTo>
                <a:lnTo>
                  <a:pt x="119493" y="1562630"/>
                </a:lnTo>
                <a:lnTo>
                  <a:pt x="84129" y="1487352"/>
                </a:lnTo>
                <a:lnTo>
                  <a:pt x="54577" y="1409017"/>
                </a:lnTo>
                <a:lnTo>
                  <a:pt x="31113" y="1327899"/>
                </a:lnTo>
                <a:lnTo>
                  <a:pt x="14011" y="1244275"/>
                </a:lnTo>
                <a:lnTo>
                  <a:pt x="3548" y="1158420"/>
                </a:lnTo>
                <a:lnTo>
                  <a:pt x="0" y="1070610"/>
                </a:lnTo>
                <a:close/>
              </a:path>
            </a:pathLst>
          </a:custGeom>
          <a:ln w="28575">
            <a:solidFill>
              <a:srgbClr val="52A78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81922" y="2344674"/>
            <a:ext cx="2141220" cy="2141220"/>
          </a:xfrm>
          <a:custGeom>
            <a:avLst/>
            <a:gdLst/>
            <a:ahLst/>
            <a:cxnLst/>
            <a:rect l="l" t="t" r="r" b="b"/>
            <a:pathLst>
              <a:path w="2141220" h="2141220">
                <a:moveTo>
                  <a:pt x="0" y="1070610"/>
                </a:moveTo>
                <a:lnTo>
                  <a:pt x="3548" y="1158420"/>
                </a:lnTo>
                <a:lnTo>
                  <a:pt x="14011" y="1244275"/>
                </a:lnTo>
                <a:lnTo>
                  <a:pt x="31113" y="1327899"/>
                </a:lnTo>
                <a:lnTo>
                  <a:pt x="54577" y="1409017"/>
                </a:lnTo>
                <a:lnTo>
                  <a:pt x="84129" y="1487352"/>
                </a:lnTo>
                <a:lnTo>
                  <a:pt x="119493" y="1562630"/>
                </a:lnTo>
                <a:lnTo>
                  <a:pt x="160394" y="1634575"/>
                </a:lnTo>
                <a:lnTo>
                  <a:pt x="206556" y="1702911"/>
                </a:lnTo>
                <a:lnTo>
                  <a:pt x="257704" y="1767363"/>
                </a:lnTo>
                <a:lnTo>
                  <a:pt x="313562" y="1827657"/>
                </a:lnTo>
                <a:lnTo>
                  <a:pt x="373856" y="1883515"/>
                </a:lnTo>
                <a:lnTo>
                  <a:pt x="438308" y="1934663"/>
                </a:lnTo>
                <a:lnTo>
                  <a:pt x="506644" y="1980825"/>
                </a:lnTo>
                <a:lnTo>
                  <a:pt x="578589" y="2021726"/>
                </a:lnTo>
                <a:lnTo>
                  <a:pt x="653867" y="2057090"/>
                </a:lnTo>
                <a:lnTo>
                  <a:pt x="732202" y="2086642"/>
                </a:lnTo>
                <a:lnTo>
                  <a:pt x="813320" y="2110106"/>
                </a:lnTo>
                <a:lnTo>
                  <a:pt x="896944" y="2127208"/>
                </a:lnTo>
                <a:lnTo>
                  <a:pt x="982799" y="2137671"/>
                </a:lnTo>
                <a:lnTo>
                  <a:pt x="1070609" y="2141220"/>
                </a:lnTo>
                <a:lnTo>
                  <a:pt x="1158420" y="2137671"/>
                </a:lnTo>
                <a:lnTo>
                  <a:pt x="1244275" y="2127208"/>
                </a:lnTo>
                <a:lnTo>
                  <a:pt x="1327899" y="2110106"/>
                </a:lnTo>
                <a:lnTo>
                  <a:pt x="1409017" y="2086642"/>
                </a:lnTo>
                <a:lnTo>
                  <a:pt x="1487352" y="2057090"/>
                </a:lnTo>
                <a:lnTo>
                  <a:pt x="1562630" y="2021726"/>
                </a:lnTo>
                <a:lnTo>
                  <a:pt x="1634575" y="1980825"/>
                </a:lnTo>
                <a:lnTo>
                  <a:pt x="1702911" y="1934663"/>
                </a:lnTo>
                <a:lnTo>
                  <a:pt x="1767363" y="1883515"/>
                </a:lnTo>
                <a:lnTo>
                  <a:pt x="1827656" y="1827657"/>
                </a:lnTo>
                <a:lnTo>
                  <a:pt x="1883515" y="1767363"/>
                </a:lnTo>
                <a:lnTo>
                  <a:pt x="1934663" y="1702911"/>
                </a:lnTo>
                <a:lnTo>
                  <a:pt x="1980825" y="1634575"/>
                </a:lnTo>
                <a:lnTo>
                  <a:pt x="2021726" y="1562630"/>
                </a:lnTo>
                <a:lnTo>
                  <a:pt x="2057090" y="1487352"/>
                </a:lnTo>
                <a:lnTo>
                  <a:pt x="2086642" y="1409017"/>
                </a:lnTo>
                <a:lnTo>
                  <a:pt x="2110106" y="1327899"/>
                </a:lnTo>
                <a:lnTo>
                  <a:pt x="2127208" y="1244275"/>
                </a:lnTo>
                <a:lnTo>
                  <a:pt x="2137671" y="1158420"/>
                </a:lnTo>
                <a:lnTo>
                  <a:pt x="2141220" y="1070610"/>
                </a:lnTo>
                <a:lnTo>
                  <a:pt x="2137671" y="982799"/>
                </a:lnTo>
                <a:lnTo>
                  <a:pt x="2127208" y="896944"/>
                </a:lnTo>
                <a:lnTo>
                  <a:pt x="2110106" y="813320"/>
                </a:lnTo>
                <a:lnTo>
                  <a:pt x="2086642" y="732202"/>
                </a:lnTo>
                <a:lnTo>
                  <a:pt x="2057090" y="653867"/>
                </a:lnTo>
                <a:lnTo>
                  <a:pt x="2021726" y="578589"/>
                </a:lnTo>
                <a:lnTo>
                  <a:pt x="1980825" y="506644"/>
                </a:lnTo>
                <a:lnTo>
                  <a:pt x="1934663" y="438308"/>
                </a:lnTo>
                <a:lnTo>
                  <a:pt x="1883515" y="373856"/>
                </a:lnTo>
                <a:lnTo>
                  <a:pt x="1827656" y="313563"/>
                </a:lnTo>
                <a:lnTo>
                  <a:pt x="1767363" y="257704"/>
                </a:lnTo>
                <a:lnTo>
                  <a:pt x="1702911" y="206556"/>
                </a:lnTo>
                <a:lnTo>
                  <a:pt x="1634575" y="160394"/>
                </a:lnTo>
                <a:lnTo>
                  <a:pt x="1562630" y="119493"/>
                </a:lnTo>
                <a:lnTo>
                  <a:pt x="1487352" y="84129"/>
                </a:lnTo>
                <a:lnTo>
                  <a:pt x="1409017" y="54577"/>
                </a:lnTo>
                <a:lnTo>
                  <a:pt x="1327899" y="31113"/>
                </a:lnTo>
                <a:lnTo>
                  <a:pt x="1244275" y="14011"/>
                </a:lnTo>
                <a:lnTo>
                  <a:pt x="1158420" y="3548"/>
                </a:lnTo>
                <a:lnTo>
                  <a:pt x="1070609" y="0"/>
                </a:lnTo>
                <a:lnTo>
                  <a:pt x="982799" y="3548"/>
                </a:lnTo>
                <a:lnTo>
                  <a:pt x="896944" y="14011"/>
                </a:lnTo>
                <a:lnTo>
                  <a:pt x="813320" y="31113"/>
                </a:lnTo>
                <a:lnTo>
                  <a:pt x="732202" y="54577"/>
                </a:lnTo>
                <a:lnTo>
                  <a:pt x="653867" y="84129"/>
                </a:lnTo>
                <a:lnTo>
                  <a:pt x="578589" y="119493"/>
                </a:lnTo>
                <a:lnTo>
                  <a:pt x="506644" y="160394"/>
                </a:lnTo>
                <a:lnTo>
                  <a:pt x="438308" y="206556"/>
                </a:lnTo>
                <a:lnTo>
                  <a:pt x="373856" y="257704"/>
                </a:lnTo>
                <a:lnTo>
                  <a:pt x="313562" y="313563"/>
                </a:lnTo>
                <a:lnTo>
                  <a:pt x="257704" y="373856"/>
                </a:lnTo>
                <a:lnTo>
                  <a:pt x="206556" y="438308"/>
                </a:lnTo>
                <a:lnTo>
                  <a:pt x="160394" y="506644"/>
                </a:lnTo>
                <a:lnTo>
                  <a:pt x="119493" y="578589"/>
                </a:lnTo>
                <a:lnTo>
                  <a:pt x="84129" y="653867"/>
                </a:lnTo>
                <a:lnTo>
                  <a:pt x="54577" y="732202"/>
                </a:lnTo>
                <a:lnTo>
                  <a:pt x="31113" y="813320"/>
                </a:lnTo>
                <a:lnTo>
                  <a:pt x="14011" y="896944"/>
                </a:lnTo>
                <a:lnTo>
                  <a:pt x="3548" y="982799"/>
                </a:lnTo>
                <a:lnTo>
                  <a:pt x="0" y="107061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81922" y="2344674"/>
            <a:ext cx="2141220" cy="2141220"/>
          </a:xfrm>
          <a:custGeom>
            <a:avLst/>
            <a:gdLst/>
            <a:ahLst/>
            <a:cxnLst/>
            <a:rect l="l" t="t" r="r" b="b"/>
            <a:pathLst>
              <a:path w="2141220" h="2141220">
                <a:moveTo>
                  <a:pt x="0" y="1070610"/>
                </a:moveTo>
                <a:lnTo>
                  <a:pt x="3548" y="982799"/>
                </a:lnTo>
                <a:lnTo>
                  <a:pt x="14011" y="896944"/>
                </a:lnTo>
                <a:lnTo>
                  <a:pt x="31113" y="813320"/>
                </a:lnTo>
                <a:lnTo>
                  <a:pt x="54577" y="732202"/>
                </a:lnTo>
                <a:lnTo>
                  <a:pt x="84129" y="653867"/>
                </a:lnTo>
                <a:lnTo>
                  <a:pt x="119493" y="578589"/>
                </a:lnTo>
                <a:lnTo>
                  <a:pt x="160394" y="506644"/>
                </a:lnTo>
                <a:lnTo>
                  <a:pt x="206556" y="438308"/>
                </a:lnTo>
                <a:lnTo>
                  <a:pt x="257704" y="373856"/>
                </a:lnTo>
                <a:lnTo>
                  <a:pt x="313562" y="313563"/>
                </a:lnTo>
                <a:lnTo>
                  <a:pt x="373856" y="257704"/>
                </a:lnTo>
                <a:lnTo>
                  <a:pt x="438308" y="206556"/>
                </a:lnTo>
                <a:lnTo>
                  <a:pt x="506644" y="160394"/>
                </a:lnTo>
                <a:lnTo>
                  <a:pt x="578589" y="119493"/>
                </a:lnTo>
                <a:lnTo>
                  <a:pt x="653867" y="84129"/>
                </a:lnTo>
                <a:lnTo>
                  <a:pt x="732202" y="54577"/>
                </a:lnTo>
                <a:lnTo>
                  <a:pt x="813320" y="31113"/>
                </a:lnTo>
                <a:lnTo>
                  <a:pt x="896944" y="14011"/>
                </a:lnTo>
                <a:lnTo>
                  <a:pt x="982799" y="3548"/>
                </a:lnTo>
                <a:lnTo>
                  <a:pt x="1070609" y="0"/>
                </a:lnTo>
                <a:lnTo>
                  <a:pt x="1158420" y="3548"/>
                </a:lnTo>
                <a:lnTo>
                  <a:pt x="1244275" y="14011"/>
                </a:lnTo>
                <a:lnTo>
                  <a:pt x="1327899" y="31113"/>
                </a:lnTo>
                <a:lnTo>
                  <a:pt x="1409017" y="54577"/>
                </a:lnTo>
                <a:lnTo>
                  <a:pt x="1487352" y="84129"/>
                </a:lnTo>
                <a:lnTo>
                  <a:pt x="1562630" y="119493"/>
                </a:lnTo>
                <a:lnTo>
                  <a:pt x="1634575" y="160394"/>
                </a:lnTo>
                <a:lnTo>
                  <a:pt x="1702911" y="206556"/>
                </a:lnTo>
                <a:lnTo>
                  <a:pt x="1767363" y="257704"/>
                </a:lnTo>
                <a:lnTo>
                  <a:pt x="1827656" y="313563"/>
                </a:lnTo>
                <a:lnTo>
                  <a:pt x="1883515" y="373856"/>
                </a:lnTo>
                <a:lnTo>
                  <a:pt x="1934663" y="438308"/>
                </a:lnTo>
                <a:lnTo>
                  <a:pt x="1980825" y="506644"/>
                </a:lnTo>
                <a:lnTo>
                  <a:pt x="2021726" y="578589"/>
                </a:lnTo>
                <a:lnTo>
                  <a:pt x="2057090" y="653867"/>
                </a:lnTo>
                <a:lnTo>
                  <a:pt x="2086642" y="732202"/>
                </a:lnTo>
                <a:lnTo>
                  <a:pt x="2110106" y="813320"/>
                </a:lnTo>
                <a:lnTo>
                  <a:pt x="2127208" y="896944"/>
                </a:lnTo>
                <a:lnTo>
                  <a:pt x="2137671" y="982799"/>
                </a:lnTo>
                <a:lnTo>
                  <a:pt x="2141220" y="1070610"/>
                </a:lnTo>
                <a:lnTo>
                  <a:pt x="2137671" y="1158420"/>
                </a:lnTo>
                <a:lnTo>
                  <a:pt x="2127208" y="1244275"/>
                </a:lnTo>
                <a:lnTo>
                  <a:pt x="2110106" y="1327899"/>
                </a:lnTo>
                <a:lnTo>
                  <a:pt x="2086642" y="1409017"/>
                </a:lnTo>
                <a:lnTo>
                  <a:pt x="2057090" y="1487352"/>
                </a:lnTo>
                <a:lnTo>
                  <a:pt x="2021726" y="1562630"/>
                </a:lnTo>
                <a:lnTo>
                  <a:pt x="1980825" y="1634575"/>
                </a:lnTo>
                <a:lnTo>
                  <a:pt x="1934663" y="1702911"/>
                </a:lnTo>
                <a:lnTo>
                  <a:pt x="1883515" y="1767363"/>
                </a:lnTo>
                <a:lnTo>
                  <a:pt x="1827656" y="1827657"/>
                </a:lnTo>
                <a:lnTo>
                  <a:pt x="1767363" y="1883515"/>
                </a:lnTo>
                <a:lnTo>
                  <a:pt x="1702911" y="1934663"/>
                </a:lnTo>
                <a:lnTo>
                  <a:pt x="1634575" y="1980825"/>
                </a:lnTo>
                <a:lnTo>
                  <a:pt x="1562630" y="2021726"/>
                </a:lnTo>
                <a:lnTo>
                  <a:pt x="1487352" y="2057090"/>
                </a:lnTo>
                <a:lnTo>
                  <a:pt x="1409017" y="2086642"/>
                </a:lnTo>
                <a:lnTo>
                  <a:pt x="1327899" y="2110106"/>
                </a:lnTo>
                <a:lnTo>
                  <a:pt x="1244275" y="2127208"/>
                </a:lnTo>
                <a:lnTo>
                  <a:pt x="1158420" y="2137671"/>
                </a:lnTo>
                <a:lnTo>
                  <a:pt x="1070609" y="2141220"/>
                </a:lnTo>
                <a:lnTo>
                  <a:pt x="982799" y="2137671"/>
                </a:lnTo>
                <a:lnTo>
                  <a:pt x="896944" y="2127208"/>
                </a:lnTo>
                <a:lnTo>
                  <a:pt x="813320" y="2110106"/>
                </a:lnTo>
                <a:lnTo>
                  <a:pt x="732202" y="2086642"/>
                </a:lnTo>
                <a:lnTo>
                  <a:pt x="653867" y="2057090"/>
                </a:lnTo>
                <a:lnTo>
                  <a:pt x="578589" y="2021726"/>
                </a:lnTo>
                <a:lnTo>
                  <a:pt x="506644" y="1980825"/>
                </a:lnTo>
                <a:lnTo>
                  <a:pt x="438308" y="1934663"/>
                </a:lnTo>
                <a:lnTo>
                  <a:pt x="373856" y="1883515"/>
                </a:lnTo>
                <a:lnTo>
                  <a:pt x="313562" y="1827657"/>
                </a:lnTo>
                <a:lnTo>
                  <a:pt x="257704" y="1767363"/>
                </a:lnTo>
                <a:lnTo>
                  <a:pt x="206556" y="1702911"/>
                </a:lnTo>
                <a:lnTo>
                  <a:pt x="160394" y="1634575"/>
                </a:lnTo>
                <a:lnTo>
                  <a:pt x="119493" y="1562630"/>
                </a:lnTo>
                <a:lnTo>
                  <a:pt x="84129" y="1487352"/>
                </a:lnTo>
                <a:lnTo>
                  <a:pt x="54577" y="1409017"/>
                </a:lnTo>
                <a:lnTo>
                  <a:pt x="31113" y="1327899"/>
                </a:lnTo>
                <a:lnTo>
                  <a:pt x="14011" y="1244275"/>
                </a:lnTo>
                <a:lnTo>
                  <a:pt x="3548" y="1158420"/>
                </a:lnTo>
                <a:lnTo>
                  <a:pt x="0" y="1070610"/>
                </a:lnTo>
                <a:close/>
              </a:path>
            </a:pathLst>
          </a:custGeom>
          <a:ln w="28575">
            <a:solidFill>
              <a:srgbClr val="1F273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444228" y="3067812"/>
            <a:ext cx="1815083" cy="7071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2400" y="381000"/>
            <a:ext cx="4029456" cy="482904"/>
          </a:xfrm>
          <a:prstGeom prst="rect">
            <a:avLst/>
          </a:prstGeom>
        </p:spPr>
        <p:txBody>
          <a:bodyPr wrap="square" lIns="0" tIns="23812" rIns="0" bIns="0" rtlCol="0">
            <a:noAutofit/>
          </a:bodyPr>
          <a:lstStyle/>
          <a:p>
            <a:pPr marL="12700">
              <a:lnSpc>
                <a:spcPts val="3750"/>
              </a:lnSpc>
            </a:pPr>
            <a:r>
              <a:rPr lang="en-US" sz="3200" b="1" spc="176" dirty="0">
                <a:solidFill>
                  <a:srgbClr val="FFFFFF"/>
                </a:solidFill>
                <a:latin typeface="Cambria"/>
                <a:cs typeface="Cambria"/>
              </a:rPr>
              <a:t>NOS POINTS FORTS </a:t>
            </a:r>
            <a:endParaRPr lang="en-US" sz="3200" b="1" dirty="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39865" y="2988068"/>
            <a:ext cx="1987190" cy="2725254"/>
          </a:xfrm>
          <a:prstGeom prst="rect">
            <a:avLst/>
          </a:prstGeom>
        </p:spPr>
        <p:txBody>
          <a:bodyPr wrap="square" lIns="0" tIns="46990" rIns="0" bIns="0" rtlCol="0">
            <a:noAutofit/>
          </a:bodyPr>
          <a:lstStyle/>
          <a:p>
            <a:pPr marL="51793" marR="60896" algn="ctr">
              <a:lnSpc>
                <a:spcPts val="7400"/>
              </a:lnSpc>
            </a:pPr>
            <a:r>
              <a:rPr sz="7200" spc="-335" dirty="0">
                <a:solidFill>
                  <a:srgbClr val="51BAB5"/>
                </a:solidFill>
                <a:latin typeface="Cambria"/>
                <a:cs typeface="Cambria"/>
              </a:rPr>
              <a:t>80%</a:t>
            </a:r>
            <a:endParaRPr sz="7200">
              <a:latin typeface="Cambria"/>
              <a:cs typeface="Cambria"/>
            </a:endParaRPr>
          </a:p>
          <a:p>
            <a:pPr indent="2463" algn="ctr">
              <a:lnSpc>
                <a:spcPct val="100041"/>
              </a:lnSpc>
              <a:spcBef>
                <a:spcPts val="5758"/>
              </a:spcBef>
            </a:pPr>
            <a:r>
              <a:rPr sz="2200" spc="24" dirty="0">
                <a:solidFill>
                  <a:srgbClr val="3A3838"/>
                </a:solidFill>
                <a:latin typeface="Cambria"/>
                <a:cs typeface="Cambria"/>
              </a:rPr>
              <a:t>80% de taux de </a:t>
            </a:r>
            <a:r>
              <a:rPr sz="2200" spc="-134" dirty="0">
                <a:solidFill>
                  <a:srgbClr val="3A3838"/>
                </a:solidFill>
                <a:latin typeface="Noto Mono"/>
                <a:cs typeface="Noto Mono"/>
              </a:rPr>
              <a:t>réabonnement </a:t>
            </a:r>
            <a:r>
              <a:rPr sz="2200" spc="24" dirty="0">
                <a:solidFill>
                  <a:srgbClr val="3A3838"/>
                </a:solidFill>
                <a:latin typeface="Cambria"/>
                <a:cs typeface="Cambria"/>
              </a:rPr>
              <a:t>(Pass  mensuel)</a:t>
            </a:r>
            <a:endParaRPr sz="22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55898" y="3025775"/>
            <a:ext cx="1103927" cy="863600"/>
          </a:xfrm>
          <a:prstGeom prst="rect">
            <a:avLst/>
          </a:prstGeom>
        </p:spPr>
        <p:txBody>
          <a:bodyPr wrap="square" lIns="0" tIns="43116" rIns="0" bIns="0" rtlCol="0">
            <a:noAutofit/>
          </a:bodyPr>
          <a:lstStyle/>
          <a:p>
            <a:pPr marL="12700">
              <a:lnSpc>
                <a:spcPts val="6790"/>
              </a:lnSpc>
            </a:pPr>
            <a:r>
              <a:rPr sz="6600" spc="71" dirty="0">
                <a:solidFill>
                  <a:srgbClr val="00AF50"/>
                </a:solidFill>
                <a:latin typeface="Cambria"/>
                <a:cs typeface="Cambria"/>
              </a:rPr>
              <a:t>5</a:t>
            </a:r>
            <a:r>
              <a:rPr lang="fr-FR" sz="6600" spc="71" dirty="0">
                <a:solidFill>
                  <a:srgbClr val="00AF50"/>
                </a:solidFill>
                <a:latin typeface="Cambria"/>
                <a:cs typeface="Cambria"/>
              </a:rPr>
              <a:t>3</a:t>
            </a:r>
            <a:endParaRPr sz="6600" dirty="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16805" y="3025775"/>
            <a:ext cx="679507" cy="863600"/>
          </a:xfrm>
          <a:prstGeom prst="rect">
            <a:avLst/>
          </a:prstGeom>
        </p:spPr>
        <p:txBody>
          <a:bodyPr wrap="square" lIns="0" tIns="43116" rIns="0" bIns="0" rtlCol="0">
            <a:noAutofit/>
          </a:bodyPr>
          <a:lstStyle/>
          <a:p>
            <a:pPr marL="12700">
              <a:lnSpc>
                <a:spcPts val="6790"/>
              </a:lnSpc>
            </a:pPr>
            <a:r>
              <a:rPr sz="6600" dirty="0">
                <a:solidFill>
                  <a:srgbClr val="00AF50"/>
                </a:solidFill>
                <a:latin typeface="Cambria"/>
                <a:cs typeface="Cambria"/>
              </a:rPr>
              <a:t>K</a:t>
            </a:r>
            <a:endParaRPr sz="66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40951" y="4707572"/>
            <a:ext cx="1444960" cy="974966"/>
          </a:xfrm>
          <a:prstGeom prst="rect">
            <a:avLst/>
          </a:prstGeom>
        </p:spPr>
        <p:txBody>
          <a:bodyPr wrap="square" lIns="0" tIns="15081" rIns="0" bIns="0" rtlCol="0">
            <a:noAutofit/>
          </a:bodyPr>
          <a:lstStyle/>
          <a:p>
            <a:pPr algn="ctr">
              <a:lnSpc>
                <a:spcPts val="2375"/>
              </a:lnSpc>
            </a:pPr>
            <a:r>
              <a:rPr sz="2200" spc="-226" dirty="0">
                <a:solidFill>
                  <a:srgbClr val="3A3838"/>
                </a:solidFill>
                <a:latin typeface="Noto Mono"/>
                <a:cs typeface="Noto Mono"/>
              </a:rPr>
              <a:t>Une équipe</a:t>
            </a:r>
            <a:endParaRPr sz="2200">
              <a:latin typeface="Noto Mono"/>
              <a:cs typeface="Noto Mono"/>
            </a:endParaRPr>
          </a:p>
          <a:p>
            <a:pPr marL="219273" marR="240151" algn="ctr">
              <a:lnSpc>
                <a:spcPct val="97696"/>
              </a:lnSpc>
            </a:pPr>
            <a:r>
              <a:rPr sz="2200" spc="7" dirty="0">
                <a:solidFill>
                  <a:srgbClr val="3A3838"/>
                </a:solidFill>
                <a:latin typeface="Cambria"/>
                <a:cs typeface="Cambria"/>
              </a:rPr>
              <a:t>de R&amp;D</a:t>
            </a:r>
            <a:endParaRPr sz="2200">
              <a:latin typeface="Cambria"/>
              <a:cs typeface="Cambria"/>
            </a:endParaRPr>
          </a:p>
          <a:p>
            <a:pPr marL="64404" marR="85030" algn="ctr">
              <a:lnSpc>
                <a:spcPct val="97696"/>
              </a:lnSpc>
              <a:spcBef>
                <a:spcPts val="60"/>
              </a:spcBef>
            </a:pPr>
            <a:r>
              <a:rPr sz="2200" spc="44" dirty="0">
                <a:solidFill>
                  <a:srgbClr val="3A3838"/>
                </a:solidFill>
                <a:latin typeface="Cambria"/>
                <a:cs typeface="Cambria"/>
              </a:rPr>
              <a:t>en France</a:t>
            </a:r>
            <a:endParaRPr sz="22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36659" y="4906092"/>
            <a:ext cx="2073612" cy="639571"/>
          </a:xfrm>
          <a:prstGeom prst="rect">
            <a:avLst/>
          </a:prstGeom>
        </p:spPr>
        <p:txBody>
          <a:bodyPr wrap="square" lIns="0" tIns="14763" rIns="0" bIns="0" rtlCol="0">
            <a:noAutofit/>
          </a:bodyPr>
          <a:lstStyle/>
          <a:p>
            <a:pPr algn="ctr">
              <a:lnSpc>
                <a:spcPts val="2325"/>
              </a:lnSpc>
            </a:pPr>
            <a:r>
              <a:rPr sz="2200" spc="37" dirty="0">
                <a:solidFill>
                  <a:srgbClr val="3A3838"/>
                </a:solidFill>
                <a:latin typeface="Cambria"/>
                <a:cs typeface="Cambria"/>
              </a:rPr>
              <a:t>Seule entreprise</a:t>
            </a:r>
            <a:endParaRPr sz="2200" dirty="0">
              <a:latin typeface="Cambria"/>
              <a:cs typeface="Cambria"/>
            </a:endParaRPr>
          </a:p>
          <a:p>
            <a:pPr marL="346316" marR="368072" algn="ctr">
              <a:lnSpc>
                <a:spcPct val="97696"/>
              </a:lnSpc>
            </a:pPr>
            <a:r>
              <a:rPr sz="2200" spc="30" dirty="0">
                <a:solidFill>
                  <a:srgbClr val="3A3838"/>
                </a:solidFill>
                <a:latin typeface="Cambria"/>
                <a:cs typeface="Cambria"/>
              </a:rPr>
              <a:t>en Afrique</a:t>
            </a:r>
            <a:endParaRPr sz="2200" dirty="0">
              <a:latin typeface="Cambria"/>
              <a:cs typeface="Cambr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853434" y="4738433"/>
            <a:ext cx="1540582" cy="974890"/>
          </a:xfrm>
          <a:prstGeom prst="rect">
            <a:avLst/>
          </a:prstGeom>
        </p:spPr>
        <p:txBody>
          <a:bodyPr wrap="square" lIns="0" tIns="14763" rIns="0" bIns="0" rtlCol="0">
            <a:noAutofit/>
          </a:bodyPr>
          <a:lstStyle/>
          <a:p>
            <a:pPr marL="294551" marR="315912" algn="ctr">
              <a:lnSpc>
                <a:spcPts val="2325"/>
              </a:lnSpc>
            </a:pPr>
            <a:r>
              <a:rPr sz="2200" spc="31" dirty="0">
                <a:solidFill>
                  <a:srgbClr val="3A3838"/>
                </a:solidFill>
                <a:latin typeface="Cambria"/>
                <a:cs typeface="Cambria"/>
              </a:rPr>
              <a:t>5</a:t>
            </a:r>
            <a:r>
              <a:rPr lang="fr-FR" sz="2200" spc="31" dirty="0">
                <a:solidFill>
                  <a:srgbClr val="3A3838"/>
                </a:solidFill>
                <a:latin typeface="Cambria"/>
                <a:cs typeface="Cambria"/>
              </a:rPr>
              <a:t>3</a:t>
            </a:r>
            <a:r>
              <a:rPr sz="2200" spc="31" dirty="0">
                <a:solidFill>
                  <a:srgbClr val="3A3838"/>
                </a:solidFill>
                <a:latin typeface="Cambria"/>
                <a:cs typeface="Cambria"/>
              </a:rPr>
              <a:t> 000</a:t>
            </a:r>
            <a:endParaRPr sz="2200" dirty="0">
              <a:latin typeface="Cambria"/>
              <a:cs typeface="Cambria"/>
            </a:endParaRPr>
          </a:p>
          <a:p>
            <a:pPr marL="24201" marR="45619" algn="ctr">
              <a:lnSpc>
                <a:spcPct val="97696"/>
              </a:lnSpc>
            </a:pPr>
            <a:r>
              <a:rPr sz="2200" spc="21" dirty="0">
                <a:solidFill>
                  <a:srgbClr val="3A3838"/>
                </a:solidFill>
                <a:latin typeface="Cambria"/>
                <a:cs typeface="Cambria"/>
              </a:rPr>
              <a:t>utilisateurs</a:t>
            </a:r>
            <a:endParaRPr sz="2200" dirty="0">
              <a:latin typeface="Cambria"/>
              <a:cs typeface="Cambria"/>
            </a:endParaRPr>
          </a:p>
          <a:p>
            <a:pPr algn="ctr">
              <a:lnSpc>
                <a:spcPct val="97696"/>
              </a:lnSpc>
              <a:spcBef>
                <a:spcPts val="60"/>
              </a:spcBef>
            </a:pPr>
            <a:r>
              <a:rPr sz="2200" spc="66" dirty="0">
                <a:solidFill>
                  <a:srgbClr val="3A3838"/>
                </a:solidFill>
                <a:latin typeface="Cambria"/>
                <a:cs typeface="Cambria"/>
              </a:rPr>
              <a:t>dans 5 pays</a:t>
            </a:r>
            <a:endParaRPr sz="220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69748"/>
            <a:ext cx="3457955" cy="749807"/>
          </a:xfrm>
          <a:custGeom>
            <a:avLst/>
            <a:gdLst/>
            <a:ahLst/>
            <a:cxnLst/>
            <a:rect l="l" t="t" r="r" b="b"/>
            <a:pathLst>
              <a:path w="3457955" h="749807">
                <a:moveTo>
                  <a:pt x="3457955" y="749807"/>
                </a:moveTo>
                <a:lnTo>
                  <a:pt x="3457955" y="0"/>
                </a:lnTo>
                <a:lnTo>
                  <a:pt x="0" y="0"/>
                </a:lnTo>
                <a:lnTo>
                  <a:pt x="0" y="749807"/>
                </a:lnTo>
                <a:lnTo>
                  <a:pt x="3457955" y="749807"/>
                </a:lnTo>
                <a:close/>
              </a:path>
            </a:pathLst>
          </a:custGeom>
          <a:solidFill>
            <a:srgbClr val="0958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77500" y="260603"/>
            <a:ext cx="1467611" cy="822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80819" y="2312034"/>
            <a:ext cx="1234439" cy="477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02157" y="4540069"/>
            <a:ext cx="815339" cy="8244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4435" y="2179493"/>
            <a:ext cx="781812" cy="7147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1737" y="4218940"/>
            <a:ext cx="1234440" cy="568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5755" y="2995716"/>
            <a:ext cx="1101852" cy="10104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23670" y="5585460"/>
            <a:ext cx="972312" cy="11719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72700" y="4981956"/>
            <a:ext cx="946403" cy="528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83196" y="3837431"/>
            <a:ext cx="1301496" cy="5501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02908" y="2593847"/>
            <a:ext cx="1487424" cy="8641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10144" y="2398776"/>
            <a:ext cx="2228088" cy="12542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40696" y="3753612"/>
            <a:ext cx="978407" cy="6263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46620" y="4908804"/>
            <a:ext cx="813816" cy="7985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07196" y="3695700"/>
            <a:ext cx="982979" cy="7437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645140" y="2676144"/>
            <a:ext cx="848868" cy="71475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88680" y="4908804"/>
            <a:ext cx="1351787" cy="67665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7314" y="5970904"/>
            <a:ext cx="1353312" cy="67665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79676" y="3886200"/>
            <a:ext cx="1373124" cy="1152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18488" y="4300728"/>
            <a:ext cx="2191512" cy="164287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12606" y="5703108"/>
            <a:ext cx="1673352" cy="104698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40763" y="3181278"/>
            <a:ext cx="1917192" cy="82753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36486" y="2071877"/>
            <a:ext cx="1045463" cy="104394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7022" y="381000"/>
            <a:ext cx="2843378" cy="482904"/>
          </a:xfrm>
          <a:prstGeom prst="rect">
            <a:avLst/>
          </a:prstGeom>
        </p:spPr>
        <p:txBody>
          <a:bodyPr wrap="square" lIns="0" tIns="24130" rIns="0" bIns="0" rtlCol="0">
            <a:noAutofit/>
          </a:bodyPr>
          <a:lstStyle/>
          <a:p>
            <a:pPr marL="12700">
              <a:lnSpc>
                <a:spcPts val="3800"/>
              </a:lnSpc>
            </a:pPr>
            <a:r>
              <a:rPr lang="pt-BR" sz="3600" b="1" spc="-34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Noto Mono"/>
              </a:rPr>
              <a:t>RÉ F É R E N C E S</a:t>
            </a:r>
            <a:endParaRPr lang="pt-BR" sz="3600" b="1" dirty="0">
              <a:latin typeface="Cambria" panose="02040503050406030204" pitchFamily="18" charset="0"/>
              <a:ea typeface="Cambria" panose="02040503050406030204" pitchFamily="18" charset="0"/>
              <a:cs typeface="Noto Mon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11984" y="1544065"/>
            <a:ext cx="1277675" cy="330200"/>
          </a:xfrm>
          <a:prstGeom prst="rect">
            <a:avLst/>
          </a:prstGeom>
        </p:spPr>
        <p:txBody>
          <a:bodyPr wrap="square" lIns="0" tIns="16097" rIns="0" bIns="0" rtlCol="0">
            <a:noAutofit/>
          </a:bodyPr>
          <a:lstStyle/>
          <a:p>
            <a:pPr marL="12700">
              <a:lnSpc>
                <a:spcPts val="2535"/>
              </a:lnSpc>
            </a:pPr>
            <a:r>
              <a:rPr sz="2400" spc="55" dirty="0">
                <a:solidFill>
                  <a:srgbClr val="3A3838"/>
                </a:solidFill>
                <a:latin typeface="Cambria"/>
                <a:cs typeface="Cambria"/>
              </a:rPr>
              <a:t>CLIENTS</a:t>
            </a:r>
            <a:endParaRPr sz="2400" dirty="0">
              <a:latin typeface="Cambria"/>
              <a:cs typeface="Cambr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148320" y="1549527"/>
            <a:ext cx="2066940" cy="330200"/>
          </a:xfrm>
          <a:prstGeom prst="rect">
            <a:avLst/>
          </a:prstGeom>
        </p:spPr>
        <p:txBody>
          <a:bodyPr wrap="square" lIns="0" tIns="16097" rIns="0" bIns="0" rtlCol="0">
            <a:noAutofit/>
          </a:bodyPr>
          <a:lstStyle/>
          <a:p>
            <a:pPr marL="12700">
              <a:lnSpc>
                <a:spcPts val="2535"/>
              </a:lnSpc>
            </a:pPr>
            <a:r>
              <a:rPr sz="2400" spc="47" dirty="0">
                <a:solidFill>
                  <a:srgbClr val="3A3838"/>
                </a:solidFill>
                <a:latin typeface="Cambria"/>
                <a:cs typeface="Cambria"/>
              </a:rPr>
              <a:t>PARTENAIRES</a:t>
            </a:r>
            <a:endParaRPr sz="2400" dirty="0">
              <a:latin typeface="Cambria"/>
              <a:cs typeface="Cambria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8913FEFE-849C-4754-823A-8B61B256825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720" y="3213612"/>
            <a:ext cx="1080000" cy="1080000"/>
          </a:xfrm>
          <a:prstGeom prst="rect">
            <a:avLst/>
          </a:prstGeom>
        </p:spPr>
      </p:pic>
      <p:pic>
        <p:nvPicPr>
          <p:cNvPr id="34" name="Image 33" descr="Une image contenant texte&#10;&#10;Description générée automatiquement">
            <a:extLst>
              <a:ext uri="{FF2B5EF4-FFF2-40B4-BE49-F238E27FC236}">
                <a16:creationId xmlns:a16="http://schemas.microsoft.com/office/drawing/2014/main" id="{2ACB1365-7026-4971-B94E-E6782A398CE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5003212"/>
            <a:ext cx="1457914" cy="819481"/>
          </a:xfrm>
          <a:prstGeom prst="rect">
            <a:avLst/>
          </a:prstGeom>
        </p:spPr>
      </p:pic>
      <p:pic>
        <p:nvPicPr>
          <p:cNvPr id="36" name="Image 35" descr="Une image contenant texte, signe, carte de visite, rouge&#10;&#10;Description générée automatiquement">
            <a:extLst>
              <a:ext uri="{FF2B5EF4-FFF2-40B4-BE49-F238E27FC236}">
                <a16:creationId xmlns:a16="http://schemas.microsoft.com/office/drawing/2014/main" id="{62B7C5E3-0544-4732-9E00-3BDEB527C7F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19" y="5631438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E61E625-DF40-5340-8788-8630A12F7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  <p:sp>
        <p:nvSpPr>
          <p:cNvPr id="5" name="object 11">
            <a:extLst>
              <a:ext uri="{FF2B5EF4-FFF2-40B4-BE49-F238E27FC236}">
                <a16:creationId xmlns:a16="http://schemas.microsoft.com/office/drawing/2014/main" id="{B8284097-D9E5-B740-BB9B-5FA3202F0B00}"/>
              </a:ext>
            </a:extLst>
          </p:cNvPr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C1D01D-498B-3D41-B738-7204133ED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94" y="0"/>
            <a:ext cx="6918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15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43600" y="1403603"/>
            <a:ext cx="3400044" cy="1908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70433" y="237983"/>
            <a:ext cx="1480028" cy="532891"/>
          </a:xfrm>
          <a:prstGeom prst="rect">
            <a:avLst/>
          </a:prstGeom>
        </p:spPr>
        <p:txBody>
          <a:bodyPr wrap="square" lIns="0" tIns="26193" rIns="0" bIns="0" rtlCol="0">
            <a:noAutofit/>
          </a:bodyPr>
          <a:lstStyle/>
          <a:p>
            <a:pPr marL="12700">
              <a:lnSpc>
                <a:spcPts val="4125"/>
              </a:lnSpc>
            </a:pPr>
            <a:r>
              <a:rPr sz="4000" b="1" i="1" spc="213" dirty="0">
                <a:solidFill>
                  <a:srgbClr val="FFFFFF"/>
                </a:solidFill>
                <a:latin typeface="Times New Roman"/>
                <a:cs typeface="Times New Roman"/>
              </a:rPr>
              <a:t>Merci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71570" y="237983"/>
            <a:ext cx="683355" cy="532891"/>
          </a:xfrm>
          <a:prstGeom prst="rect">
            <a:avLst/>
          </a:prstGeom>
        </p:spPr>
        <p:txBody>
          <a:bodyPr wrap="square" lIns="0" tIns="26193" rIns="0" bIns="0" rtlCol="0">
            <a:noAutofit/>
          </a:bodyPr>
          <a:lstStyle/>
          <a:p>
            <a:pPr marL="12700">
              <a:lnSpc>
                <a:spcPts val="4125"/>
              </a:lnSpc>
            </a:pPr>
            <a:r>
              <a:rPr sz="4000" b="1" i="1" spc="395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73408" y="237983"/>
            <a:ext cx="1382748" cy="532891"/>
          </a:xfrm>
          <a:prstGeom prst="rect">
            <a:avLst/>
          </a:prstGeom>
        </p:spPr>
        <p:txBody>
          <a:bodyPr wrap="square" lIns="0" tIns="26193" rIns="0" bIns="0" rtlCol="0">
            <a:noAutofit/>
          </a:bodyPr>
          <a:lstStyle/>
          <a:p>
            <a:pPr marL="12700">
              <a:lnSpc>
                <a:spcPts val="4125"/>
              </a:lnSpc>
            </a:pPr>
            <a:r>
              <a:rPr sz="4000" b="1" i="1" spc="367" dirty="0">
                <a:solidFill>
                  <a:srgbClr val="FFFFFF"/>
                </a:solidFill>
                <a:latin typeface="Times New Roman"/>
                <a:cs typeface="Times New Roman"/>
              </a:rPr>
              <a:t>votre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77614" y="237983"/>
            <a:ext cx="2325022" cy="532891"/>
          </a:xfrm>
          <a:prstGeom prst="rect">
            <a:avLst/>
          </a:prstGeom>
        </p:spPr>
        <p:txBody>
          <a:bodyPr wrap="square" lIns="0" tIns="26193" rIns="0" bIns="0" rtlCol="0">
            <a:noAutofit/>
          </a:bodyPr>
          <a:lstStyle/>
          <a:p>
            <a:pPr marL="12700">
              <a:lnSpc>
                <a:spcPts val="4125"/>
              </a:lnSpc>
            </a:pPr>
            <a:r>
              <a:rPr sz="4000" b="1" i="1" spc="308" dirty="0">
                <a:solidFill>
                  <a:srgbClr val="FFFFFF"/>
                </a:solidFill>
                <a:latin typeface="Times New Roman"/>
                <a:cs typeface="Times New Roman"/>
              </a:rPr>
              <a:t>attention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26263" y="237983"/>
            <a:ext cx="222201" cy="532891"/>
          </a:xfrm>
          <a:prstGeom prst="rect">
            <a:avLst/>
          </a:prstGeom>
        </p:spPr>
        <p:txBody>
          <a:bodyPr wrap="square" lIns="0" tIns="26193" rIns="0" bIns="0" rtlCol="0">
            <a:noAutofit/>
          </a:bodyPr>
          <a:lstStyle/>
          <a:p>
            <a:pPr marL="12700">
              <a:lnSpc>
                <a:spcPts val="4125"/>
              </a:lnSpc>
            </a:pPr>
            <a:r>
              <a:rPr sz="4000" b="1" i="1" spc="-606" dirty="0">
                <a:solidFill>
                  <a:srgbClr val="FFFFFF"/>
                </a:solidFill>
                <a:latin typeface="Times New Roman"/>
                <a:cs typeface="Times New Roman"/>
              </a:rPr>
              <a:t>!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9C19555-9153-444C-BDC9-96C5C735453A}"/>
              </a:ext>
            </a:extLst>
          </p:cNvPr>
          <p:cNvSpPr txBox="1"/>
          <p:nvPr/>
        </p:nvSpPr>
        <p:spPr>
          <a:xfrm>
            <a:off x="5652868" y="3019378"/>
            <a:ext cx="65532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 BP 942 Abidjan 28</a:t>
            </a:r>
          </a:p>
          <a:p>
            <a:r>
              <a:rPr lang="fr-FR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Cocody Riviera Palmeraie, Abidjan, Côte d’Ivoire</a:t>
            </a:r>
          </a:p>
          <a:p>
            <a:endParaRPr lang="fr-FR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+225 07 07 28 81 81  / +225 07 07 90 44 00 </a:t>
            </a:r>
          </a:p>
          <a:p>
            <a:r>
              <a:rPr lang="fr-FR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info@lifiled.africa</a:t>
            </a:r>
            <a:endParaRPr lang="fr-FR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fr-FR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fr-FR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fr-FR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" y="269748"/>
            <a:ext cx="4218500" cy="749807"/>
          </a:xfrm>
          <a:custGeom>
            <a:avLst/>
            <a:gdLst/>
            <a:ahLst/>
            <a:cxnLst/>
            <a:rect l="l" t="t" r="r" b="b"/>
            <a:pathLst>
              <a:path w="6344411" h="749807">
                <a:moveTo>
                  <a:pt x="6344411" y="749807"/>
                </a:moveTo>
                <a:lnTo>
                  <a:pt x="6344411" y="0"/>
                </a:lnTo>
                <a:lnTo>
                  <a:pt x="0" y="0"/>
                </a:lnTo>
                <a:lnTo>
                  <a:pt x="0" y="749807"/>
                </a:lnTo>
                <a:lnTo>
                  <a:pt x="6344411" y="749807"/>
                </a:lnTo>
                <a:close/>
              </a:path>
            </a:pathLst>
          </a:custGeom>
          <a:solidFill>
            <a:srgbClr val="0958A8"/>
          </a:solidFill>
        </p:spPr>
        <p:txBody>
          <a:bodyPr wrap="square" lIns="0" tIns="0" rIns="0" bIns="0" rtlCol="0">
            <a:noAutofit/>
          </a:bodyPr>
          <a:lstStyle/>
          <a:p>
            <a:endParaRPr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477500" y="260603"/>
            <a:ext cx="1467611" cy="822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55692" y="1755648"/>
            <a:ext cx="1880615" cy="188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87652" y="1740407"/>
            <a:ext cx="1882139" cy="18806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596884" y="1766315"/>
            <a:ext cx="1880616" cy="18806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4899" y="431496"/>
            <a:ext cx="3913701" cy="482904"/>
          </a:xfrm>
          <a:prstGeom prst="rect">
            <a:avLst/>
          </a:prstGeom>
        </p:spPr>
        <p:txBody>
          <a:bodyPr wrap="square" lIns="0" tIns="24130" rIns="0" bIns="0" rtlCol="0">
            <a:noAutofit/>
          </a:bodyPr>
          <a:lstStyle/>
          <a:p>
            <a:pPr marL="12700" algn="ctr">
              <a:lnSpc>
                <a:spcPts val="3800"/>
              </a:lnSpc>
            </a:pPr>
            <a:r>
              <a:rPr lang="pt-BR" sz="4000" b="1" spc="-259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Noto Mono"/>
              </a:rPr>
              <a:t>P R O B L E M E S </a:t>
            </a:r>
            <a:endParaRPr lang="pt-BR" sz="4000" b="1" dirty="0">
              <a:latin typeface="Cambria" panose="02040503050406030204" pitchFamily="18" charset="0"/>
              <a:ea typeface="Cambria" panose="02040503050406030204" pitchFamily="18" charset="0"/>
              <a:cs typeface="Noto Mon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00937" y="3943286"/>
            <a:ext cx="2693152" cy="279908"/>
          </a:xfrm>
          <a:prstGeom prst="rect">
            <a:avLst/>
          </a:prstGeom>
        </p:spPr>
        <p:txBody>
          <a:bodyPr wrap="square" lIns="0" tIns="13811" rIns="0" bIns="0" rtlCol="0">
            <a:noAutofit/>
          </a:bodyPr>
          <a:lstStyle/>
          <a:p>
            <a:pPr marL="12700">
              <a:lnSpc>
                <a:spcPts val="2175"/>
              </a:lnSpc>
            </a:pPr>
            <a:r>
              <a:rPr sz="2000" spc="-105" dirty="0">
                <a:solidFill>
                  <a:srgbClr val="0958A8"/>
                </a:solidFill>
                <a:latin typeface="Cambria" panose="02040503050406030204" pitchFamily="18" charset="0"/>
                <a:ea typeface="Cambria" panose="02040503050406030204" pitchFamily="18" charset="0"/>
                <a:cs typeface="Noto Mono"/>
              </a:rPr>
              <a:t>DÉFICIT ÉNERGÉTIQUE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Noto Mon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10811" y="3943286"/>
            <a:ext cx="2808953" cy="279908"/>
          </a:xfrm>
          <a:prstGeom prst="rect">
            <a:avLst/>
          </a:prstGeom>
        </p:spPr>
        <p:txBody>
          <a:bodyPr wrap="square" lIns="0" tIns="13811" rIns="0" bIns="0" rtlCol="0">
            <a:noAutofit/>
          </a:bodyPr>
          <a:lstStyle/>
          <a:p>
            <a:pPr marL="12700">
              <a:lnSpc>
                <a:spcPts val="2175"/>
              </a:lnSpc>
            </a:pPr>
            <a:r>
              <a:rPr sz="2000" spc="-5" dirty="0">
                <a:solidFill>
                  <a:srgbClr val="0958A8"/>
                </a:solidFill>
                <a:latin typeface="Cambria" panose="02040503050406030204" pitchFamily="18" charset="0"/>
                <a:ea typeface="Cambria" panose="02040503050406030204" pitchFamily="18" charset="0"/>
                <a:cs typeface="Noto Mono"/>
              </a:rPr>
              <a:t>FRACTURE NUMÉRIQUE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Noto Mon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8970" y="3943286"/>
            <a:ext cx="2767469" cy="279908"/>
          </a:xfrm>
          <a:prstGeom prst="rect">
            <a:avLst/>
          </a:prstGeom>
        </p:spPr>
        <p:txBody>
          <a:bodyPr wrap="square" lIns="0" tIns="13811" rIns="0" bIns="0" rtlCol="0">
            <a:noAutofit/>
          </a:bodyPr>
          <a:lstStyle/>
          <a:p>
            <a:pPr marL="12700">
              <a:lnSpc>
                <a:spcPts val="2175"/>
              </a:lnSpc>
            </a:pPr>
            <a:r>
              <a:rPr sz="2000" spc="-87" dirty="0">
                <a:solidFill>
                  <a:srgbClr val="0958A8"/>
                </a:solidFill>
                <a:latin typeface="Cambria" panose="02040503050406030204" pitchFamily="18" charset="0"/>
                <a:ea typeface="Cambria" panose="02040503050406030204" pitchFamily="18" charset="0"/>
                <a:cs typeface="Noto Mono"/>
              </a:rPr>
              <a:t>INFORMATION LIMITÉE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Noto Mono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1C46635-B49F-4FD5-9AFF-941A42284195}"/>
              </a:ext>
            </a:extLst>
          </p:cNvPr>
          <p:cNvSpPr txBox="1"/>
          <p:nvPr/>
        </p:nvSpPr>
        <p:spPr>
          <a:xfrm>
            <a:off x="658842" y="4352652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600 000 000 d’Africains</a:t>
            </a:r>
          </a:p>
          <a:p>
            <a:pPr algn="ctr"/>
            <a:r>
              <a:rPr lang="fr-FR" sz="2000" b="1" dirty="0"/>
              <a:t>n’ont pas accès à l’électricité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DE06F2D-61AA-47ED-9DF0-090DDBCA2010}"/>
              </a:ext>
            </a:extLst>
          </p:cNvPr>
          <p:cNvSpPr txBox="1"/>
          <p:nvPr/>
        </p:nvSpPr>
        <p:spPr>
          <a:xfrm>
            <a:off x="4248387" y="4352652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600 000 000 d’Africains</a:t>
            </a:r>
          </a:p>
          <a:p>
            <a:pPr algn="ctr"/>
            <a:r>
              <a:rPr lang="fr-FR" sz="2000" b="1" dirty="0"/>
              <a:t>n’ont pas accès à internet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ED030D7-0816-4C72-8E36-78D5BFDFC051}"/>
              </a:ext>
            </a:extLst>
          </p:cNvPr>
          <p:cNvSpPr txBox="1"/>
          <p:nvPr/>
        </p:nvSpPr>
        <p:spPr>
          <a:xfrm>
            <a:off x="7848600" y="4281266"/>
            <a:ext cx="33661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Aucun contenu éducatif</a:t>
            </a:r>
          </a:p>
          <a:p>
            <a:pPr algn="ctr"/>
            <a:r>
              <a:rPr lang="fr-FR" sz="2000" b="1" dirty="0"/>
              <a:t>accessible dans les zones</a:t>
            </a:r>
          </a:p>
          <a:p>
            <a:pPr algn="ctr"/>
            <a:r>
              <a:rPr lang="fr-FR" sz="2000" b="1" dirty="0"/>
              <a:t>enclavées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269748"/>
            <a:ext cx="4257435" cy="749807"/>
          </a:xfrm>
          <a:custGeom>
            <a:avLst/>
            <a:gdLst/>
            <a:ahLst/>
            <a:cxnLst/>
            <a:rect l="l" t="t" r="r" b="b"/>
            <a:pathLst>
              <a:path w="3886200" h="749807">
                <a:moveTo>
                  <a:pt x="3886200" y="749807"/>
                </a:moveTo>
                <a:lnTo>
                  <a:pt x="3886200" y="0"/>
                </a:lnTo>
                <a:lnTo>
                  <a:pt x="0" y="0"/>
                </a:lnTo>
                <a:lnTo>
                  <a:pt x="0" y="749807"/>
                </a:lnTo>
                <a:lnTo>
                  <a:pt x="3886200" y="749807"/>
                </a:lnTo>
                <a:close/>
              </a:path>
            </a:pathLst>
          </a:custGeom>
          <a:solidFill>
            <a:srgbClr val="0958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477500" y="260603"/>
            <a:ext cx="1467611" cy="822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05985" y="1853185"/>
            <a:ext cx="1880615" cy="188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19200" y="1785366"/>
            <a:ext cx="1882139" cy="18806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25483" y="1869947"/>
            <a:ext cx="1880616" cy="18806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31536" y="2810255"/>
            <a:ext cx="541020" cy="381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9854" y="403199"/>
            <a:ext cx="3722545" cy="482904"/>
          </a:xfrm>
          <a:prstGeom prst="rect">
            <a:avLst/>
          </a:prstGeom>
        </p:spPr>
        <p:txBody>
          <a:bodyPr wrap="square" lIns="0" tIns="23812" rIns="0" bIns="0" rtlCol="0">
            <a:noAutofit/>
          </a:bodyPr>
          <a:lstStyle/>
          <a:p>
            <a:pPr marL="12700">
              <a:lnSpc>
                <a:spcPts val="3750"/>
              </a:lnSpc>
            </a:pPr>
            <a:r>
              <a:rPr lang="fr-FR" sz="3600" b="1" spc="77" dirty="0">
                <a:solidFill>
                  <a:srgbClr val="FFFFFF"/>
                </a:solidFill>
                <a:latin typeface="Cambria"/>
                <a:cs typeface="Cambria"/>
              </a:rPr>
              <a:t> S O L U T I O N S</a:t>
            </a:r>
            <a:endParaRPr sz="3600" b="1" dirty="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00" y="3943286"/>
            <a:ext cx="3019541" cy="279908"/>
          </a:xfrm>
          <a:prstGeom prst="rect">
            <a:avLst/>
          </a:prstGeom>
        </p:spPr>
        <p:txBody>
          <a:bodyPr wrap="square" lIns="0" tIns="13525" rIns="0" bIns="0" rtlCol="0">
            <a:noAutofit/>
          </a:bodyPr>
          <a:lstStyle/>
          <a:p>
            <a:pPr marL="12700">
              <a:lnSpc>
                <a:spcPts val="2130"/>
              </a:lnSpc>
            </a:pPr>
            <a:r>
              <a:rPr sz="2000" spc="16" dirty="0">
                <a:solidFill>
                  <a:srgbClr val="0958A8"/>
                </a:solidFill>
                <a:latin typeface="Cambria"/>
                <a:cs typeface="Cambria"/>
              </a:rPr>
              <a:t>ENERGIE RENOUVELABLE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8200" y="3962400"/>
            <a:ext cx="2763587" cy="279908"/>
          </a:xfrm>
          <a:prstGeom prst="rect">
            <a:avLst/>
          </a:prstGeom>
        </p:spPr>
        <p:txBody>
          <a:bodyPr wrap="square" lIns="0" tIns="13811" rIns="0" bIns="0" rtlCol="0">
            <a:noAutofit/>
          </a:bodyPr>
          <a:lstStyle/>
          <a:p>
            <a:pPr marL="12700">
              <a:lnSpc>
                <a:spcPts val="2175"/>
              </a:lnSpc>
            </a:pPr>
            <a:r>
              <a:rPr lang="fr-FR" sz="2000" spc="18" dirty="0">
                <a:solidFill>
                  <a:srgbClr val="0958A8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</a:rPr>
              <a:t>INTERNET HAUT-</a:t>
            </a:r>
            <a:r>
              <a:rPr lang="fr-FR" sz="2000" spc="-112" dirty="0">
                <a:solidFill>
                  <a:srgbClr val="0958A8"/>
                </a:solidFill>
                <a:latin typeface="Cambria" panose="02040503050406030204" pitchFamily="18" charset="0"/>
                <a:ea typeface="Cambria" panose="02040503050406030204" pitchFamily="18" charset="0"/>
                <a:cs typeface="Noto Mono"/>
              </a:rPr>
              <a:t>DÉBIT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Noto Mon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28949" y="3952843"/>
            <a:ext cx="2815062" cy="279908"/>
          </a:xfrm>
          <a:prstGeom prst="rect">
            <a:avLst/>
          </a:prstGeom>
        </p:spPr>
        <p:txBody>
          <a:bodyPr wrap="square" lIns="0" tIns="13811" rIns="0" bIns="0" rtlCol="0">
            <a:noAutofit/>
          </a:bodyPr>
          <a:lstStyle/>
          <a:p>
            <a:pPr marL="12700">
              <a:lnSpc>
                <a:spcPts val="2175"/>
              </a:lnSpc>
            </a:pPr>
            <a:r>
              <a:rPr sz="2000" spc="0" dirty="0">
                <a:solidFill>
                  <a:srgbClr val="0958A8"/>
                </a:solidFill>
                <a:latin typeface="Cambria" panose="02040503050406030204" pitchFamily="18" charset="0"/>
                <a:ea typeface="Cambria" panose="02040503050406030204" pitchFamily="18" charset="0"/>
                <a:cs typeface="Noto Mono"/>
              </a:rPr>
              <a:t>CONTENU MULTIMÉDIA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Noto Mono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4B60AE0-4E82-48A7-82F5-ACF61D161D56}"/>
              </a:ext>
            </a:extLst>
          </p:cNvPr>
          <p:cNvSpPr txBox="1"/>
          <p:nvPr/>
        </p:nvSpPr>
        <p:spPr>
          <a:xfrm>
            <a:off x="257059" y="4749969"/>
            <a:ext cx="3476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</a:rPr>
              <a:t>Accès à l’électricité et à la lumière via des panneaux solaires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44EC709-86F9-47C1-83DB-085FA8D827B3}"/>
              </a:ext>
            </a:extLst>
          </p:cNvPr>
          <p:cNvSpPr txBox="1"/>
          <p:nvPr/>
        </p:nvSpPr>
        <p:spPr>
          <a:xfrm>
            <a:off x="4191000" y="4699337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</a:rPr>
              <a:t>De 25 à 300 Mbps via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LiFi</a:t>
            </a:r>
            <a:endParaRPr lang="fr-F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</a:rPr>
              <a:t>(brevet et propriété intellectuelle déposée)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C30E7A5-668A-4A73-88DE-FE6B2D5A7ADA}"/>
              </a:ext>
            </a:extLst>
          </p:cNvPr>
          <p:cNvSpPr txBox="1"/>
          <p:nvPr/>
        </p:nvSpPr>
        <p:spPr>
          <a:xfrm>
            <a:off x="8305800" y="4699337"/>
            <a:ext cx="3116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</a:rPr>
              <a:t>Accès à l’information</a:t>
            </a:r>
          </a:p>
          <a:p>
            <a:pPr algn="ctr"/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</a:rPr>
              <a:t> pour les étudiants et les agriculteurs</a:t>
            </a: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3CF5B296-1DD1-41E4-A1E9-7B066BA876D2}"/>
              </a:ext>
            </a:extLst>
          </p:cNvPr>
          <p:cNvSpPr txBox="1"/>
          <p:nvPr/>
        </p:nvSpPr>
        <p:spPr>
          <a:xfrm>
            <a:off x="1" y="6019800"/>
            <a:ext cx="12191998" cy="749807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31559" rIns="0" bIns="0" rtlCol="0">
            <a:noAutofit/>
          </a:bodyPr>
          <a:lstStyle/>
          <a:p>
            <a:pPr marL="1061062" marR="1103830" algn="ctr">
              <a:lnSpc>
                <a:spcPts val="4970"/>
              </a:lnSpc>
            </a:pPr>
            <a:r>
              <a:rPr lang="fr-FR" sz="2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Noto Mono"/>
              </a:rPr>
              <a:t>NOUS APPORTONS UNE EGALITE DE CHANCES FACE A L’INFORMATION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195072" y="-292569"/>
            <a:ext cx="12661392" cy="7424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77500" y="260603"/>
            <a:ext cx="1466088" cy="8229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FDF3128A-3457-4434-873E-05CE21A5E153}"/>
              </a:ext>
            </a:extLst>
          </p:cNvPr>
          <p:cNvSpPr/>
          <p:nvPr/>
        </p:nvSpPr>
        <p:spPr>
          <a:xfrm>
            <a:off x="0" y="269748"/>
            <a:ext cx="3886200" cy="749807"/>
          </a:xfrm>
          <a:custGeom>
            <a:avLst/>
            <a:gdLst/>
            <a:ahLst/>
            <a:cxnLst/>
            <a:rect l="l" t="t" r="r" b="b"/>
            <a:pathLst>
              <a:path w="3886200" h="749807">
                <a:moveTo>
                  <a:pt x="3886200" y="749807"/>
                </a:moveTo>
                <a:lnTo>
                  <a:pt x="3886200" y="0"/>
                </a:lnTo>
                <a:lnTo>
                  <a:pt x="0" y="0"/>
                </a:lnTo>
                <a:lnTo>
                  <a:pt x="0" y="749807"/>
                </a:lnTo>
                <a:lnTo>
                  <a:pt x="3886200" y="749807"/>
                </a:lnTo>
                <a:close/>
              </a:path>
            </a:pathLst>
          </a:custGeom>
          <a:solidFill>
            <a:srgbClr val="0958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662A88E5-3E6A-4D26-BCDC-21F753E240E2}"/>
              </a:ext>
            </a:extLst>
          </p:cNvPr>
          <p:cNvSpPr txBox="1"/>
          <p:nvPr/>
        </p:nvSpPr>
        <p:spPr>
          <a:xfrm>
            <a:off x="239855" y="403199"/>
            <a:ext cx="3493945" cy="482904"/>
          </a:xfrm>
          <a:prstGeom prst="rect">
            <a:avLst/>
          </a:prstGeom>
        </p:spPr>
        <p:txBody>
          <a:bodyPr wrap="square" lIns="0" tIns="23812" rIns="0" bIns="0" rtlCol="0">
            <a:noAutofit/>
          </a:bodyPr>
          <a:lstStyle/>
          <a:p>
            <a:pPr marL="12700">
              <a:lnSpc>
                <a:spcPts val="3750"/>
              </a:lnSpc>
            </a:pPr>
            <a:r>
              <a:rPr lang="fr-FR" sz="3600" b="1" spc="77" dirty="0">
                <a:solidFill>
                  <a:srgbClr val="FFFFFF"/>
                </a:solidFill>
                <a:latin typeface="Cambria"/>
                <a:cs typeface="Cambria"/>
              </a:rPr>
              <a:t>NOTRE VISION</a:t>
            </a:r>
            <a:endParaRPr lang="fr-FR" sz="3600" b="1" dirty="0">
              <a:latin typeface="Cambria"/>
              <a:cs typeface="Cambria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58E597C-3C19-49A9-992E-8F8CAE6A82FF}"/>
              </a:ext>
            </a:extLst>
          </p:cNvPr>
          <p:cNvSpPr txBox="1"/>
          <p:nvPr/>
        </p:nvSpPr>
        <p:spPr>
          <a:xfrm>
            <a:off x="762000" y="3505200"/>
            <a:ext cx="1028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ECLAIRER LES VILLES ET VILLAGES AFRICAINS</a:t>
            </a:r>
          </a:p>
          <a:p>
            <a:pPr algn="ctr"/>
            <a:r>
              <a:rPr lang="fr-FR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AFIN DE LES INTERCONNECTER, TELLE EST NOTRE VISION</a:t>
            </a:r>
          </a:p>
          <a:p>
            <a:pPr algn="ctr"/>
            <a:r>
              <a:rPr lang="fr-FR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POUR L’AVENIR DE L’AFRIQUE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269748"/>
            <a:ext cx="4876800" cy="749807"/>
          </a:xfrm>
          <a:custGeom>
            <a:avLst/>
            <a:gdLst/>
            <a:ahLst/>
            <a:cxnLst/>
            <a:rect l="l" t="t" r="r" b="b"/>
            <a:pathLst>
              <a:path w="5609844" h="749807">
                <a:moveTo>
                  <a:pt x="5609844" y="749807"/>
                </a:moveTo>
                <a:lnTo>
                  <a:pt x="5609844" y="0"/>
                </a:lnTo>
                <a:lnTo>
                  <a:pt x="0" y="0"/>
                </a:lnTo>
                <a:lnTo>
                  <a:pt x="0" y="749807"/>
                </a:lnTo>
                <a:lnTo>
                  <a:pt x="5609844" y="749807"/>
                </a:lnTo>
                <a:close/>
              </a:path>
            </a:pathLst>
          </a:custGeom>
          <a:solidFill>
            <a:srgbClr val="0958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77500" y="260603"/>
            <a:ext cx="1467611" cy="822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01000" y="1652016"/>
            <a:ext cx="2462783" cy="2462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71017" y="1575816"/>
            <a:ext cx="2462783" cy="2462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200" y="381000"/>
            <a:ext cx="4778858" cy="482904"/>
          </a:xfrm>
          <a:prstGeom prst="rect">
            <a:avLst/>
          </a:prstGeom>
        </p:spPr>
        <p:txBody>
          <a:bodyPr wrap="square" lIns="0" tIns="24130" rIns="0" bIns="0" rtlCol="0">
            <a:noAutofit/>
          </a:bodyPr>
          <a:lstStyle/>
          <a:p>
            <a:pPr marL="12700" algn="ctr">
              <a:lnSpc>
                <a:spcPts val="3800"/>
              </a:lnSpc>
            </a:pPr>
            <a:r>
              <a:rPr lang="it-IT" sz="3600" b="1" spc="-275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Noto Mono"/>
              </a:rPr>
              <a:t>C I B L E &amp; MARCHÉ</a:t>
            </a:r>
            <a:endParaRPr lang="it-IT" sz="3600" b="1" dirty="0">
              <a:latin typeface="Cambria" panose="02040503050406030204" pitchFamily="18" charset="0"/>
              <a:ea typeface="Cambria" panose="02040503050406030204" pitchFamily="18" charset="0"/>
              <a:cs typeface="Noto Mon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1" y="4286185"/>
            <a:ext cx="4876800" cy="1581215"/>
          </a:xfrm>
          <a:prstGeom prst="rect">
            <a:avLst/>
          </a:prstGeom>
        </p:spPr>
        <p:txBody>
          <a:bodyPr wrap="square" lIns="0" tIns="13811" rIns="0" bIns="0" rtlCol="0">
            <a:noAutofit/>
          </a:bodyPr>
          <a:lstStyle/>
          <a:p>
            <a:pPr marL="154431">
              <a:lnSpc>
                <a:spcPts val="2175"/>
              </a:lnSpc>
            </a:pPr>
            <a:r>
              <a:rPr lang="fr-FR" sz="2000" b="1" spc="-96" dirty="0">
                <a:solidFill>
                  <a:srgbClr val="0958A8"/>
                </a:solidFill>
                <a:latin typeface="Cambria" panose="02040503050406030204" pitchFamily="18" charset="0"/>
                <a:ea typeface="Cambria" panose="02040503050406030204" pitchFamily="18" charset="0"/>
                <a:cs typeface="Noto Mono"/>
              </a:rPr>
              <a:t>EN ZONE RURALE OU ENCLAVÉE</a:t>
            </a:r>
          </a:p>
          <a:p>
            <a:pPr marL="154431">
              <a:lnSpc>
                <a:spcPts val="2175"/>
              </a:lnSpc>
            </a:pPr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</a:rPr>
              <a:t>UTILISATION PRODUCTIVE DE L’ÉNERGIE</a:t>
            </a:r>
          </a:p>
          <a:p>
            <a:pPr marL="154431">
              <a:lnSpc>
                <a:spcPts val="2175"/>
              </a:lnSpc>
            </a:pP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</a:rPr>
              <a:t>• TÉLÉDIFFUSION</a:t>
            </a:r>
          </a:p>
          <a:p>
            <a:pPr marL="154431">
              <a:lnSpc>
                <a:spcPts val="2175"/>
              </a:lnSpc>
            </a:pP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</a:rPr>
              <a:t>•  INTERNET HAUT-DÉBIT</a:t>
            </a:r>
          </a:p>
          <a:p>
            <a:pPr marL="12700" marR="38176">
              <a:lnSpc>
                <a:spcPct val="97656"/>
              </a:lnSpc>
              <a:spcBef>
                <a:spcPts val="1612"/>
              </a:spcBef>
            </a:pPr>
            <a:endParaRPr lang="fr-FR" sz="1600" dirty="0">
              <a:latin typeface="Cambria" panose="02040503050406030204" pitchFamily="18" charset="0"/>
              <a:ea typeface="Cambria" panose="02040503050406030204" pitchFamily="18" charset="0"/>
              <a:cs typeface="Noto Mono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105640" y="4286186"/>
            <a:ext cx="4476760" cy="1581214"/>
          </a:xfrm>
          <a:prstGeom prst="rect">
            <a:avLst/>
          </a:prstGeom>
        </p:spPr>
        <p:txBody>
          <a:bodyPr wrap="square" lIns="0" tIns="13525" rIns="0" bIns="0" rtlCol="0">
            <a:noAutofit/>
          </a:bodyPr>
          <a:lstStyle/>
          <a:p>
            <a:pPr marL="466852">
              <a:lnSpc>
                <a:spcPts val="2130"/>
              </a:lnSpc>
            </a:pPr>
            <a:r>
              <a:rPr lang="fr-FR" sz="2000" b="1" spc="29" dirty="0">
                <a:solidFill>
                  <a:srgbClr val="0958A8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</a:rPr>
              <a:t>EN VILLE (SMART CITY)</a:t>
            </a:r>
          </a:p>
          <a:p>
            <a:pPr marL="466852">
              <a:lnSpc>
                <a:spcPts val="2130"/>
              </a:lnSpc>
            </a:pP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</a:rPr>
              <a:t>• EFFICACITÉ ÉNERGÉTIQUE</a:t>
            </a:r>
          </a:p>
          <a:p>
            <a:pPr marL="466852">
              <a:lnSpc>
                <a:spcPts val="2130"/>
              </a:lnSpc>
            </a:pP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</a:rPr>
              <a:t>• DÉTECTEURS DE MOUVEMENTS</a:t>
            </a:r>
          </a:p>
          <a:p>
            <a:pPr marL="466852">
              <a:lnSpc>
                <a:spcPts val="2130"/>
              </a:lnSpc>
            </a:pP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</a:rPr>
              <a:t>•INTERNET HAUT-DÉBIT</a:t>
            </a:r>
          </a:p>
          <a:p>
            <a:pPr marL="466852">
              <a:lnSpc>
                <a:spcPts val="2130"/>
              </a:lnSpc>
            </a:pP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</a:rPr>
              <a:t>•CAPTEURS IOT</a:t>
            </a:r>
          </a:p>
          <a:p>
            <a:pPr marL="466852">
              <a:lnSpc>
                <a:spcPts val="2130"/>
              </a:lnSpc>
            </a:pPr>
            <a:endParaRPr lang="fr-FR" sz="2000" dirty="0">
              <a:latin typeface="Cambria" panose="02040503050406030204" pitchFamily="18" charset="0"/>
              <a:ea typeface="Cambria" panose="02040503050406030204" pitchFamily="18" charset="0"/>
              <a:cs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 txBox="1"/>
          <p:nvPr/>
        </p:nvSpPr>
        <p:spPr>
          <a:xfrm>
            <a:off x="729691" y="2572512"/>
            <a:ext cx="1786432" cy="1676400"/>
          </a:xfrm>
          <a:prstGeom prst="rect">
            <a:avLst/>
          </a:prstGeom>
        </p:spPr>
        <p:txBody>
          <a:bodyPr wrap="square" lIns="0" tIns="8477" rIns="0" bIns="0" rtlCol="0">
            <a:noAutofit/>
          </a:bodyPr>
          <a:lstStyle/>
          <a:p>
            <a:pPr>
              <a:lnSpc>
                <a:spcPts val="1335"/>
              </a:lnSpc>
            </a:pPr>
            <a:r>
              <a:rPr sz="1200" spc="21" dirty="0">
                <a:solidFill>
                  <a:srgbClr val="3A3838"/>
                </a:solidFill>
                <a:latin typeface="Cambria"/>
                <a:cs typeface="Cambria"/>
              </a:rPr>
              <a:t>eau solaire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269748"/>
            <a:ext cx="5617059" cy="749807"/>
          </a:xfrm>
          <a:custGeom>
            <a:avLst/>
            <a:gdLst/>
            <a:ahLst/>
            <a:cxnLst/>
            <a:rect l="l" t="t" r="r" b="b"/>
            <a:pathLst>
              <a:path w="5762244" h="749807">
                <a:moveTo>
                  <a:pt x="5762244" y="749807"/>
                </a:moveTo>
                <a:lnTo>
                  <a:pt x="5762244" y="0"/>
                </a:lnTo>
                <a:lnTo>
                  <a:pt x="0" y="0"/>
                </a:lnTo>
                <a:lnTo>
                  <a:pt x="0" y="749807"/>
                </a:lnTo>
                <a:lnTo>
                  <a:pt x="5762244" y="749807"/>
                </a:lnTo>
                <a:close/>
              </a:path>
            </a:pathLst>
          </a:custGeom>
          <a:solidFill>
            <a:srgbClr val="0958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77500" y="260603"/>
            <a:ext cx="1467611" cy="822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79887" y="1284973"/>
            <a:ext cx="674382" cy="674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40380" y="2260092"/>
            <a:ext cx="1190244" cy="1562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48868" y="2572512"/>
            <a:ext cx="1667256" cy="1676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49729" y="4600714"/>
            <a:ext cx="1918119" cy="13811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44344" y="3747643"/>
            <a:ext cx="649986" cy="234061"/>
          </a:xfrm>
          <a:custGeom>
            <a:avLst/>
            <a:gdLst/>
            <a:ahLst/>
            <a:cxnLst/>
            <a:rect l="l" t="t" r="r" b="b"/>
            <a:pathLst>
              <a:path w="649986" h="234061">
                <a:moveTo>
                  <a:pt x="0" y="221995"/>
                </a:moveTo>
                <a:lnTo>
                  <a:pt x="4063" y="234060"/>
                </a:lnTo>
                <a:lnTo>
                  <a:pt x="579764" y="42243"/>
                </a:lnTo>
                <a:lnTo>
                  <a:pt x="591819" y="38226"/>
                </a:lnTo>
                <a:lnTo>
                  <a:pt x="589788" y="72262"/>
                </a:lnTo>
                <a:lnTo>
                  <a:pt x="649986" y="12064"/>
                </a:lnTo>
                <a:lnTo>
                  <a:pt x="587756" y="26161"/>
                </a:lnTo>
                <a:lnTo>
                  <a:pt x="575731" y="30168"/>
                </a:lnTo>
                <a:lnTo>
                  <a:pt x="0" y="221995"/>
                </a:lnTo>
                <a:close/>
              </a:path>
              <a:path w="649986" h="234061">
                <a:moveTo>
                  <a:pt x="587756" y="26161"/>
                </a:moveTo>
                <a:lnTo>
                  <a:pt x="649986" y="12064"/>
                </a:lnTo>
                <a:lnTo>
                  <a:pt x="565657" y="0"/>
                </a:lnTo>
                <a:lnTo>
                  <a:pt x="575731" y="30168"/>
                </a:lnTo>
                <a:lnTo>
                  <a:pt x="587756" y="26161"/>
                </a:lnTo>
                <a:close/>
              </a:path>
              <a:path w="649986" h="234061">
                <a:moveTo>
                  <a:pt x="589788" y="72262"/>
                </a:moveTo>
                <a:lnTo>
                  <a:pt x="591819" y="38226"/>
                </a:lnTo>
                <a:lnTo>
                  <a:pt x="579764" y="42243"/>
                </a:lnTo>
                <a:lnTo>
                  <a:pt x="589788" y="72262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72818" y="4431411"/>
            <a:ext cx="370967" cy="568959"/>
          </a:xfrm>
          <a:custGeom>
            <a:avLst/>
            <a:gdLst/>
            <a:ahLst/>
            <a:cxnLst/>
            <a:rect l="l" t="t" r="r" b="b"/>
            <a:pathLst>
              <a:path w="370967" h="568960">
                <a:moveTo>
                  <a:pt x="331215" y="519049"/>
                </a:moveTo>
                <a:lnTo>
                  <a:pt x="324323" y="508390"/>
                </a:lnTo>
                <a:lnTo>
                  <a:pt x="297688" y="525652"/>
                </a:lnTo>
                <a:lnTo>
                  <a:pt x="370967" y="568959"/>
                </a:lnTo>
                <a:lnTo>
                  <a:pt x="331215" y="519049"/>
                </a:lnTo>
                <a:close/>
              </a:path>
              <a:path w="370967" h="568960">
                <a:moveTo>
                  <a:pt x="361569" y="484250"/>
                </a:moveTo>
                <a:lnTo>
                  <a:pt x="334965" y="501492"/>
                </a:lnTo>
                <a:lnTo>
                  <a:pt x="341883" y="512190"/>
                </a:lnTo>
                <a:lnTo>
                  <a:pt x="361569" y="484250"/>
                </a:lnTo>
                <a:close/>
              </a:path>
              <a:path w="370967" h="568960">
                <a:moveTo>
                  <a:pt x="10668" y="0"/>
                </a:moveTo>
                <a:lnTo>
                  <a:pt x="0" y="6857"/>
                </a:lnTo>
                <a:lnTo>
                  <a:pt x="324323" y="508390"/>
                </a:lnTo>
                <a:lnTo>
                  <a:pt x="331215" y="519049"/>
                </a:lnTo>
                <a:lnTo>
                  <a:pt x="370967" y="568959"/>
                </a:lnTo>
                <a:lnTo>
                  <a:pt x="361569" y="484250"/>
                </a:lnTo>
                <a:lnTo>
                  <a:pt x="341883" y="512190"/>
                </a:lnTo>
                <a:lnTo>
                  <a:pt x="334965" y="501492"/>
                </a:lnTo>
                <a:lnTo>
                  <a:pt x="10668" y="0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59175" y="3917823"/>
            <a:ext cx="78359" cy="588137"/>
          </a:xfrm>
          <a:custGeom>
            <a:avLst/>
            <a:gdLst/>
            <a:ahLst/>
            <a:cxnLst/>
            <a:rect l="l" t="t" r="r" b="b"/>
            <a:pathLst>
              <a:path w="78359" h="588137">
                <a:moveTo>
                  <a:pt x="31582" y="511636"/>
                </a:moveTo>
                <a:lnTo>
                  <a:pt x="0" y="509524"/>
                </a:lnTo>
                <a:lnTo>
                  <a:pt x="32892" y="588137"/>
                </a:lnTo>
                <a:lnTo>
                  <a:pt x="75946" y="514603"/>
                </a:lnTo>
                <a:lnTo>
                  <a:pt x="44277" y="512485"/>
                </a:lnTo>
                <a:lnTo>
                  <a:pt x="43434" y="525144"/>
                </a:lnTo>
                <a:lnTo>
                  <a:pt x="30734" y="524382"/>
                </a:lnTo>
                <a:lnTo>
                  <a:pt x="31582" y="511636"/>
                </a:lnTo>
                <a:close/>
              </a:path>
              <a:path w="78359" h="588137">
                <a:moveTo>
                  <a:pt x="30734" y="524382"/>
                </a:moveTo>
                <a:lnTo>
                  <a:pt x="43434" y="525144"/>
                </a:lnTo>
                <a:lnTo>
                  <a:pt x="44277" y="512485"/>
                </a:lnTo>
                <a:lnTo>
                  <a:pt x="78359" y="762"/>
                </a:lnTo>
                <a:lnTo>
                  <a:pt x="65659" y="0"/>
                </a:lnTo>
                <a:lnTo>
                  <a:pt x="31582" y="511636"/>
                </a:lnTo>
                <a:lnTo>
                  <a:pt x="30734" y="524382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27271" y="1827276"/>
            <a:ext cx="248970" cy="2545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30903" y="4067937"/>
            <a:ext cx="3396615" cy="1132077"/>
          </a:xfrm>
          <a:custGeom>
            <a:avLst/>
            <a:gdLst/>
            <a:ahLst/>
            <a:cxnLst/>
            <a:rect l="l" t="t" r="r" b="b"/>
            <a:pathLst>
              <a:path w="3396615" h="1132077">
                <a:moveTo>
                  <a:pt x="0" y="969137"/>
                </a:moveTo>
                <a:lnTo>
                  <a:pt x="47371" y="1132077"/>
                </a:lnTo>
                <a:lnTo>
                  <a:pt x="3101975" y="244475"/>
                </a:lnTo>
                <a:lnTo>
                  <a:pt x="3125724" y="325881"/>
                </a:lnTo>
                <a:lnTo>
                  <a:pt x="3396615" y="70485"/>
                </a:lnTo>
                <a:lnTo>
                  <a:pt x="3030981" y="0"/>
                </a:lnTo>
                <a:lnTo>
                  <a:pt x="3054604" y="81406"/>
                </a:lnTo>
                <a:lnTo>
                  <a:pt x="0" y="969137"/>
                </a:lnTo>
                <a:close/>
              </a:path>
            </a:pathLst>
          </a:custGeom>
          <a:solidFill>
            <a:srgbClr val="0958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29600" y="2278379"/>
            <a:ext cx="2854452" cy="28544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64606" y="4124642"/>
            <a:ext cx="833323" cy="11569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18941" y="4476965"/>
            <a:ext cx="480588" cy="3631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6200" y="381000"/>
            <a:ext cx="5464659" cy="482904"/>
          </a:xfrm>
          <a:prstGeom prst="rect">
            <a:avLst/>
          </a:prstGeom>
        </p:spPr>
        <p:txBody>
          <a:bodyPr wrap="square" lIns="0" tIns="24130" rIns="0" bIns="0" rtlCol="0">
            <a:noAutofit/>
          </a:bodyPr>
          <a:lstStyle/>
          <a:p>
            <a:pPr marL="12700" algn="ctr">
              <a:lnSpc>
                <a:spcPts val="3800"/>
              </a:lnSpc>
            </a:pPr>
            <a:r>
              <a:rPr lang="en-US" sz="3600" b="1" spc="85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Noto Mono"/>
              </a:rPr>
              <a:t>COMMENT CA MARCHE?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Noto Mono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D38AC11-6687-4F41-9B30-C83074C9130C}"/>
              </a:ext>
            </a:extLst>
          </p:cNvPr>
          <p:cNvSpPr txBox="1"/>
          <p:nvPr/>
        </p:nvSpPr>
        <p:spPr>
          <a:xfrm>
            <a:off x="8124154" y="5291282"/>
            <a:ext cx="300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Accès à internet</a:t>
            </a:r>
          </a:p>
          <a:p>
            <a:pPr algn="ctr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et au contenu multimédia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4D51A2D-E54D-407E-B522-3001ECE8B84B}"/>
              </a:ext>
            </a:extLst>
          </p:cNvPr>
          <p:cNvSpPr txBox="1"/>
          <p:nvPr/>
        </p:nvSpPr>
        <p:spPr>
          <a:xfrm>
            <a:off x="4845977" y="533825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Application dédiée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32A6209-5F85-48BA-AD60-CAE34C2C19F6}"/>
              </a:ext>
            </a:extLst>
          </p:cNvPr>
          <p:cNvSpPr txBox="1"/>
          <p:nvPr/>
        </p:nvSpPr>
        <p:spPr>
          <a:xfrm>
            <a:off x="1687703" y="578636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Ampoule LIFI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7025E8B-8121-42DE-AD94-2F6BE40D0221}"/>
              </a:ext>
            </a:extLst>
          </p:cNvPr>
          <p:cNvSpPr txBox="1"/>
          <p:nvPr/>
        </p:nvSpPr>
        <p:spPr>
          <a:xfrm>
            <a:off x="3753610" y="247877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Antenne satellite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1DAAD54-5639-4FEA-B56C-EB669C175FDD}"/>
              </a:ext>
            </a:extLst>
          </p:cNvPr>
          <p:cNvSpPr txBox="1"/>
          <p:nvPr/>
        </p:nvSpPr>
        <p:spPr>
          <a:xfrm>
            <a:off x="152399" y="2187678"/>
            <a:ext cx="236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PANNEAU SOLAIRE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269748"/>
            <a:ext cx="4191000" cy="749807"/>
          </a:xfrm>
          <a:custGeom>
            <a:avLst/>
            <a:gdLst/>
            <a:ahLst/>
            <a:cxnLst/>
            <a:rect l="l" t="t" r="r" b="b"/>
            <a:pathLst>
              <a:path w="3592067" h="749807">
                <a:moveTo>
                  <a:pt x="3592067" y="749807"/>
                </a:moveTo>
                <a:lnTo>
                  <a:pt x="3592067" y="0"/>
                </a:lnTo>
                <a:lnTo>
                  <a:pt x="0" y="0"/>
                </a:lnTo>
                <a:lnTo>
                  <a:pt x="0" y="749807"/>
                </a:lnTo>
                <a:lnTo>
                  <a:pt x="3592067" y="749807"/>
                </a:lnTo>
                <a:close/>
              </a:path>
            </a:pathLst>
          </a:custGeom>
          <a:solidFill>
            <a:srgbClr val="0958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477500" y="260603"/>
            <a:ext cx="1467611" cy="822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3275" y="1219200"/>
            <a:ext cx="2144267" cy="21442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06154" y="4005933"/>
            <a:ext cx="1568957" cy="2196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2400" y="3886200"/>
            <a:ext cx="2586228" cy="20436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25457" y="403199"/>
            <a:ext cx="3662977" cy="482904"/>
          </a:xfrm>
          <a:prstGeom prst="rect">
            <a:avLst/>
          </a:prstGeom>
        </p:spPr>
        <p:txBody>
          <a:bodyPr wrap="square" lIns="0" tIns="23812" rIns="0" bIns="0" rtlCol="0">
            <a:noAutofit/>
          </a:bodyPr>
          <a:lstStyle/>
          <a:p>
            <a:pPr marL="12700" algn="ctr">
              <a:lnSpc>
                <a:spcPts val="3750"/>
              </a:lnSpc>
            </a:pPr>
            <a:r>
              <a:rPr lang="fr-FR" sz="3600" b="1" spc="15" dirty="0">
                <a:solidFill>
                  <a:srgbClr val="FFFFFF"/>
                </a:solidFill>
                <a:latin typeface="Cambria"/>
                <a:cs typeface="Cambria"/>
              </a:rPr>
              <a:t>NOS PRODUITS</a:t>
            </a:r>
            <a:endParaRPr lang="fr-FR" sz="3600" b="1" dirty="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00400" y="3429000"/>
            <a:ext cx="3355721" cy="321437"/>
          </a:xfrm>
          <a:prstGeom prst="rect">
            <a:avLst/>
          </a:prstGeom>
        </p:spPr>
        <p:txBody>
          <a:bodyPr wrap="square" lIns="0" tIns="12223" rIns="0" bIns="0" rtlCol="0">
            <a:noAutofit/>
          </a:bodyPr>
          <a:lstStyle/>
          <a:p>
            <a:pPr marL="12700" algn="ctr">
              <a:lnSpc>
                <a:spcPts val="1925"/>
              </a:lnSpc>
            </a:pPr>
            <a:r>
              <a:rPr lang="en-US" sz="1800" b="1" spc="10" dirty="0">
                <a:solidFill>
                  <a:srgbClr val="3A3838"/>
                </a:solidFill>
                <a:latin typeface="Cambria"/>
                <a:cs typeface="Cambria"/>
              </a:rPr>
              <a:t>KIT SOLAIRE INDIVIDUEL LIFI</a:t>
            </a:r>
            <a:endParaRPr lang="en-US" sz="1800" b="1" dirty="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00" y="3444241"/>
            <a:ext cx="2586228" cy="298195"/>
          </a:xfrm>
          <a:prstGeom prst="rect">
            <a:avLst/>
          </a:prstGeom>
        </p:spPr>
        <p:txBody>
          <a:bodyPr wrap="square" lIns="0" tIns="12223" rIns="0" bIns="0" rtlCol="0">
            <a:noAutofit/>
          </a:bodyPr>
          <a:lstStyle/>
          <a:p>
            <a:pPr marL="12700" algn="ctr">
              <a:lnSpc>
                <a:spcPts val="1925"/>
              </a:lnSpc>
            </a:pPr>
            <a:r>
              <a:rPr lang="en-US" sz="1800" b="1" spc="23" dirty="0">
                <a:solidFill>
                  <a:srgbClr val="3A3838"/>
                </a:solidFill>
                <a:latin typeface="Cambria"/>
                <a:cs typeface="Cambria"/>
              </a:rPr>
              <a:t>SMART LAMP LED LIFI</a:t>
            </a:r>
            <a:endParaRPr lang="en-US" sz="1800" b="1" dirty="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63339" y="6324600"/>
            <a:ext cx="1308861" cy="329565"/>
          </a:xfrm>
          <a:prstGeom prst="rect">
            <a:avLst/>
          </a:prstGeom>
        </p:spPr>
        <p:txBody>
          <a:bodyPr wrap="square" lIns="0" tIns="12223" rIns="0" bIns="0" rtlCol="0">
            <a:noAutofit/>
          </a:bodyPr>
          <a:lstStyle/>
          <a:p>
            <a:pPr marL="12700" algn="ctr">
              <a:lnSpc>
                <a:spcPts val="1925"/>
              </a:lnSpc>
            </a:pPr>
            <a:r>
              <a:rPr lang="en-US" sz="1800" b="1" spc="8" dirty="0">
                <a:solidFill>
                  <a:srgbClr val="3A3838"/>
                </a:solidFill>
                <a:latin typeface="Cambria"/>
                <a:cs typeface="Cambria"/>
              </a:rPr>
              <a:t>BORNE LIFI</a:t>
            </a:r>
            <a:endParaRPr lang="en-US" sz="1800" b="1" dirty="0">
              <a:latin typeface="Cambria"/>
              <a:cs typeface="Cambr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-76200" y="6031993"/>
            <a:ext cx="3052572" cy="749807"/>
          </a:xfrm>
          <a:prstGeom prst="rect">
            <a:avLst/>
          </a:prstGeom>
        </p:spPr>
        <p:txBody>
          <a:bodyPr wrap="square" lIns="0" tIns="12223" rIns="0" bIns="0" rtlCol="0">
            <a:noAutofit/>
          </a:bodyPr>
          <a:lstStyle/>
          <a:p>
            <a:pPr marL="267842" marR="286497" algn="ctr">
              <a:lnSpc>
                <a:spcPts val="1925"/>
              </a:lnSpc>
            </a:pPr>
            <a:r>
              <a:rPr lang="en-US" sz="1800" b="1" spc="26" dirty="0">
                <a:solidFill>
                  <a:srgbClr val="3A3838"/>
                </a:solidFill>
                <a:latin typeface="Cambria"/>
                <a:cs typeface="Cambria"/>
              </a:rPr>
              <a:t>LAMPADAIRE </a:t>
            </a:r>
            <a:r>
              <a:rPr lang="en-US" sz="1800" b="1" spc="10" dirty="0">
                <a:solidFill>
                  <a:srgbClr val="3A3838"/>
                </a:solidFill>
                <a:latin typeface="Cambria"/>
                <a:cs typeface="Cambria"/>
              </a:rPr>
              <a:t>AUTONOME SOLAIRE</a:t>
            </a:r>
            <a:r>
              <a:rPr lang="en-US" b="1" dirty="0">
                <a:latin typeface="Cambria"/>
                <a:cs typeface="Cambria"/>
              </a:rPr>
              <a:t> </a:t>
            </a:r>
            <a:r>
              <a:rPr lang="en-US" sz="1800" b="1" spc="9" dirty="0">
                <a:solidFill>
                  <a:srgbClr val="3A3838"/>
                </a:solidFill>
                <a:latin typeface="Cambria"/>
                <a:cs typeface="Cambria"/>
              </a:rPr>
              <a:t>INTELLIGENT</a:t>
            </a:r>
            <a:endParaRPr lang="en-US" sz="1800" b="1" dirty="0">
              <a:latin typeface="Cambria"/>
              <a:cs typeface="Cambria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1234A497-F8EE-4648-9D2D-8E34BE33F989}"/>
              </a:ext>
            </a:extLst>
          </p:cNvPr>
          <p:cNvSpPr/>
          <p:nvPr/>
        </p:nvSpPr>
        <p:spPr>
          <a:xfrm>
            <a:off x="3124200" y="1447800"/>
            <a:ext cx="1866899" cy="1866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9005DC4F-FB43-446E-BC20-6AD579D1CAAB}"/>
              </a:ext>
            </a:extLst>
          </p:cNvPr>
          <p:cNvSpPr/>
          <p:nvPr/>
        </p:nvSpPr>
        <p:spPr>
          <a:xfrm>
            <a:off x="4888991" y="1543812"/>
            <a:ext cx="1548383" cy="16032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AC07B97B-F8A2-4B42-8E79-77BC8D9B077D}"/>
              </a:ext>
            </a:extLst>
          </p:cNvPr>
          <p:cNvSpPr/>
          <p:nvPr/>
        </p:nvSpPr>
        <p:spPr>
          <a:xfrm>
            <a:off x="8862313" y="1813540"/>
            <a:ext cx="1788416" cy="3002320"/>
          </a:xfrm>
          <a:prstGeom prst="rect">
            <a:avLst/>
          </a:prstGeom>
          <a:blipFill>
            <a:blip r:embed="rId9" cstate="print"/>
            <a:stretch>
              <a:fillRect l="-78951" t="-23752" r="-62603" b="-20134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1F41E088-62D7-41B6-9833-C1BA5554E128}"/>
              </a:ext>
            </a:extLst>
          </p:cNvPr>
          <p:cNvSpPr txBox="1"/>
          <p:nvPr/>
        </p:nvSpPr>
        <p:spPr>
          <a:xfrm>
            <a:off x="8209813" y="4800600"/>
            <a:ext cx="3143987" cy="482904"/>
          </a:xfrm>
          <a:prstGeom prst="rect">
            <a:avLst/>
          </a:prstGeom>
        </p:spPr>
        <p:txBody>
          <a:bodyPr wrap="square" lIns="0" tIns="24130" rIns="0" bIns="0" rtlCol="0">
            <a:noAutofit/>
          </a:bodyPr>
          <a:lstStyle/>
          <a:p>
            <a:pPr marL="12700" algn="ctr">
              <a:lnSpc>
                <a:spcPts val="3800"/>
              </a:lnSpc>
            </a:pPr>
            <a:r>
              <a:rPr lang="fr-FR" sz="2800" b="1" spc="-300" dirty="0">
                <a:latin typeface="Cambria" panose="02040503050406030204" pitchFamily="18" charset="0"/>
                <a:ea typeface="Cambria" panose="02040503050406030204" pitchFamily="18" charset="0"/>
                <a:cs typeface="Noto Mono"/>
              </a:rPr>
              <a:t>L’  A P </a:t>
            </a:r>
            <a:r>
              <a:rPr lang="fr-FR" sz="2800" b="1" spc="-300" dirty="0" err="1">
                <a:latin typeface="Cambria" panose="02040503050406030204" pitchFamily="18" charset="0"/>
                <a:ea typeface="Cambria" panose="02040503050406030204" pitchFamily="18" charset="0"/>
                <a:cs typeface="Noto Mono"/>
              </a:rPr>
              <a:t>P</a:t>
            </a:r>
            <a:r>
              <a:rPr lang="fr-FR" sz="2800" b="1" spc="-300" dirty="0">
                <a:latin typeface="Cambria" panose="02040503050406030204" pitchFamily="18" charset="0"/>
                <a:ea typeface="Cambria" panose="02040503050406030204" pitchFamily="18" charset="0"/>
                <a:cs typeface="Noto Mono"/>
              </a:rPr>
              <a:t> L I C A T I O 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17" name="object 2">
            <a:extLst>
              <a:ext uri="{FF2B5EF4-FFF2-40B4-BE49-F238E27FC236}">
                <a16:creationId xmlns:a16="http://schemas.microsoft.com/office/drawing/2014/main" id="{573A73E1-3750-4E8B-BF52-A5BAB1A7C5DA}"/>
              </a:ext>
            </a:extLst>
          </p:cNvPr>
          <p:cNvGrpSpPr/>
          <p:nvPr/>
        </p:nvGrpSpPr>
        <p:grpSpPr>
          <a:xfrm rot="5400000">
            <a:off x="3852477" y="-1176723"/>
            <a:ext cx="5391360" cy="10068485"/>
            <a:chOff x="472439" y="1523"/>
            <a:chExt cx="7088123" cy="10690860"/>
          </a:xfrm>
        </p:grpSpPr>
        <p:pic>
          <p:nvPicPr>
            <p:cNvPr id="19" name="object 4">
              <a:extLst>
                <a:ext uri="{FF2B5EF4-FFF2-40B4-BE49-F238E27FC236}">
                  <a16:creationId xmlns:a16="http://schemas.microsoft.com/office/drawing/2014/main" id="{FC81C51D-EF1E-4FB2-B35E-E0DAC636546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6503" y="1523"/>
              <a:ext cx="5814059" cy="10690860"/>
            </a:xfrm>
            <a:prstGeom prst="rect">
              <a:avLst/>
            </a:prstGeom>
          </p:spPr>
        </p:pic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85CB9885-F9E1-4695-8187-73E0BD34539C}"/>
                </a:ext>
              </a:extLst>
            </p:cNvPr>
            <p:cNvSpPr/>
            <p:nvPr/>
          </p:nvSpPr>
          <p:spPr>
            <a:xfrm>
              <a:off x="472439" y="2406949"/>
              <a:ext cx="573405" cy="6840220"/>
            </a:xfrm>
            <a:custGeom>
              <a:avLst/>
              <a:gdLst/>
              <a:ahLst/>
              <a:cxnLst/>
              <a:rect l="l" t="t" r="r" b="b"/>
              <a:pathLst>
                <a:path w="573405" h="6840220">
                  <a:moveTo>
                    <a:pt x="573023" y="0"/>
                  </a:moveTo>
                  <a:lnTo>
                    <a:pt x="0" y="0"/>
                  </a:lnTo>
                  <a:lnTo>
                    <a:pt x="0" y="6839711"/>
                  </a:lnTo>
                  <a:lnTo>
                    <a:pt x="573023" y="6839711"/>
                  </a:lnTo>
                  <a:lnTo>
                    <a:pt x="573023" y="0"/>
                  </a:lnTo>
                  <a:close/>
                </a:path>
              </a:pathLst>
            </a:custGeom>
            <a:solidFill>
              <a:srgbClr val="2395D3"/>
            </a:solidFill>
          </p:spPr>
          <p:txBody>
            <a:bodyPr wrap="square" lIns="0" tIns="0" rIns="0" bIns="0" rtlCol="0"/>
            <a:lstStyle/>
            <a:p>
              <a:pPr algn="ctr"/>
              <a:endParaRPr sz="1154" dirty="0"/>
            </a:p>
          </p:txBody>
        </p:sp>
        <p:pic>
          <p:nvPicPr>
            <p:cNvPr id="21" name="object 6">
              <a:extLst>
                <a:ext uri="{FF2B5EF4-FFF2-40B4-BE49-F238E27FC236}">
                  <a16:creationId xmlns:a16="http://schemas.microsoft.com/office/drawing/2014/main" id="{EBAD7609-C63E-469B-86F9-F342D77775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5248" y="2057399"/>
              <a:ext cx="3739896" cy="7818119"/>
            </a:xfrm>
            <a:prstGeom prst="rect">
              <a:avLst/>
            </a:prstGeom>
          </p:spPr>
        </p:pic>
        <p:sp>
          <p:nvSpPr>
            <p:cNvPr id="22" name="object 7">
              <a:extLst>
                <a:ext uri="{FF2B5EF4-FFF2-40B4-BE49-F238E27FC236}">
                  <a16:creationId xmlns:a16="http://schemas.microsoft.com/office/drawing/2014/main" id="{D1C8E78A-916A-49A5-AA48-E4CD37DECFEE}"/>
                </a:ext>
              </a:extLst>
            </p:cNvPr>
            <p:cNvSpPr/>
            <p:nvPr/>
          </p:nvSpPr>
          <p:spPr>
            <a:xfrm>
              <a:off x="4361688" y="3525011"/>
              <a:ext cx="1130935" cy="3434079"/>
            </a:xfrm>
            <a:custGeom>
              <a:avLst/>
              <a:gdLst/>
              <a:ahLst/>
              <a:cxnLst/>
              <a:rect l="l" t="t" r="r" b="b"/>
              <a:pathLst>
                <a:path w="1130935" h="3434079">
                  <a:moveTo>
                    <a:pt x="248412" y="0"/>
                  </a:moveTo>
                  <a:lnTo>
                    <a:pt x="0" y="0"/>
                  </a:lnTo>
                  <a:lnTo>
                    <a:pt x="0" y="723900"/>
                  </a:lnTo>
                  <a:lnTo>
                    <a:pt x="248412" y="723900"/>
                  </a:lnTo>
                  <a:lnTo>
                    <a:pt x="248412" y="0"/>
                  </a:lnTo>
                  <a:close/>
                </a:path>
                <a:path w="1130935" h="3434079">
                  <a:moveTo>
                    <a:pt x="1130808" y="2753868"/>
                  </a:moveTo>
                  <a:lnTo>
                    <a:pt x="842772" y="2753868"/>
                  </a:lnTo>
                  <a:lnTo>
                    <a:pt x="842772" y="3433572"/>
                  </a:lnTo>
                  <a:lnTo>
                    <a:pt x="1130808" y="3433572"/>
                  </a:lnTo>
                  <a:lnTo>
                    <a:pt x="1130808" y="27538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3" name="object 8">
              <a:extLst>
                <a:ext uri="{FF2B5EF4-FFF2-40B4-BE49-F238E27FC236}">
                  <a16:creationId xmlns:a16="http://schemas.microsoft.com/office/drawing/2014/main" id="{2F054F59-B69C-46AD-94F4-F53473E110D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4646" y="9519658"/>
              <a:ext cx="232124" cy="431869"/>
            </a:xfrm>
            <a:prstGeom prst="rect">
              <a:avLst/>
            </a:prstGeom>
          </p:spPr>
        </p:pic>
        <p:sp>
          <p:nvSpPr>
            <p:cNvPr id="24" name="object 9">
              <a:extLst>
                <a:ext uri="{FF2B5EF4-FFF2-40B4-BE49-F238E27FC236}">
                  <a16:creationId xmlns:a16="http://schemas.microsoft.com/office/drawing/2014/main" id="{6130DAF9-C5C3-4847-B745-6A46BBF05A21}"/>
                </a:ext>
              </a:extLst>
            </p:cNvPr>
            <p:cNvSpPr/>
            <p:nvPr/>
          </p:nvSpPr>
          <p:spPr>
            <a:xfrm>
              <a:off x="606171" y="9043517"/>
              <a:ext cx="231140" cy="468630"/>
            </a:xfrm>
            <a:custGeom>
              <a:avLst/>
              <a:gdLst/>
              <a:ahLst/>
              <a:cxnLst/>
              <a:rect l="l" t="t" r="r" b="b"/>
              <a:pathLst>
                <a:path w="231140" h="468629">
                  <a:moveTo>
                    <a:pt x="230593" y="195351"/>
                  </a:moveTo>
                  <a:lnTo>
                    <a:pt x="216877" y="195351"/>
                  </a:lnTo>
                  <a:lnTo>
                    <a:pt x="216877" y="198399"/>
                  </a:lnTo>
                  <a:lnTo>
                    <a:pt x="215353" y="209067"/>
                  </a:lnTo>
                  <a:lnTo>
                    <a:pt x="213829" y="215252"/>
                  </a:lnTo>
                  <a:lnTo>
                    <a:pt x="210781" y="216776"/>
                  </a:lnTo>
                  <a:lnTo>
                    <a:pt x="207733" y="219824"/>
                  </a:lnTo>
                  <a:lnTo>
                    <a:pt x="22948" y="219824"/>
                  </a:lnTo>
                  <a:lnTo>
                    <a:pt x="21424" y="216776"/>
                  </a:lnTo>
                  <a:lnTo>
                    <a:pt x="18376" y="215252"/>
                  </a:lnTo>
                  <a:lnTo>
                    <a:pt x="16852" y="209067"/>
                  </a:lnTo>
                  <a:lnTo>
                    <a:pt x="15328" y="198399"/>
                  </a:lnTo>
                  <a:lnTo>
                    <a:pt x="15328" y="195351"/>
                  </a:lnTo>
                  <a:lnTo>
                    <a:pt x="1524" y="195351"/>
                  </a:lnTo>
                  <a:lnTo>
                    <a:pt x="1524" y="264033"/>
                  </a:lnTo>
                  <a:lnTo>
                    <a:pt x="149631" y="329653"/>
                  </a:lnTo>
                  <a:lnTo>
                    <a:pt x="1524" y="392239"/>
                  </a:lnTo>
                  <a:lnTo>
                    <a:pt x="1524" y="468528"/>
                  </a:lnTo>
                  <a:lnTo>
                    <a:pt x="15328" y="468528"/>
                  </a:lnTo>
                  <a:lnTo>
                    <a:pt x="15328" y="465480"/>
                  </a:lnTo>
                  <a:lnTo>
                    <a:pt x="16852" y="456336"/>
                  </a:lnTo>
                  <a:lnTo>
                    <a:pt x="18376" y="448716"/>
                  </a:lnTo>
                  <a:lnTo>
                    <a:pt x="21424" y="447192"/>
                  </a:lnTo>
                  <a:lnTo>
                    <a:pt x="22948" y="445668"/>
                  </a:lnTo>
                  <a:lnTo>
                    <a:pt x="32092" y="444144"/>
                  </a:lnTo>
                  <a:lnTo>
                    <a:pt x="200025" y="444144"/>
                  </a:lnTo>
                  <a:lnTo>
                    <a:pt x="216877" y="465480"/>
                  </a:lnTo>
                  <a:lnTo>
                    <a:pt x="216877" y="468528"/>
                  </a:lnTo>
                  <a:lnTo>
                    <a:pt x="230593" y="468528"/>
                  </a:lnTo>
                  <a:lnTo>
                    <a:pt x="230593" y="399859"/>
                  </a:lnTo>
                  <a:lnTo>
                    <a:pt x="216877" y="399859"/>
                  </a:lnTo>
                  <a:lnTo>
                    <a:pt x="216877" y="402907"/>
                  </a:lnTo>
                  <a:lnTo>
                    <a:pt x="215353" y="412038"/>
                  </a:lnTo>
                  <a:lnTo>
                    <a:pt x="213829" y="416623"/>
                  </a:lnTo>
                  <a:lnTo>
                    <a:pt x="207733" y="419671"/>
                  </a:lnTo>
                  <a:lnTo>
                    <a:pt x="200025" y="421284"/>
                  </a:lnTo>
                  <a:lnTo>
                    <a:pt x="39712" y="421284"/>
                  </a:lnTo>
                  <a:lnTo>
                    <a:pt x="204597" y="351091"/>
                  </a:lnTo>
                  <a:lnTo>
                    <a:pt x="204597" y="335749"/>
                  </a:lnTo>
                  <a:lnTo>
                    <a:pt x="48856" y="264033"/>
                  </a:lnTo>
                  <a:lnTo>
                    <a:pt x="200025" y="264033"/>
                  </a:lnTo>
                  <a:lnTo>
                    <a:pt x="207733" y="265544"/>
                  </a:lnTo>
                  <a:lnTo>
                    <a:pt x="213829" y="268605"/>
                  </a:lnTo>
                  <a:lnTo>
                    <a:pt x="215353" y="273177"/>
                  </a:lnTo>
                  <a:lnTo>
                    <a:pt x="216877" y="282409"/>
                  </a:lnTo>
                  <a:lnTo>
                    <a:pt x="216877" y="285457"/>
                  </a:lnTo>
                  <a:lnTo>
                    <a:pt x="230593" y="285457"/>
                  </a:lnTo>
                  <a:lnTo>
                    <a:pt x="230593" y="195351"/>
                  </a:lnTo>
                  <a:close/>
                </a:path>
                <a:path w="231140" h="468629">
                  <a:moveTo>
                    <a:pt x="230593" y="82486"/>
                  </a:moveTo>
                  <a:lnTo>
                    <a:pt x="216877" y="82486"/>
                  </a:lnTo>
                  <a:lnTo>
                    <a:pt x="216877" y="85534"/>
                  </a:lnTo>
                  <a:lnTo>
                    <a:pt x="215353" y="97726"/>
                  </a:lnTo>
                  <a:lnTo>
                    <a:pt x="213829" y="105346"/>
                  </a:lnTo>
                  <a:lnTo>
                    <a:pt x="210781" y="108394"/>
                  </a:lnTo>
                  <a:lnTo>
                    <a:pt x="207733" y="109918"/>
                  </a:lnTo>
                  <a:lnTo>
                    <a:pt x="200012" y="111442"/>
                  </a:lnTo>
                  <a:lnTo>
                    <a:pt x="135915" y="111442"/>
                  </a:lnTo>
                  <a:lnTo>
                    <a:pt x="135839" y="94678"/>
                  </a:lnTo>
                  <a:lnTo>
                    <a:pt x="134772" y="73812"/>
                  </a:lnTo>
                  <a:lnTo>
                    <a:pt x="131343" y="54584"/>
                  </a:lnTo>
                  <a:lnTo>
                    <a:pt x="129336" y="48856"/>
                  </a:lnTo>
                  <a:lnTo>
                    <a:pt x="125628" y="38239"/>
                  </a:lnTo>
                  <a:lnTo>
                    <a:pt x="120675" y="29718"/>
                  </a:lnTo>
                  <a:lnTo>
                    <a:pt x="120675" y="102298"/>
                  </a:lnTo>
                  <a:lnTo>
                    <a:pt x="120675" y="111442"/>
                  </a:lnTo>
                  <a:lnTo>
                    <a:pt x="16852" y="111442"/>
                  </a:lnTo>
                  <a:lnTo>
                    <a:pt x="16852" y="94678"/>
                  </a:lnTo>
                  <a:lnTo>
                    <a:pt x="19735" y="74612"/>
                  </a:lnTo>
                  <a:lnTo>
                    <a:pt x="28486" y="60299"/>
                  </a:lnTo>
                  <a:lnTo>
                    <a:pt x="43256" y="51714"/>
                  </a:lnTo>
                  <a:lnTo>
                    <a:pt x="64185" y="48856"/>
                  </a:lnTo>
                  <a:lnTo>
                    <a:pt x="77279" y="49707"/>
                  </a:lnTo>
                  <a:lnTo>
                    <a:pt x="112915" y="70104"/>
                  </a:lnTo>
                  <a:lnTo>
                    <a:pt x="120675" y="102298"/>
                  </a:lnTo>
                  <a:lnTo>
                    <a:pt x="120675" y="29718"/>
                  </a:lnTo>
                  <a:lnTo>
                    <a:pt x="78524" y="1676"/>
                  </a:lnTo>
                  <a:lnTo>
                    <a:pt x="61137" y="0"/>
                  </a:lnTo>
                  <a:lnTo>
                    <a:pt x="34188" y="4305"/>
                  </a:lnTo>
                  <a:lnTo>
                    <a:pt x="15100" y="17183"/>
                  </a:lnTo>
                  <a:lnTo>
                    <a:pt x="3759" y="38646"/>
                  </a:lnTo>
                  <a:lnTo>
                    <a:pt x="0" y="68668"/>
                  </a:lnTo>
                  <a:lnTo>
                    <a:pt x="76" y="82486"/>
                  </a:lnTo>
                  <a:lnTo>
                    <a:pt x="1435" y="109918"/>
                  </a:lnTo>
                  <a:lnTo>
                    <a:pt x="1511" y="181635"/>
                  </a:lnTo>
                  <a:lnTo>
                    <a:pt x="15328" y="181635"/>
                  </a:lnTo>
                  <a:lnTo>
                    <a:pt x="15328" y="178587"/>
                  </a:lnTo>
                  <a:lnTo>
                    <a:pt x="16852" y="167919"/>
                  </a:lnTo>
                  <a:lnTo>
                    <a:pt x="18376" y="161823"/>
                  </a:lnTo>
                  <a:lnTo>
                    <a:pt x="21424" y="160299"/>
                  </a:lnTo>
                  <a:lnTo>
                    <a:pt x="22948" y="158775"/>
                  </a:lnTo>
                  <a:lnTo>
                    <a:pt x="32092" y="157251"/>
                  </a:lnTo>
                  <a:lnTo>
                    <a:pt x="200012" y="157251"/>
                  </a:lnTo>
                  <a:lnTo>
                    <a:pt x="207733" y="158775"/>
                  </a:lnTo>
                  <a:lnTo>
                    <a:pt x="213829" y="161823"/>
                  </a:lnTo>
                  <a:lnTo>
                    <a:pt x="215353" y="167919"/>
                  </a:lnTo>
                  <a:lnTo>
                    <a:pt x="216877" y="178587"/>
                  </a:lnTo>
                  <a:lnTo>
                    <a:pt x="216877" y="181635"/>
                  </a:lnTo>
                  <a:lnTo>
                    <a:pt x="230593" y="181635"/>
                  </a:lnTo>
                  <a:lnTo>
                    <a:pt x="230593" y="157251"/>
                  </a:lnTo>
                  <a:lnTo>
                    <a:pt x="230593" y="111442"/>
                  </a:lnTo>
                  <a:lnTo>
                    <a:pt x="230593" y="824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5AFC7367-A92F-472E-8F2E-781C6C1CAFB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03575" y="3163823"/>
              <a:ext cx="259080" cy="1248155"/>
            </a:xfrm>
            <a:prstGeom prst="rect">
              <a:avLst/>
            </a:prstGeom>
          </p:spPr>
        </p:pic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AEFBD94E-9272-47BA-8397-0DA735B6FBE0}"/>
                </a:ext>
              </a:extLst>
            </p:cNvPr>
            <p:cNvSpPr/>
            <p:nvPr/>
          </p:nvSpPr>
          <p:spPr>
            <a:xfrm>
              <a:off x="604647" y="7033729"/>
              <a:ext cx="232410" cy="2004060"/>
            </a:xfrm>
            <a:custGeom>
              <a:avLst/>
              <a:gdLst/>
              <a:ahLst/>
              <a:cxnLst/>
              <a:rect l="l" t="t" r="r" b="b"/>
              <a:pathLst>
                <a:path w="232409" h="2004059">
                  <a:moveTo>
                    <a:pt x="232117" y="1750415"/>
                  </a:moveTo>
                  <a:lnTo>
                    <a:pt x="218401" y="1750415"/>
                  </a:lnTo>
                  <a:lnTo>
                    <a:pt x="218401" y="1751939"/>
                  </a:lnTo>
                  <a:lnTo>
                    <a:pt x="216877" y="1761083"/>
                  </a:lnTo>
                  <a:lnTo>
                    <a:pt x="215366" y="1767179"/>
                  </a:lnTo>
                  <a:lnTo>
                    <a:pt x="213842" y="1768703"/>
                  </a:lnTo>
                  <a:lnTo>
                    <a:pt x="210629" y="1770659"/>
                  </a:lnTo>
                  <a:lnTo>
                    <a:pt x="205409" y="1774037"/>
                  </a:lnTo>
                  <a:lnTo>
                    <a:pt x="197891" y="1778571"/>
                  </a:lnTo>
                  <a:lnTo>
                    <a:pt x="187833" y="1783943"/>
                  </a:lnTo>
                  <a:lnTo>
                    <a:pt x="146596" y="1802701"/>
                  </a:lnTo>
                  <a:lnTo>
                    <a:pt x="146596" y="1851088"/>
                  </a:lnTo>
                  <a:lnTo>
                    <a:pt x="146596" y="1933486"/>
                  </a:lnTo>
                  <a:lnTo>
                    <a:pt x="58013" y="1892338"/>
                  </a:lnTo>
                  <a:lnTo>
                    <a:pt x="146596" y="1851088"/>
                  </a:lnTo>
                  <a:lnTo>
                    <a:pt x="146596" y="1802701"/>
                  </a:lnTo>
                  <a:lnTo>
                    <a:pt x="0" y="1869376"/>
                  </a:lnTo>
                  <a:lnTo>
                    <a:pt x="0" y="1884718"/>
                  </a:lnTo>
                  <a:lnTo>
                    <a:pt x="186309" y="1970151"/>
                  </a:lnTo>
                  <a:lnTo>
                    <a:pt x="197243" y="1975332"/>
                  </a:lnTo>
                  <a:lnTo>
                    <a:pt x="218401" y="2000631"/>
                  </a:lnTo>
                  <a:lnTo>
                    <a:pt x="218401" y="2003679"/>
                  </a:lnTo>
                  <a:lnTo>
                    <a:pt x="232117" y="2003679"/>
                  </a:lnTo>
                  <a:lnTo>
                    <a:pt x="232117" y="1961007"/>
                  </a:lnTo>
                  <a:lnTo>
                    <a:pt x="232117" y="1942731"/>
                  </a:lnTo>
                  <a:lnTo>
                    <a:pt x="218401" y="1942731"/>
                  </a:lnTo>
                  <a:lnTo>
                    <a:pt x="218401" y="1944243"/>
                  </a:lnTo>
                  <a:lnTo>
                    <a:pt x="216877" y="1947291"/>
                  </a:lnTo>
                  <a:lnTo>
                    <a:pt x="216877" y="1957959"/>
                  </a:lnTo>
                  <a:lnTo>
                    <a:pt x="215366" y="1961007"/>
                  </a:lnTo>
                  <a:lnTo>
                    <a:pt x="212305" y="1961007"/>
                  </a:lnTo>
                  <a:lnTo>
                    <a:pt x="207987" y="1960435"/>
                  </a:lnTo>
                  <a:lnTo>
                    <a:pt x="202120" y="1958721"/>
                  </a:lnTo>
                  <a:lnTo>
                    <a:pt x="194856" y="1955863"/>
                  </a:lnTo>
                  <a:lnTo>
                    <a:pt x="186309" y="1951863"/>
                  </a:lnTo>
                  <a:lnTo>
                    <a:pt x="161925" y="1941106"/>
                  </a:lnTo>
                  <a:lnTo>
                    <a:pt x="161925" y="1933486"/>
                  </a:lnTo>
                  <a:lnTo>
                    <a:pt x="161925" y="1851088"/>
                  </a:lnTo>
                  <a:lnTo>
                    <a:pt x="161925" y="1843481"/>
                  </a:lnTo>
                  <a:lnTo>
                    <a:pt x="186309" y="1832800"/>
                  </a:lnTo>
                  <a:lnTo>
                    <a:pt x="195719" y="1828812"/>
                  </a:lnTo>
                  <a:lnTo>
                    <a:pt x="203301" y="1825955"/>
                  </a:lnTo>
                  <a:lnTo>
                    <a:pt x="208876" y="1824240"/>
                  </a:lnTo>
                  <a:lnTo>
                    <a:pt x="212305" y="1823669"/>
                  </a:lnTo>
                  <a:lnTo>
                    <a:pt x="215366" y="1823669"/>
                  </a:lnTo>
                  <a:lnTo>
                    <a:pt x="216877" y="1829752"/>
                  </a:lnTo>
                  <a:lnTo>
                    <a:pt x="218401" y="1843481"/>
                  </a:lnTo>
                  <a:lnTo>
                    <a:pt x="218401" y="1846516"/>
                  </a:lnTo>
                  <a:lnTo>
                    <a:pt x="232117" y="1846516"/>
                  </a:lnTo>
                  <a:lnTo>
                    <a:pt x="232117" y="1823669"/>
                  </a:lnTo>
                  <a:lnTo>
                    <a:pt x="232117" y="1750415"/>
                  </a:lnTo>
                  <a:close/>
                </a:path>
                <a:path w="232409" h="2004059">
                  <a:moveTo>
                    <a:pt x="232117" y="1619161"/>
                  </a:moveTo>
                  <a:lnTo>
                    <a:pt x="230111" y="1596009"/>
                  </a:lnTo>
                  <a:lnTo>
                    <a:pt x="224104" y="1574888"/>
                  </a:lnTo>
                  <a:lnTo>
                    <a:pt x="216789" y="1561147"/>
                  </a:lnTo>
                  <a:lnTo>
                    <a:pt x="215353" y="1558455"/>
                  </a:lnTo>
                  <a:lnTo>
                    <a:pt x="215353" y="1637449"/>
                  </a:lnTo>
                  <a:lnTo>
                    <a:pt x="215074" y="1647748"/>
                  </a:lnTo>
                  <a:lnTo>
                    <a:pt x="200025" y="1671066"/>
                  </a:lnTo>
                  <a:lnTo>
                    <a:pt x="18376" y="1671066"/>
                  </a:lnTo>
                  <a:lnTo>
                    <a:pt x="18376" y="1654213"/>
                  </a:lnTo>
                  <a:lnTo>
                    <a:pt x="19570" y="1630807"/>
                  </a:lnTo>
                  <a:lnTo>
                    <a:pt x="39712" y="1582496"/>
                  </a:lnTo>
                  <a:lnTo>
                    <a:pt x="88696" y="1562557"/>
                  </a:lnTo>
                  <a:lnTo>
                    <a:pt x="113055" y="1561147"/>
                  </a:lnTo>
                  <a:lnTo>
                    <a:pt x="136766" y="1562315"/>
                  </a:lnTo>
                  <a:lnTo>
                    <a:pt x="175082" y="1572094"/>
                  </a:lnTo>
                  <a:lnTo>
                    <a:pt x="209207" y="1604111"/>
                  </a:lnTo>
                  <a:lnTo>
                    <a:pt x="215353" y="1637449"/>
                  </a:lnTo>
                  <a:lnTo>
                    <a:pt x="215353" y="1558455"/>
                  </a:lnTo>
                  <a:lnTo>
                    <a:pt x="182575" y="1526882"/>
                  </a:lnTo>
                  <a:lnTo>
                    <a:pt x="139077" y="1512506"/>
                  </a:lnTo>
                  <a:lnTo>
                    <a:pt x="113055" y="1510766"/>
                  </a:lnTo>
                  <a:lnTo>
                    <a:pt x="87274" y="1512506"/>
                  </a:lnTo>
                  <a:lnTo>
                    <a:pt x="46012" y="1526882"/>
                  </a:lnTo>
                  <a:lnTo>
                    <a:pt x="17627" y="1556143"/>
                  </a:lnTo>
                  <a:lnTo>
                    <a:pt x="3251" y="1597939"/>
                  </a:lnTo>
                  <a:lnTo>
                    <a:pt x="1511" y="1623733"/>
                  </a:lnTo>
                  <a:lnTo>
                    <a:pt x="1587" y="1637449"/>
                  </a:lnTo>
                  <a:lnTo>
                    <a:pt x="3048" y="1668018"/>
                  </a:lnTo>
                  <a:lnTo>
                    <a:pt x="3048" y="1744319"/>
                  </a:lnTo>
                  <a:lnTo>
                    <a:pt x="16852" y="1744319"/>
                  </a:lnTo>
                  <a:lnTo>
                    <a:pt x="16852" y="1741271"/>
                  </a:lnTo>
                  <a:lnTo>
                    <a:pt x="18376" y="1730514"/>
                  </a:lnTo>
                  <a:lnTo>
                    <a:pt x="19900" y="1724406"/>
                  </a:lnTo>
                  <a:lnTo>
                    <a:pt x="24472" y="1719846"/>
                  </a:lnTo>
                  <a:lnTo>
                    <a:pt x="33616" y="1718310"/>
                  </a:lnTo>
                  <a:lnTo>
                    <a:pt x="201536" y="1718310"/>
                  </a:lnTo>
                  <a:lnTo>
                    <a:pt x="209257" y="1719846"/>
                  </a:lnTo>
                  <a:lnTo>
                    <a:pt x="212305" y="1722894"/>
                  </a:lnTo>
                  <a:lnTo>
                    <a:pt x="215353" y="1724406"/>
                  </a:lnTo>
                  <a:lnTo>
                    <a:pt x="216877" y="1730514"/>
                  </a:lnTo>
                  <a:lnTo>
                    <a:pt x="218401" y="1741271"/>
                  </a:lnTo>
                  <a:lnTo>
                    <a:pt x="218401" y="1744319"/>
                  </a:lnTo>
                  <a:lnTo>
                    <a:pt x="232117" y="1744319"/>
                  </a:lnTo>
                  <a:lnTo>
                    <a:pt x="232117" y="1718310"/>
                  </a:lnTo>
                  <a:lnTo>
                    <a:pt x="232117" y="1671066"/>
                  </a:lnTo>
                  <a:lnTo>
                    <a:pt x="232117" y="1619161"/>
                  </a:lnTo>
                  <a:close/>
                </a:path>
                <a:path w="232409" h="2004059">
                  <a:moveTo>
                    <a:pt x="232117" y="1245311"/>
                  </a:moveTo>
                  <a:lnTo>
                    <a:pt x="218401" y="1245311"/>
                  </a:lnTo>
                  <a:lnTo>
                    <a:pt x="218401" y="1248359"/>
                  </a:lnTo>
                  <a:lnTo>
                    <a:pt x="216877" y="1255979"/>
                  </a:lnTo>
                  <a:lnTo>
                    <a:pt x="146596" y="1297597"/>
                  </a:lnTo>
                  <a:lnTo>
                    <a:pt x="146596" y="1345984"/>
                  </a:lnTo>
                  <a:lnTo>
                    <a:pt x="146596" y="1428381"/>
                  </a:lnTo>
                  <a:lnTo>
                    <a:pt x="58013" y="1388757"/>
                  </a:lnTo>
                  <a:lnTo>
                    <a:pt x="146596" y="1345984"/>
                  </a:lnTo>
                  <a:lnTo>
                    <a:pt x="146596" y="1297597"/>
                  </a:lnTo>
                  <a:lnTo>
                    <a:pt x="0" y="1364272"/>
                  </a:lnTo>
                  <a:lnTo>
                    <a:pt x="0" y="1381036"/>
                  </a:lnTo>
                  <a:lnTo>
                    <a:pt x="186309" y="1466570"/>
                  </a:lnTo>
                  <a:lnTo>
                    <a:pt x="197243" y="1470850"/>
                  </a:lnTo>
                  <a:lnTo>
                    <a:pt x="205219" y="1474571"/>
                  </a:lnTo>
                  <a:lnTo>
                    <a:pt x="218401" y="1495526"/>
                  </a:lnTo>
                  <a:lnTo>
                    <a:pt x="218401" y="1498574"/>
                  </a:lnTo>
                  <a:lnTo>
                    <a:pt x="232117" y="1498574"/>
                  </a:lnTo>
                  <a:lnTo>
                    <a:pt x="232117" y="1455902"/>
                  </a:lnTo>
                  <a:lnTo>
                    <a:pt x="232117" y="1437525"/>
                  </a:lnTo>
                  <a:lnTo>
                    <a:pt x="218401" y="1437525"/>
                  </a:lnTo>
                  <a:lnTo>
                    <a:pt x="218401" y="1440573"/>
                  </a:lnTo>
                  <a:lnTo>
                    <a:pt x="216877" y="1443621"/>
                  </a:lnTo>
                  <a:lnTo>
                    <a:pt x="216877" y="1452854"/>
                  </a:lnTo>
                  <a:lnTo>
                    <a:pt x="215366" y="1455902"/>
                  </a:lnTo>
                  <a:lnTo>
                    <a:pt x="212305" y="1455902"/>
                  </a:lnTo>
                  <a:lnTo>
                    <a:pt x="207987" y="1455331"/>
                  </a:lnTo>
                  <a:lnTo>
                    <a:pt x="202120" y="1453603"/>
                  </a:lnTo>
                  <a:lnTo>
                    <a:pt x="194856" y="1450721"/>
                  </a:lnTo>
                  <a:lnTo>
                    <a:pt x="186309" y="1446669"/>
                  </a:lnTo>
                  <a:lnTo>
                    <a:pt x="161925" y="1436001"/>
                  </a:lnTo>
                  <a:lnTo>
                    <a:pt x="161925" y="1428381"/>
                  </a:lnTo>
                  <a:lnTo>
                    <a:pt x="161925" y="1345984"/>
                  </a:lnTo>
                  <a:lnTo>
                    <a:pt x="161925" y="1338376"/>
                  </a:lnTo>
                  <a:lnTo>
                    <a:pt x="186309" y="1327696"/>
                  </a:lnTo>
                  <a:lnTo>
                    <a:pt x="195719" y="1323695"/>
                  </a:lnTo>
                  <a:lnTo>
                    <a:pt x="203301" y="1320838"/>
                  </a:lnTo>
                  <a:lnTo>
                    <a:pt x="208876" y="1319136"/>
                  </a:lnTo>
                  <a:lnTo>
                    <a:pt x="212305" y="1318564"/>
                  </a:lnTo>
                  <a:lnTo>
                    <a:pt x="215366" y="1318564"/>
                  </a:lnTo>
                  <a:lnTo>
                    <a:pt x="216877" y="1326172"/>
                  </a:lnTo>
                  <a:lnTo>
                    <a:pt x="218401" y="1338376"/>
                  </a:lnTo>
                  <a:lnTo>
                    <a:pt x="218401" y="1341412"/>
                  </a:lnTo>
                  <a:lnTo>
                    <a:pt x="232117" y="1341412"/>
                  </a:lnTo>
                  <a:lnTo>
                    <a:pt x="232117" y="1318564"/>
                  </a:lnTo>
                  <a:lnTo>
                    <a:pt x="232117" y="1245311"/>
                  </a:lnTo>
                  <a:close/>
                </a:path>
                <a:path w="232409" h="2004059">
                  <a:moveTo>
                    <a:pt x="232117" y="1141488"/>
                  </a:moveTo>
                  <a:lnTo>
                    <a:pt x="218401" y="1141488"/>
                  </a:lnTo>
                  <a:lnTo>
                    <a:pt x="218401" y="1144536"/>
                  </a:lnTo>
                  <a:lnTo>
                    <a:pt x="216877" y="1155204"/>
                  </a:lnTo>
                  <a:lnTo>
                    <a:pt x="215353" y="1161300"/>
                  </a:lnTo>
                  <a:lnTo>
                    <a:pt x="212305" y="1162824"/>
                  </a:lnTo>
                  <a:lnTo>
                    <a:pt x="209257" y="1165872"/>
                  </a:lnTo>
                  <a:lnTo>
                    <a:pt x="24472" y="1165872"/>
                  </a:lnTo>
                  <a:lnTo>
                    <a:pt x="22948" y="1162824"/>
                  </a:lnTo>
                  <a:lnTo>
                    <a:pt x="19900" y="1161300"/>
                  </a:lnTo>
                  <a:lnTo>
                    <a:pt x="18376" y="1155204"/>
                  </a:lnTo>
                  <a:lnTo>
                    <a:pt x="16852" y="1144536"/>
                  </a:lnTo>
                  <a:lnTo>
                    <a:pt x="16852" y="1141488"/>
                  </a:lnTo>
                  <a:lnTo>
                    <a:pt x="3048" y="1141488"/>
                  </a:lnTo>
                  <a:lnTo>
                    <a:pt x="3048" y="1239113"/>
                  </a:lnTo>
                  <a:lnTo>
                    <a:pt x="16852" y="1239113"/>
                  </a:lnTo>
                  <a:lnTo>
                    <a:pt x="16852" y="1236078"/>
                  </a:lnTo>
                  <a:lnTo>
                    <a:pt x="18376" y="1225397"/>
                  </a:lnTo>
                  <a:lnTo>
                    <a:pt x="19900" y="1219314"/>
                  </a:lnTo>
                  <a:lnTo>
                    <a:pt x="22948" y="1217790"/>
                  </a:lnTo>
                  <a:lnTo>
                    <a:pt x="24472" y="1214729"/>
                  </a:lnTo>
                  <a:lnTo>
                    <a:pt x="201536" y="1214729"/>
                  </a:lnTo>
                  <a:lnTo>
                    <a:pt x="209257" y="1216266"/>
                  </a:lnTo>
                  <a:lnTo>
                    <a:pt x="215353" y="1219314"/>
                  </a:lnTo>
                  <a:lnTo>
                    <a:pt x="216877" y="1225397"/>
                  </a:lnTo>
                  <a:lnTo>
                    <a:pt x="218401" y="1236078"/>
                  </a:lnTo>
                  <a:lnTo>
                    <a:pt x="218401" y="1239113"/>
                  </a:lnTo>
                  <a:lnTo>
                    <a:pt x="232117" y="1239113"/>
                  </a:lnTo>
                  <a:lnTo>
                    <a:pt x="232117" y="1141488"/>
                  </a:lnTo>
                  <a:close/>
                </a:path>
                <a:path w="232409" h="2004059">
                  <a:moveTo>
                    <a:pt x="232117" y="904976"/>
                  </a:moveTo>
                  <a:lnTo>
                    <a:pt x="218401" y="904976"/>
                  </a:lnTo>
                  <a:lnTo>
                    <a:pt x="218401" y="908024"/>
                  </a:lnTo>
                  <a:lnTo>
                    <a:pt x="216877" y="917168"/>
                  </a:lnTo>
                  <a:lnTo>
                    <a:pt x="187820" y="947648"/>
                  </a:lnTo>
                  <a:lnTo>
                    <a:pt x="125247" y="991946"/>
                  </a:lnTo>
                  <a:lnTo>
                    <a:pt x="120116" y="981341"/>
                  </a:lnTo>
                  <a:lnTo>
                    <a:pt x="116103" y="975448"/>
                  </a:lnTo>
                  <a:lnTo>
                    <a:pt x="116103" y="1057567"/>
                  </a:lnTo>
                  <a:lnTo>
                    <a:pt x="18376" y="1057567"/>
                  </a:lnTo>
                  <a:lnTo>
                    <a:pt x="18376" y="1039279"/>
                  </a:lnTo>
                  <a:lnTo>
                    <a:pt x="20993" y="1020343"/>
                  </a:lnTo>
                  <a:lnTo>
                    <a:pt x="62661" y="996518"/>
                  </a:lnTo>
                  <a:lnTo>
                    <a:pt x="102285" y="1010221"/>
                  </a:lnTo>
                  <a:lnTo>
                    <a:pt x="115989" y="1046899"/>
                  </a:lnTo>
                  <a:lnTo>
                    <a:pt x="116103" y="1057567"/>
                  </a:lnTo>
                  <a:lnTo>
                    <a:pt x="116103" y="975448"/>
                  </a:lnTo>
                  <a:lnTo>
                    <a:pt x="81140" y="950125"/>
                  </a:lnTo>
                  <a:lnTo>
                    <a:pt x="59524" y="947648"/>
                  </a:lnTo>
                  <a:lnTo>
                    <a:pt x="34391" y="952004"/>
                  </a:lnTo>
                  <a:lnTo>
                    <a:pt x="16230" y="965225"/>
                  </a:lnTo>
                  <a:lnTo>
                    <a:pt x="5219" y="987590"/>
                  </a:lnTo>
                  <a:lnTo>
                    <a:pt x="1511" y="1019365"/>
                  </a:lnTo>
                  <a:lnTo>
                    <a:pt x="1511" y="1033094"/>
                  </a:lnTo>
                  <a:lnTo>
                    <a:pt x="3048" y="1060615"/>
                  </a:lnTo>
                  <a:lnTo>
                    <a:pt x="3048" y="1127760"/>
                  </a:lnTo>
                  <a:lnTo>
                    <a:pt x="16852" y="1127760"/>
                  </a:lnTo>
                  <a:lnTo>
                    <a:pt x="16852" y="1124712"/>
                  </a:lnTo>
                  <a:lnTo>
                    <a:pt x="18376" y="1114056"/>
                  </a:lnTo>
                  <a:lnTo>
                    <a:pt x="19900" y="1107948"/>
                  </a:lnTo>
                  <a:lnTo>
                    <a:pt x="22948" y="1106424"/>
                  </a:lnTo>
                  <a:lnTo>
                    <a:pt x="24472" y="1104900"/>
                  </a:lnTo>
                  <a:lnTo>
                    <a:pt x="33616" y="1103376"/>
                  </a:lnTo>
                  <a:lnTo>
                    <a:pt x="201536" y="1103376"/>
                  </a:lnTo>
                  <a:lnTo>
                    <a:pt x="209257" y="1104900"/>
                  </a:lnTo>
                  <a:lnTo>
                    <a:pt x="215353" y="1107948"/>
                  </a:lnTo>
                  <a:lnTo>
                    <a:pt x="216877" y="1114056"/>
                  </a:lnTo>
                  <a:lnTo>
                    <a:pt x="218401" y="1124712"/>
                  </a:lnTo>
                  <a:lnTo>
                    <a:pt x="218401" y="1127760"/>
                  </a:lnTo>
                  <a:lnTo>
                    <a:pt x="232117" y="1127760"/>
                  </a:lnTo>
                  <a:lnTo>
                    <a:pt x="232117" y="1103376"/>
                  </a:lnTo>
                  <a:lnTo>
                    <a:pt x="232117" y="1057567"/>
                  </a:lnTo>
                  <a:lnTo>
                    <a:pt x="232117" y="1036231"/>
                  </a:lnTo>
                  <a:lnTo>
                    <a:pt x="218401" y="1036231"/>
                  </a:lnTo>
                  <a:lnTo>
                    <a:pt x="218401" y="1039279"/>
                  </a:lnTo>
                  <a:lnTo>
                    <a:pt x="216877" y="1046899"/>
                  </a:lnTo>
                  <a:lnTo>
                    <a:pt x="215353" y="1052995"/>
                  </a:lnTo>
                  <a:lnTo>
                    <a:pt x="209257" y="1056043"/>
                  </a:lnTo>
                  <a:lnTo>
                    <a:pt x="201536" y="1057567"/>
                  </a:lnTo>
                  <a:lnTo>
                    <a:pt x="131343" y="1057567"/>
                  </a:lnTo>
                  <a:lnTo>
                    <a:pt x="131343" y="1037755"/>
                  </a:lnTo>
                  <a:lnTo>
                    <a:pt x="196164" y="996518"/>
                  </a:lnTo>
                  <a:lnTo>
                    <a:pt x="203352" y="991946"/>
                  </a:lnTo>
                  <a:lnTo>
                    <a:pt x="232117" y="973645"/>
                  </a:lnTo>
                  <a:lnTo>
                    <a:pt x="232117" y="904976"/>
                  </a:lnTo>
                  <a:close/>
                </a:path>
                <a:path w="232409" h="2004059">
                  <a:moveTo>
                    <a:pt x="232117" y="723341"/>
                  </a:moveTo>
                  <a:lnTo>
                    <a:pt x="189357" y="723341"/>
                  </a:lnTo>
                  <a:lnTo>
                    <a:pt x="189357" y="747725"/>
                  </a:lnTo>
                  <a:lnTo>
                    <a:pt x="204597" y="747725"/>
                  </a:lnTo>
                  <a:lnTo>
                    <a:pt x="212305" y="749249"/>
                  </a:lnTo>
                  <a:lnTo>
                    <a:pt x="215353" y="820966"/>
                  </a:lnTo>
                  <a:lnTo>
                    <a:pt x="212763" y="823899"/>
                  </a:lnTo>
                  <a:lnTo>
                    <a:pt x="207302" y="825817"/>
                  </a:lnTo>
                  <a:lnTo>
                    <a:pt x="198983" y="826846"/>
                  </a:lnTo>
                  <a:lnTo>
                    <a:pt x="187820" y="827163"/>
                  </a:lnTo>
                  <a:lnTo>
                    <a:pt x="117627" y="827163"/>
                  </a:lnTo>
                  <a:lnTo>
                    <a:pt x="117627" y="784390"/>
                  </a:lnTo>
                  <a:lnTo>
                    <a:pt x="119151" y="776782"/>
                  </a:lnTo>
                  <a:lnTo>
                    <a:pt x="119151" y="775258"/>
                  </a:lnTo>
                  <a:lnTo>
                    <a:pt x="120675" y="772198"/>
                  </a:lnTo>
                  <a:lnTo>
                    <a:pt x="125247" y="770686"/>
                  </a:lnTo>
                  <a:lnTo>
                    <a:pt x="135915" y="770686"/>
                  </a:lnTo>
                  <a:lnTo>
                    <a:pt x="135915" y="753821"/>
                  </a:lnTo>
                  <a:lnTo>
                    <a:pt x="87045" y="753821"/>
                  </a:lnTo>
                  <a:lnTo>
                    <a:pt x="87045" y="770686"/>
                  </a:lnTo>
                  <a:lnTo>
                    <a:pt x="99250" y="770686"/>
                  </a:lnTo>
                  <a:lnTo>
                    <a:pt x="103822" y="772198"/>
                  </a:lnTo>
                  <a:lnTo>
                    <a:pt x="103822" y="775258"/>
                  </a:lnTo>
                  <a:lnTo>
                    <a:pt x="105346" y="782866"/>
                  </a:lnTo>
                  <a:lnTo>
                    <a:pt x="105346" y="827163"/>
                  </a:lnTo>
                  <a:lnTo>
                    <a:pt x="18376" y="827163"/>
                  </a:lnTo>
                  <a:lnTo>
                    <a:pt x="18376" y="761542"/>
                  </a:lnTo>
                  <a:lnTo>
                    <a:pt x="21424" y="755446"/>
                  </a:lnTo>
                  <a:lnTo>
                    <a:pt x="25996" y="753821"/>
                  </a:lnTo>
                  <a:lnTo>
                    <a:pt x="44284" y="753821"/>
                  </a:lnTo>
                  <a:lnTo>
                    <a:pt x="44284" y="730961"/>
                  </a:lnTo>
                  <a:lnTo>
                    <a:pt x="3048" y="730961"/>
                  </a:lnTo>
                  <a:lnTo>
                    <a:pt x="3048" y="898893"/>
                  </a:lnTo>
                  <a:lnTo>
                    <a:pt x="16852" y="898893"/>
                  </a:lnTo>
                  <a:lnTo>
                    <a:pt x="16852" y="895845"/>
                  </a:lnTo>
                  <a:lnTo>
                    <a:pt x="18376" y="885075"/>
                  </a:lnTo>
                  <a:lnTo>
                    <a:pt x="19900" y="878979"/>
                  </a:lnTo>
                  <a:lnTo>
                    <a:pt x="22948" y="877455"/>
                  </a:lnTo>
                  <a:lnTo>
                    <a:pt x="24472" y="875931"/>
                  </a:lnTo>
                  <a:lnTo>
                    <a:pt x="33616" y="874407"/>
                  </a:lnTo>
                  <a:lnTo>
                    <a:pt x="201536" y="874407"/>
                  </a:lnTo>
                  <a:lnTo>
                    <a:pt x="209257" y="875931"/>
                  </a:lnTo>
                  <a:lnTo>
                    <a:pt x="215353" y="878979"/>
                  </a:lnTo>
                  <a:lnTo>
                    <a:pt x="216877" y="886599"/>
                  </a:lnTo>
                  <a:lnTo>
                    <a:pt x="218401" y="895845"/>
                  </a:lnTo>
                  <a:lnTo>
                    <a:pt x="218401" y="898893"/>
                  </a:lnTo>
                  <a:lnTo>
                    <a:pt x="232117" y="898893"/>
                  </a:lnTo>
                  <a:lnTo>
                    <a:pt x="232117" y="723341"/>
                  </a:lnTo>
                  <a:close/>
                </a:path>
                <a:path w="232409" h="2004059">
                  <a:moveTo>
                    <a:pt x="232117" y="433400"/>
                  </a:moveTo>
                  <a:lnTo>
                    <a:pt x="177165" y="433400"/>
                  </a:lnTo>
                  <a:lnTo>
                    <a:pt x="177165" y="456260"/>
                  </a:lnTo>
                  <a:lnTo>
                    <a:pt x="201777" y="456450"/>
                  </a:lnTo>
                  <a:lnTo>
                    <a:pt x="207937" y="456907"/>
                  </a:lnTo>
                  <a:lnTo>
                    <a:pt x="210781" y="457784"/>
                  </a:lnTo>
                  <a:lnTo>
                    <a:pt x="213829" y="460832"/>
                  </a:lnTo>
                  <a:lnTo>
                    <a:pt x="215353" y="463880"/>
                  </a:lnTo>
                  <a:lnTo>
                    <a:pt x="215353" y="531025"/>
                  </a:lnTo>
                  <a:lnTo>
                    <a:pt x="212763" y="533260"/>
                  </a:lnTo>
                  <a:lnTo>
                    <a:pt x="207302" y="535216"/>
                  </a:lnTo>
                  <a:lnTo>
                    <a:pt x="198983" y="536600"/>
                  </a:lnTo>
                  <a:lnTo>
                    <a:pt x="187820" y="537121"/>
                  </a:lnTo>
                  <a:lnTo>
                    <a:pt x="33616" y="537121"/>
                  </a:lnTo>
                  <a:lnTo>
                    <a:pt x="24472" y="535597"/>
                  </a:lnTo>
                  <a:lnTo>
                    <a:pt x="19900" y="531025"/>
                  </a:lnTo>
                  <a:lnTo>
                    <a:pt x="18376" y="524929"/>
                  </a:lnTo>
                  <a:lnTo>
                    <a:pt x="16852" y="514261"/>
                  </a:lnTo>
                  <a:lnTo>
                    <a:pt x="16852" y="511213"/>
                  </a:lnTo>
                  <a:lnTo>
                    <a:pt x="3048" y="511213"/>
                  </a:lnTo>
                  <a:lnTo>
                    <a:pt x="3048" y="608850"/>
                  </a:lnTo>
                  <a:lnTo>
                    <a:pt x="16852" y="608850"/>
                  </a:lnTo>
                  <a:lnTo>
                    <a:pt x="16852" y="605802"/>
                  </a:lnTo>
                  <a:lnTo>
                    <a:pt x="18376" y="595134"/>
                  </a:lnTo>
                  <a:lnTo>
                    <a:pt x="19900" y="589038"/>
                  </a:lnTo>
                  <a:lnTo>
                    <a:pt x="22948" y="587514"/>
                  </a:lnTo>
                  <a:lnTo>
                    <a:pt x="24472" y="585990"/>
                  </a:lnTo>
                  <a:lnTo>
                    <a:pt x="33616" y="584466"/>
                  </a:lnTo>
                  <a:lnTo>
                    <a:pt x="201536" y="584466"/>
                  </a:lnTo>
                  <a:lnTo>
                    <a:pt x="209257" y="585990"/>
                  </a:lnTo>
                  <a:lnTo>
                    <a:pt x="215353" y="589038"/>
                  </a:lnTo>
                  <a:lnTo>
                    <a:pt x="216877" y="596658"/>
                  </a:lnTo>
                  <a:lnTo>
                    <a:pt x="218401" y="605802"/>
                  </a:lnTo>
                  <a:lnTo>
                    <a:pt x="218401" y="608850"/>
                  </a:lnTo>
                  <a:lnTo>
                    <a:pt x="232117" y="608850"/>
                  </a:lnTo>
                  <a:lnTo>
                    <a:pt x="232117" y="433400"/>
                  </a:lnTo>
                  <a:close/>
                </a:path>
                <a:path w="232409" h="2004059">
                  <a:moveTo>
                    <a:pt x="232117" y="248704"/>
                  </a:moveTo>
                  <a:lnTo>
                    <a:pt x="189357" y="248704"/>
                  </a:lnTo>
                  <a:lnTo>
                    <a:pt x="189357" y="271653"/>
                  </a:lnTo>
                  <a:lnTo>
                    <a:pt x="192392" y="271653"/>
                  </a:lnTo>
                  <a:lnTo>
                    <a:pt x="204597" y="273177"/>
                  </a:lnTo>
                  <a:lnTo>
                    <a:pt x="212305" y="273177"/>
                  </a:lnTo>
                  <a:lnTo>
                    <a:pt x="213829" y="276225"/>
                  </a:lnTo>
                  <a:lnTo>
                    <a:pt x="214706" y="278790"/>
                  </a:lnTo>
                  <a:lnTo>
                    <a:pt x="215163" y="284048"/>
                  </a:lnTo>
                  <a:lnTo>
                    <a:pt x="215328" y="291884"/>
                  </a:lnTo>
                  <a:lnTo>
                    <a:pt x="215353" y="346430"/>
                  </a:lnTo>
                  <a:lnTo>
                    <a:pt x="212763" y="348678"/>
                  </a:lnTo>
                  <a:lnTo>
                    <a:pt x="207302" y="350621"/>
                  </a:lnTo>
                  <a:lnTo>
                    <a:pt x="198983" y="352005"/>
                  </a:lnTo>
                  <a:lnTo>
                    <a:pt x="187820" y="352526"/>
                  </a:lnTo>
                  <a:lnTo>
                    <a:pt x="117627" y="352526"/>
                  </a:lnTo>
                  <a:lnTo>
                    <a:pt x="117627" y="308229"/>
                  </a:lnTo>
                  <a:lnTo>
                    <a:pt x="119151" y="302145"/>
                  </a:lnTo>
                  <a:lnTo>
                    <a:pt x="119151" y="299085"/>
                  </a:lnTo>
                  <a:lnTo>
                    <a:pt x="120675" y="296037"/>
                  </a:lnTo>
                  <a:lnTo>
                    <a:pt x="125247" y="294513"/>
                  </a:lnTo>
                  <a:lnTo>
                    <a:pt x="135915" y="294513"/>
                  </a:lnTo>
                  <a:lnTo>
                    <a:pt x="135915" y="277761"/>
                  </a:lnTo>
                  <a:lnTo>
                    <a:pt x="87045" y="277761"/>
                  </a:lnTo>
                  <a:lnTo>
                    <a:pt x="87045" y="294513"/>
                  </a:lnTo>
                  <a:lnTo>
                    <a:pt x="99250" y="294513"/>
                  </a:lnTo>
                  <a:lnTo>
                    <a:pt x="103822" y="296037"/>
                  </a:lnTo>
                  <a:lnTo>
                    <a:pt x="103822" y="299085"/>
                  </a:lnTo>
                  <a:lnTo>
                    <a:pt x="105346" y="306717"/>
                  </a:lnTo>
                  <a:lnTo>
                    <a:pt x="105346" y="351002"/>
                  </a:lnTo>
                  <a:lnTo>
                    <a:pt x="18376" y="351002"/>
                  </a:lnTo>
                  <a:lnTo>
                    <a:pt x="18376" y="285381"/>
                  </a:lnTo>
                  <a:lnTo>
                    <a:pt x="19900" y="282333"/>
                  </a:lnTo>
                  <a:lnTo>
                    <a:pt x="21424" y="280809"/>
                  </a:lnTo>
                  <a:lnTo>
                    <a:pt x="25996" y="279273"/>
                  </a:lnTo>
                  <a:lnTo>
                    <a:pt x="35140" y="279273"/>
                  </a:lnTo>
                  <a:lnTo>
                    <a:pt x="41236" y="277761"/>
                  </a:lnTo>
                  <a:lnTo>
                    <a:pt x="44284" y="277761"/>
                  </a:lnTo>
                  <a:lnTo>
                    <a:pt x="44284" y="254800"/>
                  </a:lnTo>
                  <a:lnTo>
                    <a:pt x="3048" y="254800"/>
                  </a:lnTo>
                  <a:lnTo>
                    <a:pt x="3048" y="424256"/>
                  </a:lnTo>
                  <a:lnTo>
                    <a:pt x="16852" y="424256"/>
                  </a:lnTo>
                  <a:lnTo>
                    <a:pt x="16852" y="421208"/>
                  </a:lnTo>
                  <a:lnTo>
                    <a:pt x="18376" y="410527"/>
                  </a:lnTo>
                  <a:lnTo>
                    <a:pt x="19900" y="404342"/>
                  </a:lnTo>
                  <a:lnTo>
                    <a:pt x="24472" y="399770"/>
                  </a:lnTo>
                  <a:lnTo>
                    <a:pt x="33616" y="398246"/>
                  </a:lnTo>
                  <a:lnTo>
                    <a:pt x="201536" y="398246"/>
                  </a:lnTo>
                  <a:lnTo>
                    <a:pt x="218401" y="421208"/>
                  </a:lnTo>
                  <a:lnTo>
                    <a:pt x="218401" y="424256"/>
                  </a:lnTo>
                  <a:lnTo>
                    <a:pt x="232117" y="424256"/>
                  </a:lnTo>
                  <a:lnTo>
                    <a:pt x="232117" y="248704"/>
                  </a:lnTo>
                  <a:close/>
                </a:path>
                <a:path w="232409" h="2004059">
                  <a:moveTo>
                    <a:pt x="232117" y="108305"/>
                  </a:moveTo>
                  <a:lnTo>
                    <a:pt x="230111" y="84556"/>
                  </a:lnTo>
                  <a:lnTo>
                    <a:pt x="224104" y="63500"/>
                  </a:lnTo>
                  <a:lnTo>
                    <a:pt x="216954" y="50304"/>
                  </a:lnTo>
                  <a:lnTo>
                    <a:pt x="215353" y="47358"/>
                  </a:lnTo>
                  <a:lnTo>
                    <a:pt x="215353" y="126682"/>
                  </a:lnTo>
                  <a:lnTo>
                    <a:pt x="215074" y="136334"/>
                  </a:lnTo>
                  <a:lnTo>
                    <a:pt x="200025" y="160210"/>
                  </a:lnTo>
                  <a:lnTo>
                    <a:pt x="18376" y="160210"/>
                  </a:lnTo>
                  <a:lnTo>
                    <a:pt x="18376" y="141922"/>
                  </a:lnTo>
                  <a:lnTo>
                    <a:pt x="19570" y="118706"/>
                  </a:lnTo>
                  <a:lnTo>
                    <a:pt x="39712" y="71729"/>
                  </a:lnTo>
                  <a:lnTo>
                    <a:pt x="88696" y="51511"/>
                  </a:lnTo>
                  <a:lnTo>
                    <a:pt x="113055" y="50304"/>
                  </a:lnTo>
                  <a:lnTo>
                    <a:pt x="136766" y="51460"/>
                  </a:lnTo>
                  <a:lnTo>
                    <a:pt x="175082" y="60667"/>
                  </a:lnTo>
                  <a:lnTo>
                    <a:pt x="209207" y="93078"/>
                  </a:lnTo>
                  <a:lnTo>
                    <a:pt x="215353" y="126682"/>
                  </a:lnTo>
                  <a:lnTo>
                    <a:pt x="215353" y="47358"/>
                  </a:lnTo>
                  <a:lnTo>
                    <a:pt x="182575" y="16078"/>
                  </a:lnTo>
                  <a:lnTo>
                    <a:pt x="139077" y="1739"/>
                  </a:lnTo>
                  <a:lnTo>
                    <a:pt x="113055" y="0"/>
                  </a:lnTo>
                  <a:lnTo>
                    <a:pt x="87274" y="1739"/>
                  </a:lnTo>
                  <a:lnTo>
                    <a:pt x="46012" y="16078"/>
                  </a:lnTo>
                  <a:lnTo>
                    <a:pt x="17627" y="44627"/>
                  </a:lnTo>
                  <a:lnTo>
                    <a:pt x="3251" y="86271"/>
                  </a:lnTo>
                  <a:lnTo>
                    <a:pt x="1511" y="111353"/>
                  </a:lnTo>
                  <a:lnTo>
                    <a:pt x="1511" y="123545"/>
                  </a:lnTo>
                  <a:lnTo>
                    <a:pt x="3048" y="157162"/>
                  </a:lnTo>
                  <a:lnTo>
                    <a:pt x="3048" y="231940"/>
                  </a:lnTo>
                  <a:lnTo>
                    <a:pt x="16852" y="231940"/>
                  </a:lnTo>
                  <a:lnTo>
                    <a:pt x="16852" y="230416"/>
                  </a:lnTo>
                  <a:lnTo>
                    <a:pt x="18376" y="219748"/>
                  </a:lnTo>
                  <a:lnTo>
                    <a:pt x="19900" y="213652"/>
                  </a:lnTo>
                  <a:lnTo>
                    <a:pt x="24472" y="209080"/>
                  </a:lnTo>
                  <a:lnTo>
                    <a:pt x="33616" y="207556"/>
                  </a:lnTo>
                  <a:lnTo>
                    <a:pt x="201536" y="207556"/>
                  </a:lnTo>
                  <a:lnTo>
                    <a:pt x="218401" y="230416"/>
                  </a:lnTo>
                  <a:lnTo>
                    <a:pt x="218401" y="231940"/>
                  </a:lnTo>
                  <a:lnTo>
                    <a:pt x="232117" y="231940"/>
                  </a:lnTo>
                  <a:lnTo>
                    <a:pt x="232117" y="207556"/>
                  </a:lnTo>
                  <a:lnTo>
                    <a:pt x="232117" y="160210"/>
                  </a:lnTo>
                  <a:lnTo>
                    <a:pt x="232117" y="1083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6D0E7F78-D201-442B-9523-0595A9E7594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1592" y="6754462"/>
              <a:ext cx="241274" cy="152590"/>
            </a:xfrm>
            <a:prstGeom prst="rect">
              <a:avLst/>
            </a:prstGeom>
          </p:spPr>
        </p:pic>
        <p:sp>
          <p:nvSpPr>
            <p:cNvPr id="28" name="object 13">
              <a:extLst>
                <a:ext uri="{FF2B5EF4-FFF2-40B4-BE49-F238E27FC236}">
                  <a16:creationId xmlns:a16="http://schemas.microsoft.com/office/drawing/2014/main" id="{57028B81-F536-4C2F-9935-609AE9762420}"/>
                </a:ext>
              </a:extLst>
            </p:cNvPr>
            <p:cNvSpPr/>
            <p:nvPr/>
          </p:nvSpPr>
          <p:spPr>
            <a:xfrm>
              <a:off x="601586" y="4477511"/>
              <a:ext cx="241300" cy="2256155"/>
            </a:xfrm>
            <a:custGeom>
              <a:avLst/>
              <a:gdLst/>
              <a:ahLst/>
              <a:cxnLst/>
              <a:rect l="l" t="t" r="r" b="b"/>
              <a:pathLst>
                <a:path w="241300" h="2256154">
                  <a:moveTo>
                    <a:pt x="235178" y="1828228"/>
                  </a:moveTo>
                  <a:lnTo>
                    <a:pt x="180225" y="1828228"/>
                  </a:lnTo>
                  <a:lnTo>
                    <a:pt x="180225" y="1851177"/>
                  </a:lnTo>
                  <a:lnTo>
                    <a:pt x="204838" y="1851367"/>
                  </a:lnTo>
                  <a:lnTo>
                    <a:pt x="210997" y="1851825"/>
                  </a:lnTo>
                  <a:lnTo>
                    <a:pt x="213842" y="1852701"/>
                  </a:lnTo>
                  <a:lnTo>
                    <a:pt x="215366" y="1852701"/>
                  </a:lnTo>
                  <a:lnTo>
                    <a:pt x="218414" y="1858797"/>
                  </a:lnTo>
                  <a:lnTo>
                    <a:pt x="218414" y="1924431"/>
                  </a:lnTo>
                  <a:lnTo>
                    <a:pt x="215823" y="1927313"/>
                  </a:lnTo>
                  <a:lnTo>
                    <a:pt x="210362" y="1929193"/>
                  </a:lnTo>
                  <a:lnTo>
                    <a:pt x="202044" y="1930222"/>
                  </a:lnTo>
                  <a:lnTo>
                    <a:pt x="190881" y="1930527"/>
                  </a:lnTo>
                  <a:lnTo>
                    <a:pt x="27533" y="1930527"/>
                  </a:lnTo>
                  <a:lnTo>
                    <a:pt x="26009" y="1927479"/>
                  </a:lnTo>
                  <a:lnTo>
                    <a:pt x="22961" y="1925955"/>
                  </a:lnTo>
                  <a:lnTo>
                    <a:pt x="21437" y="1919859"/>
                  </a:lnTo>
                  <a:lnTo>
                    <a:pt x="19913" y="1909089"/>
                  </a:lnTo>
                  <a:lnTo>
                    <a:pt x="19913" y="1906054"/>
                  </a:lnTo>
                  <a:lnTo>
                    <a:pt x="6108" y="1906054"/>
                  </a:lnTo>
                  <a:lnTo>
                    <a:pt x="6108" y="2003780"/>
                  </a:lnTo>
                  <a:lnTo>
                    <a:pt x="19913" y="2003780"/>
                  </a:lnTo>
                  <a:lnTo>
                    <a:pt x="19913" y="2000719"/>
                  </a:lnTo>
                  <a:lnTo>
                    <a:pt x="21437" y="1990051"/>
                  </a:lnTo>
                  <a:lnTo>
                    <a:pt x="22961" y="1983955"/>
                  </a:lnTo>
                  <a:lnTo>
                    <a:pt x="26009" y="1982343"/>
                  </a:lnTo>
                  <a:lnTo>
                    <a:pt x="27533" y="1979295"/>
                  </a:lnTo>
                  <a:lnTo>
                    <a:pt x="204597" y="1979295"/>
                  </a:lnTo>
                  <a:lnTo>
                    <a:pt x="212318" y="1980819"/>
                  </a:lnTo>
                  <a:lnTo>
                    <a:pt x="218414" y="1983955"/>
                  </a:lnTo>
                  <a:lnTo>
                    <a:pt x="219938" y="1990051"/>
                  </a:lnTo>
                  <a:lnTo>
                    <a:pt x="221462" y="2000719"/>
                  </a:lnTo>
                  <a:lnTo>
                    <a:pt x="221462" y="2003780"/>
                  </a:lnTo>
                  <a:lnTo>
                    <a:pt x="235178" y="2003780"/>
                  </a:lnTo>
                  <a:lnTo>
                    <a:pt x="235178" y="1828228"/>
                  </a:lnTo>
                  <a:close/>
                </a:path>
                <a:path w="241300" h="2256154">
                  <a:moveTo>
                    <a:pt x="235178" y="1571917"/>
                  </a:moveTo>
                  <a:lnTo>
                    <a:pt x="221462" y="1571917"/>
                  </a:lnTo>
                  <a:lnTo>
                    <a:pt x="221462" y="1574965"/>
                  </a:lnTo>
                  <a:lnTo>
                    <a:pt x="219938" y="1582585"/>
                  </a:lnTo>
                  <a:lnTo>
                    <a:pt x="149656" y="1624203"/>
                  </a:lnTo>
                  <a:lnTo>
                    <a:pt x="149656" y="1672602"/>
                  </a:lnTo>
                  <a:lnTo>
                    <a:pt x="149656" y="1754987"/>
                  </a:lnTo>
                  <a:lnTo>
                    <a:pt x="61074" y="1713839"/>
                  </a:lnTo>
                  <a:lnTo>
                    <a:pt x="149656" y="1672602"/>
                  </a:lnTo>
                  <a:lnTo>
                    <a:pt x="149656" y="1624203"/>
                  </a:lnTo>
                  <a:lnTo>
                    <a:pt x="3060" y="1690878"/>
                  </a:lnTo>
                  <a:lnTo>
                    <a:pt x="3060" y="1707743"/>
                  </a:lnTo>
                  <a:lnTo>
                    <a:pt x="189369" y="1793176"/>
                  </a:lnTo>
                  <a:lnTo>
                    <a:pt x="200304" y="1797456"/>
                  </a:lnTo>
                  <a:lnTo>
                    <a:pt x="208280" y="1801177"/>
                  </a:lnTo>
                  <a:lnTo>
                    <a:pt x="221462" y="1822132"/>
                  </a:lnTo>
                  <a:lnTo>
                    <a:pt x="221462" y="1825180"/>
                  </a:lnTo>
                  <a:lnTo>
                    <a:pt x="235178" y="1825180"/>
                  </a:lnTo>
                  <a:lnTo>
                    <a:pt x="235178" y="1782508"/>
                  </a:lnTo>
                  <a:lnTo>
                    <a:pt x="235178" y="1764131"/>
                  </a:lnTo>
                  <a:lnTo>
                    <a:pt x="221462" y="1764131"/>
                  </a:lnTo>
                  <a:lnTo>
                    <a:pt x="221462" y="1767179"/>
                  </a:lnTo>
                  <a:lnTo>
                    <a:pt x="219938" y="1770227"/>
                  </a:lnTo>
                  <a:lnTo>
                    <a:pt x="219938" y="1779460"/>
                  </a:lnTo>
                  <a:lnTo>
                    <a:pt x="218427" y="1782508"/>
                  </a:lnTo>
                  <a:lnTo>
                    <a:pt x="215366" y="1782508"/>
                  </a:lnTo>
                  <a:lnTo>
                    <a:pt x="211048" y="1781937"/>
                  </a:lnTo>
                  <a:lnTo>
                    <a:pt x="205181" y="1780209"/>
                  </a:lnTo>
                  <a:lnTo>
                    <a:pt x="197916" y="1777326"/>
                  </a:lnTo>
                  <a:lnTo>
                    <a:pt x="189369" y="1773275"/>
                  </a:lnTo>
                  <a:lnTo>
                    <a:pt x="164985" y="1762607"/>
                  </a:lnTo>
                  <a:lnTo>
                    <a:pt x="164985" y="1754987"/>
                  </a:lnTo>
                  <a:lnTo>
                    <a:pt x="164985" y="1672602"/>
                  </a:lnTo>
                  <a:lnTo>
                    <a:pt x="164985" y="1664982"/>
                  </a:lnTo>
                  <a:lnTo>
                    <a:pt x="189369" y="1654302"/>
                  </a:lnTo>
                  <a:lnTo>
                    <a:pt x="198780" y="1650301"/>
                  </a:lnTo>
                  <a:lnTo>
                    <a:pt x="206362" y="1647444"/>
                  </a:lnTo>
                  <a:lnTo>
                    <a:pt x="211937" y="1645729"/>
                  </a:lnTo>
                  <a:lnTo>
                    <a:pt x="215366" y="1645158"/>
                  </a:lnTo>
                  <a:lnTo>
                    <a:pt x="218427" y="1645158"/>
                  </a:lnTo>
                  <a:lnTo>
                    <a:pt x="219938" y="1651266"/>
                  </a:lnTo>
                  <a:lnTo>
                    <a:pt x="221462" y="1664982"/>
                  </a:lnTo>
                  <a:lnTo>
                    <a:pt x="221462" y="1668018"/>
                  </a:lnTo>
                  <a:lnTo>
                    <a:pt x="235178" y="1668018"/>
                  </a:lnTo>
                  <a:lnTo>
                    <a:pt x="235178" y="1645158"/>
                  </a:lnTo>
                  <a:lnTo>
                    <a:pt x="235178" y="1571917"/>
                  </a:lnTo>
                  <a:close/>
                </a:path>
                <a:path w="241300" h="2256154">
                  <a:moveTo>
                    <a:pt x="235178" y="1468094"/>
                  </a:moveTo>
                  <a:lnTo>
                    <a:pt x="221462" y="1468094"/>
                  </a:lnTo>
                  <a:lnTo>
                    <a:pt x="221462" y="1471142"/>
                  </a:lnTo>
                  <a:lnTo>
                    <a:pt x="219938" y="1481810"/>
                  </a:lnTo>
                  <a:lnTo>
                    <a:pt x="218414" y="1487906"/>
                  </a:lnTo>
                  <a:lnTo>
                    <a:pt x="215366" y="1489430"/>
                  </a:lnTo>
                  <a:lnTo>
                    <a:pt x="212318" y="1492478"/>
                  </a:lnTo>
                  <a:lnTo>
                    <a:pt x="27533" y="1492478"/>
                  </a:lnTo>
                  <a:lnTo>
                    <a:pt x="26009" y="1489430"/>
                  </a:lnTo>
                  <a:lnTo>
                    <a:pt x="22961" y="1487906"/>
                  </a:lnTo>
                  <a:lnTo>
                    <a:pt x="21437" y="1481810"/>
                  </a:lnTo>
                  <a:lnTo>
                    <a:pt x="19913" y="1471142"/>
                  </a:lnTo>
                  <a:lnTo>
                    <a:pt x="19913" y="1468094"/>
                  </a:lnTo>
                  <a:lnTo>
                    <a:pt x="6108" y="1468094"/>
                  </a:lnTo>
                  <a:lnTo>
                    <a:pt x="6108" y="1565821"/>
                  </a:lnTo>
                  <a:lnTo>
                    <a:pt x="19913" y="1565821"/>
                  </a:lnTo>
                  <a:lnTo>
                    <a:pt x="19913" y="1562671"/>
                  </a:lnTo>
                  <a:lnTo>
                    <a:pt x="21437" y="1552003"/>
                  </a:lnTo>
                  <a:lnTo>
                    <a:pt x="22961" y="1545907"/>
                  </a:lnTo>
                  <a:lnTo>
                    <a:pt x="26009" y="1544383"/>
                  </a:lnTo>
                  <a:lnTo>
                    <a:pt x="27533" y="1541335"/>
                  </a:lnTo>
                  <a:lnTo>
                    <a:pt x="212318" y="1541335"/>
                  </a:lnTo>
                  <a:lnTo>
                    <a:pt x="215366" y="1544383"/>
                  </a:lnTo>
                  <a:lnTo>
                    <a:pt x="218414" y="1545907"/>
                  </a:lnTo>
                  <a:lnTo>
                    <a:pt x="219938" y="1552003"/>
                  </a:lnTo>
                  <a:lnTo>
                    <a:pt x="221462" y="1562671"/>
                  </a:lnTo>
                  <a:lnTo>
                    <a:pt x="221462" y="1565821"/>
                  </a:lnTo>
                  <a:lnTo>
                    <a:pt x="235178" y="1565821"/>
                  </a:lnTo>
                  <a:lnTo>
                    <a:pt x="235178" y="1468094"/>
                  </a:lnTo>
                  <a:close/>
                </a:path>
                <a:path w="241300" h="2256154">
                  <a:moveTo>
                    <a:pt x="235178" y="1231582"/>
                  </a:moveTo>
                  <a:lnTo>
                    <a:pt x="221462" y="1231582"/>
                  </a:lnTo>
                  <a:lnTo>
                    <a:pt x="221462" y="1234630"/>
                  </a:lnTo>
                  <a:lnTo>
                    <a:pt x="219938" y="1243774"/>
                  </a:lnTo>
                  <a:lnTo>
                    <a:pt x="190881" y="1272730"/>
                  </a:lnTo>
                  <a:lnTo>
                    <a:pt x="128308" y="1318539"/>
                  </a:lnTo>
                  <a:lnTo>
                    <a:pt x="123177" y="1307947"/>
                  </a:lnTo>
                  <a:lnTo>
                    <a:pt x="119164" y="1302054"/>
                  </a:lnTo>
                  <a:lnTo>
                    <a:pt x="119164" y="1384173"/>
                  </a:lnTo>
                  <a:lnTo>
                    <a:pt x="21437" y="1384173"/>
                  </a:lnTo>
                  <a:lnTo>
                    <a:pt x="21437" y="1365885"/>
                  </a:lnTo>
                  <a:lnTo>
                    <a:pt x="24053" y="1346708"/>
                  </a:lnTo>
                  <a:lnTo>
                    <a:pt x="32118" y="1332839"/>
                  </a:lnTo>
                  <a:lnTo>
                    <a:pt x="45910" y="1324432"/>
                  </a:lnTo>
                  <a:lnTo>
                    <a:pt x="65722" y="1321587"/>
                  </a:lnTo>
                  <a:lnTo>
                    <a:pt x="77482" y="1322692"/>
                  </a:lnTo>
                  <a:lnTo>
                    <a:pt x="111404" y="1344307"/>
                  </a:lnTo>
                  <a:lnTo>
                    <a:pt x="119164" y="1384173"/>
                  </a:lnTo>
                  <a:lnTo>
                    <a:pt x="119164" y="1302054"/>
                  </a:lnTo>
                  <a:lnTo>
                    <a:pt x="84201" y="1276743"/>
                  </a:lnTo>
                  <a:lnTo>
                    <a:pt x="62585" y="1274254"/>
                  </a:lnTo>
                  <a:lnTo>
                    <a:pt x="37452" y="1278585"/>
                  </a:lnTo>
                  <a:lnTo>
                    <a:pt x="19291" y="1291640"/>
                  </a:lnTo>
                  <a:lnTo>
                    <a:pt x="8280" y="1313561"/>
                  </a:lnTo>
                  <a:lnTo>
                    <a:pt x="4584" y="1344307"/>
                  </a:lnTo>
                  <a:lnTo>
                    <a:pt x="4572" y="1359789"/>
                  </a:lnTo>
                  <a:lnTo>
                    <a:pt x="6108" y="1387221"/>
                  </a:lnTo>
                  <a:lnTo>
                    <a:pt x="6108" y="1454365"/>
                  </a:lnTo>
                  <a:lnTo>
                    <a:pt x="19913" y="1454365"/>
                  </a:lnTo>
                  <a:lnTo>
                    <a:pt x="19913" y="1451330"/>
                  </a:lnTo>
                  <a:lnTo>
                    <a:pt x="21437" y="1440649"/>
                  </a:lnTo>
                  <a:lnTo>
                    <a:pt x="22961" y="1434553"/>
                  </a:lnTo>
                  <a:lnTo>
                    <a:pt x="26009" y="1433029"/>
                  </a:lnTo>
                  <a:lnTo>
                    <a:pt x="27533" y="1429994"/>
                  </a:lnTo>
                  <a:lnTo>
                    <a:pt x="212318" y="1429994"/>
                  </a:lnTo>
                  <a:lnTo>
                    <a:pt x="215366" y="1433029"/>
                  </a:lnTo>
                  <a:lnTo>
                    <a:pt x="218414" y="1434553"/>
                  </a:lnTo>
                  <a:lnTo>
                    <a:pt x="219938" y="1440649"/>
                  </a:lnTo>
                  <a:lnTo>
                    <a:pt x="221462" y="1451330"/>
                  </a:lnTo>
                  <a:lnTo>
                    <a:pt x="221462" y="1454365"/>
                  </a:lnTo>
                  <a:lnTo>
                    <a:pt x="235178" y="1454365"/>
                  </a:lnTo>
                  <a:lnTo>
                    <a:pt x="235178" y="1429994"/>
                  </a:lnTo>
                  <a:lnTo>
                    <a:pt x="235178" y="1384173"/>
                  </a:lnTo>
                  <a:lnTo>
                    <a:pt x="235178" y="1362837"/>
                  </a:lnTo>
                  <a:lnTo>
                    <a:pt x="221462" y="1362837"/>
                  </a:lnTo>
                  <a:lnTo>
                    <a:pt x="221462" y="1365885"/>
                  </a:lnTo>
                  <a:lnTo>
                    <a:pt x="219938" y="1373505"/>
                  </a:lnTo>
                  <a:lnTo>
                    <a:pt x="218414" y="1379601"/>
                  </a:lnTo>
                  <a:lnTo>
                    <a:pt x="212318" y="1382649"/>
                  </a:lnTo>
                  <a:lnTo>
                    <a:pt x="204597" y="1384173"/>
                  </a:lnTo>
                  <a:lnTo>
                    <a:pt x="134404" y="1384173"/>
                  </a:lnTo>
                  <a:lnTo>
                    <a:pt x="134404" y="1364361"/>
                  </a:lnTo>
                  <a:lnTo>
                    <a:pt x="201637" y="1321587"/>
                  </a:lnTo>
                  <a:lnTo>
                    <a:pt x="206425" y="1318539"/>
                  </a:lnTo>
                  <a:lnTo>
                    <a:pt x="235178" y="1300251"/>
                  </a:lnTo>
                  <a:lnTo>
                    <a:pt x="235178" y="1231582"/>
                  </a:lnTo>
                  <a:close/>
                </a:path>
                <a:path w="241300" h="2256154">
                  <a:moveTo>
                    <a:pt x="235178" y="1049947"/>
                  </a:moveTo>
                  <a:lnTo>
                    <a:pt x="192417" y="1049947"/>
                  </a:lnTo>
                  <a:lnTo>
                    <a:pt x="192417" y="1072807"/>
                  </a:lnTo>
                  <a:lnTo>
                    <a:pt x="195453" y="1074331"/>
                  </a:lnTo>
                  <a:lnTo>
                    <a:pt x="207657" y="1074331"/>
                  </a:lnTo>
                  <a:lnTo>
                    <a:pt x="215366" y="1075944"/>
                  </a:lnTo>
                  <a:lnTo>
                    <a:pt x="218414" y="1147673"/>
                  </a:lnTo>
                  <a:lnTo>
                    <a:pt x="215823" y="1150556"/>
                  </a:lnTo>
                  <a:lnTo>
                    <a:pt x="210362" y="1152436"/>
                  </a:lnTo>
                  <a:lnTo>
                    <a:pt x="202044" y="1153464"/>
                  </a:lnTo>
                  <a:lnTo>
                    <a:pt x="190881" y="1153769"/>
                  </a:lnTo>
                  <a:lnTo>
                    <a:pt x="120688" y="1153769"/>
                  </a:lnTo>
                  <a:lnTo>
                    <a:pt x="120688" y="1110996"/>
                  </a:lnTo>
                  <a:lnTo>
                    <a:pt x="122212" y="1103388"/>
                  </a:lnTo>
                  <a:lnTo>
                    <a:pt x="122212" y="1101852"/>
                  </a:lnTo>
                  <a:lnTo>
                    <a:pt x="123736" y="1098804"/>
                  </a:lnTo>
                  <a:lnTo>
                    <a:pt x="128308" y="1097280"/>
                  </a:lnTo>
                  <a:lnTo>
                    <a:pt x="138976" y="1097280"/>
                  </a:lnTo>
                  <a:lnTo>
                    <a:pt x="138976" y="1080516"/>
                  </a:lnTo>
                  <a:lnTo>
                    <a:pt x="90106" y="1080516"/>
                  </a:lnTo>
                  <a:lnTo>
                    <a:pt x="90106" y="1097280"/>
                  </a:lnTo>
                  <a:lnTo>
                    <a:pt x="102311" y="1097280"/>
                  </a:lnTo>
                  <a:lnTo>
                    <a:pt x="106883" y="1098804"/>
                  </a:lnTo>
                  <a:lnTo>
                    <a:pt x="106883" y="1101852"/>
                  </a:lnTo>
                  <a:lnTo>
                    <a:pt x="108407" y="1109472"/>
                  </a:lnTo>
                  <a:lnTo>
                    <a:pt x="108407" y="1153769"/>
                  </a:lnTo>
                  <a:lnTo>
                    <a:pt x="21437" y="1153769"/>
                  </a:lnTo>
                  <a:lnTo>
                    <a:pt x="21437" y="1088136"/>
                  </a:lnTo>
                  <a:lnTo>
                    <a:pt x="24485" y="1082052"/>
                  </a:lnTo>
                  <a:lnTo>
                    <a:pt x="29057" y="1080516"/>
                  </a:lnTo>
                  <a:lnTo>
                    <a:pt x="47345" y="1080516"/>
                  </a:lnTo>
                  <a:lnTo>
                    <a:pt x="47345" y="1057567"/>
                  </a:lnTo>
                  <a:lnTo>
                    <a:pt x="6108" y="1057567"/>
                  </a:lnTo>
                  <a:lnTo>
                    <a:pt x="6108" y="1225499"/>
                  </a:lnTo>
                  <a:lnTo>
                    <a:pt x="19913" y="1225499"/>
                  </a:lnTo>
                  <a:lnTo>
                    <a:pt x="19913" y="1222451"/>
                  </a:lnTo>
                  <a:lnTo>
                    <a:pt x="21437" y="1211681"/>
                  </a:lnTo>
                  <a:lnTo>
                    <a:pt x="22961" y="1205585"/>
                  </a:lnTo>
                  <a:lnTo>
                    <a:pt x="26009" y="1204061"/>
                  </a:lnTo>
                  <a:lnTo>
                    <a:pt x="27533" y="1202537"/>
                  </a:lnTo>
                  <a:lnTo>
                    <a:pt x="36677" y="1201013"/>
                  </a:lnTo>
                  <a:lnTo>
                    <a:pt x="204597" y="1201013"/>
                  </a:lnTo>
                  <a:lnTo>
                    <a:pt x="212318" y="1202537"/>
                  </a:lnTo>
                  <a:lnTo>
                    <a:pt x="218414" y="1205585"/>
                  </a:lnTo>
                  <a:lnTo>
                    <a:pt x="219938" y="1211681"/>
                  </a:lnTo>
                  <a:lnTo>
                    <a:pt x="221462" y="1222451"/>
                  </a:lnTo>
                  <a:lnTo>
                    <a:pt x="221462" y="1225499"/>
                  </a:lnTo>
                  <a:lnTo>
                    <a:pt x="235178" y="1225499"/>
                  </a:lnTo>
                  <a:lnTo>
                    <a:pt x="235178" y="1049947"/>
                  </a:lnTo>
                  <a:close/>
                </a:path>
                <a:path w="241300" h="2256154">
                  <a:moveTo>
                    <a:pt x="235178" y="776757"/>
                  </a:moveTo>
                  <a:lnTo>
                    <a:pt x="221462" y="776757"/>
                  </a:lnTo>
                  <a:lnTo>
                    <a:pt x="221462" y="779818"/>
                  </a:lnTo>
                  <a:lnTo>
                    <a:pt x="219938" y="791997"/>
                  </a:lnTo>
                  <a:lnTo>
                    <a:pt x="190881" y="804291"/>
                  </a:lnTo>
                  <a:lnTo>
                    <a:pt x="21437" y="804291"/>
                  </a:lnTo>
                  <a:lnTo>
                    <a:pt x="21437" y="752373"/>
                  </a:lnTo>
                  <a:lnTo>
                    <a:pt x="27533" y="746277"/>
                  </a:lnTo>
                  <a:lnTo>
                    <a:pt x="35153" y="744753"/>
                  </a:lnTo>
                  <a:lnTo>
                    <a:pt x="53441" y="744753"/>
                  </a:lnTo>
                  <a:lnTo>
                    <a:pt x="53441" y="721804"/>
                  </a:lnTo>
                  <a:lnTo>
                    <a:pt x="6096" y="721804"/>
                  </a:lnTo>
                  <a:lnTo>
                    <a:pt x="6096" y="935443"/>
                  </a:lnTo>
                  <a:lnTo>
                    <a:pt x="53441" y="935443"/>
                  </a:lnTo>
                  <a:lnTo>
                    <a:pt x="53441" y="912583"/>
                  </a:lnTo>
                  <a:lnTo>
                    <a:pt x="35153" y="912583"/>
                  </a:lnTo>
                  <a:lnTo>
                    <a:pt x="27533" y="911059"/>
                  </a:lnTo>
                  <a:lnTo>
                    <a:pt x="24485" y="908011"/>
                  </a:lnTo>
                  <a:lnTo>
                    <a:pt x="21437" y="906487"/>
                  </a:lnTo>
                  <a:lnTo>
                    <a:pt x="21437" y="853059"/>
                  </a:lnTo>
                  <a:lnTo>
                    <a:pt x="204597" y="853059"/>
                  </a:lnTo>
                  <a:lnTo>
                    <a:pt x="212318" y="854583"/>
                  </a:lnTo>
                  <a:lnTo>
                    <a:pt x="215366" y="856107"/>
                  </a:lnTo>
                  <a:lnTo>
                    <a:pt x="218414" y="859155"/>
                  </a:lnTo>
                  <a:lnTo>
                    <a:pt x="219938" y="866863"/>
                  </a:lnTo>
                  <a:lnTo>
                    <a:pt x="221462" y="879055"/>
                  </a:lnTo>
                  <a:lnTo>
                    <a:pt x="221462" y="882116"/>
                  </a:lnTo>
                  <a:lnTo>
                    <a:pt x="235178" y="882116"/>
                  </a:lnTo>
                  <a:lnTo>
                    <a:pt x="235178" y="776757"/>
                  </a:lnTo>
                  <a:close/>
                </a:path>
                <a:path w="241300" h="2256154">
                  <a:moveTo>
                    <a:pt x="235178" y="54952"/>
                  </a:moveTo>
                  <a:lnTo>
                    <a:pt x="221462" y="54952"/>
                  </a:lnTo>
                  <a:lnTo>
                    <a:pt x="221462" y="58013"/>
                  </a:lnTo>
                  <a:lnTo>
                    <a:pt x="219938" y="70205"/>
                  </a:lnTo>
                  <a:lnTo>
                    <a:pt x="190881" y="83908"/>
                  </a:lnTo>
                  <a:lnTo>
                    <a:pt x="21437" y="83908"/>
                  </a:lnTo>
                  <a:lnTo>
                    <a:pt x="21437" y="30568"/>
                  </a:lnTo>
                  <a:lnTo>
                    <a:pt x="27533" y="24384"/>
                  </a:lnTo>
                  <a:lnTo>
                    <a:pt x="35153" y="22860"/>
                  </a:lnTo>
                  <a:lnTo>
                    <a:pt x="53441" y="22860"/>
                  </a:lnTo>
                  <a:lnTo>
                    <a:pt x="53441" y="0"/>
                  </a:lnTo>
                  <a:lnTo>
                    <a:pt x="6096" y="0"/>
                  </a:lnTo>
                  <a:lnTo>
                    <a:pt x="6096" y="215176"/>
                  </a:lnTo>
                  <a:lnTo>
                    <a:pt x="53441" y="215176"/>
                  </a:lnTo>
                  <a:lnTo>
                    <a:pt x="53441" y="192303"/>
                  </a:lnTo>
                  <a:lnTo>
                    <a:pt x="48869" y="190779"/>
                  </a:lnTo>
                  <a:lnTo>
                    <a:pt x="35153" y="190779"/>
                  </a:lnTo>
                  <a:lnTo>
                    <a:pt x="27533" y="189268"/>
                  </a:lnTo>
                  <a:lnTo>
                    <a:pt x="24485" y="187731"/>
                  </a:lnTo>
                  <a:lnTo>
                    <a:pt x="21437" y="184683"/>
                  </a:lnTo>
                  <a:lnTo>
                    <a:pt x="21437" y="131254"/>
                  </a:lnTo>
                  <a:lnTo>
                    <a:pt x="204597" y="131254"/>
                  </a:lnTo>
                  <a:lnTo>
                    <a:pt x="212318" y="132778"/>
                  </a:lnTo>
                  <a:lnTo>
                    <a:pt x="215366" y="134302"/>
                  </a:lnTo>
                  <a:lnTo>
                    <a:pt x="218414" y="137350"/>
                  </a:lnTo>
                  <a:lnTo>
                    <a:pt x="219938" y="144970"/>
                  </a:lnTo>
                  <a:lnTo>
                    <a:pt x="221462" y="157162"/>
                  </a:lnTo>
                  <a:lnTo>
                    <a:pt x="221462" y="160210"/>
                  </a:lnTo>
                  <a:lnTo>
                    <a:pt x="235178" y="160210"/>
                  </a:lnTo>
                  <a:lnTo>
                    <a:pt x="235178" y="54952"/>
                  </a:lnTo>
                  <a:close/>
                </a:path>
                <a:path w="241300" h="2256154">
                  <a:moveTo>
                    <a:pt x="241274" y="2139607"/>
                  </a:moveTo>
                  <a:lnTo>
                    <a:pt x="239268" y="2113572"/>
                  </a:lnTo>
                  <a:lnTo>
                    <a:pt x="233260" y="2090559"/>
                  </a:lnTo>
                  <a:lnTo>
                    <a:pt x="226034" y="2076272"/>
                  </a:lnTo>
                  <a:lnTo>
                    <a:pt x="226034" y="2139607"/>
                  </a:lnTo>
                  <a:lnTo>
                    <a:pt x="224320" y="2154732"/>
                  </a:lnTo>
                  <a:lnTo>
                    <a:pt x="198501" y="2188375"/>
                  </a:lnTo>
                  <a:lnTo>
                    <a:pt x="143992" y="2204110"/>
                  </a:lnTo>
                  <a:lnTo>
                    <a:pt x="119164" y="2205228"/>
                  </a:lnTo>
                  <a:lnTo>
                    <a:pt x="94513" y="2204110"/>
                  </a:lnTo>
                  <a:lnTo>
                    <a:pt x="55549" y="2195550"/>
                  </a:lnTo>
                  <a:lnTo>
                    <a:pt x="21437" y="2167991"/>
                  </a:lnTo>
                  <a:lnTo>
                    <a:pt x="15341" y="2139607"/>
                  </a:lnTo>
                  <a:lnTo>
                    <a:pt x="17030" y="2123541"/>
                  </a:lnTo>
                  <a:lnTo>
                    <a:pt x="41249" y="2089213"/>
                  </a:lnTo>
                  <a:lnTo>
                    <a:pt x="95161" y="2074849"/>
                  </a:lnTo>
                  <a:lnTo>
                    <a:pt x="119164" y="2073973"/>
                  </a:lnTo>
                  <a:lnTo>
                    <a:pt x="144640" y="2074849"/>
                  </a:lnTo>
                  <a:lnTo>
                    <a:pt x="184175" y="2082330"/>
                  </a:lnTo>
                  <a:lnTo>
                    <a:pt x="219163" y="2109800"/>
                  </a:lnTo>
                  <a:lnTo>
                    <a:pt x="226034" y="2139607"/>
                  </a:lnTo>
                  <a:lnTo>
                    <a:pt x="226034" y="2076272"/>
                  </a:lnTo>
                  <a:lnTo>
                    <a:pt x="190842" y="2040102"/>
                  </a:lnTo>
                  <a:lnTo>
                    <a:pt x="146723" y="2024075"/>
                  </a:lnTo>
                  <a:lnTo>
                    <a:pt x="120688" y="2022068"/>
                  </a:lnTo>
                  <a:lnTo>
                    <a:pt x="93726" y="2024075"/>
                  </a:lnTo>
                  <a:lnTo>
                    <a:pt x="49580" y="2040102"/>
                  </a:lnTo>
                  <a:lnTo>
                    <a:pt x="18046" y="2070709"/>
                  </a:lnTo>
                  <a:lnTo>
                    <a:pt x="2006" y="2113572"/>
                  </a:lnTo>
                  <a:lnTo>
                    <a:pt x="0" y="2139607"/>
                  </a:lnTo>
                  <a:lnTo>
                    <a:pt x="2006" y="2164715"/>
                  </a:lnTo>
                  <a:lnTo>
                    <a:pt x="18046" y="2206980"/>
                  </a:lnTo>
                  <a:lnTo>
                    <a:pt x="49580" y="2237524"/>
                  </a:lnTo>
                  <a:lnTo>
                    <a:pt x="93726" y="2253526"/>
                  </a:lnTo>
                  <a:lnTo>
                    <a:pt x="120688" y="2255532"/>
                  </a:lnTo>
                  <a:lnTo>
                    <a:pt x="146723" y="2253526"/>
                  </a:lnTo>
                  <a:lnTo>
                    <a:pt x="190842" y="2237524"/>
                  </a:lnTo>
                  <a:lnTo>
                    <a:pt x="223227" y="2206980"/>
                  </a:lnTo>
                  <a:lnTo>
                    <a:pt x="224116" y="2205228"/>
                  </a:lnTo>
                  <a:lnTo>
                    <a:pt x="233260" y="2187270"/>
                  </a:lnTo>
                  <a:lnTo>
                    <a:pt x="239268" y="2164715"/>
                  </a:lnTo>
                  <a:lnTo>
                    <a:pt x="241274" y="2139607"/>
                  </a:lnTo>
                  <a:close/>
                </a:path>
                <a:path w="241300" h="2256154">
                  <a:moveTo>
                    <a:pt x="241274" y="585978"/>
                  </a:moveTo>
                  <a:lnTo>
                    <a:pt x="239268" y="560882"/>
                  </a:lnTo>
                  <a:lnTo>
                    <a:pt x="233260" y="538340"/>
                  </a:lnTo>
                  <a:lnTo>
                    <a:pt x="226034" y="524167"/>
                  </a:lnTo>
                  <a:lnTo>
                    <a:pt x="226034" y="585978"/>
                  </a:lnTo>
                  <a:lnTo>
                    <a:pt x="224320" y="601827"/>
                  </a:lnTo>
                  <a:lnTo>
                    <a:pt x="198501" y="636358"/>
                  </a:lnTo>
                  <a:lnTo>
                    <a:pt x="143992" y="650722"/>
                  </a:lnTo>
                  <a:lnTo>
                    <a:pt x="119164" y="651598"/>
                  </a:lnTo>
                  <a:lnTo>
                    <a:pt x="94513" y="650722"/>
                  </a:lnTo>
                  <a:lnTo>
                    <a:pt x="55549" y="643242"/>
                  </a:lnTo>
                  <a:lnTo>
                    <a:pt x="21437" y="615213"/>
                  </a:lnTo>
                  <a:lnTo>
                    <a:pt x="15341" y="585978"/>
                  </a:lnTo>
                  <a:lnTo>
                    <a:pt x="17030" y="570865"/>
                  </a:lnTo>
                  <a:lnTo>
                    <a:pt x="41249" y="537210"/>
                  </a:lnTo>
                  <a:lnTo>
                    <a:pt x="95161" y="521576"/>
                  </a:lnTo>
                  <a:lnTo>
                    <a:pt x="119164" y="520446"/>
                  </a:lnTo>
                  <a:lnTo>
                    <a:pt x="144640" y="521576"/>
                  </a:lnTo>
                  <a:lnTo>
                    <a:pt x="184175" y="530098"/>
                  </a:lnTo>
                  <a:lnTo>
                    <a:pt x="219163" y="557593"/>
                  </a:lnTo>
                  <a:lnTo>
                    <a:pt x="226034" y="585978"/>
                  </a:lnTo>
                  <a:lnTo>
                    <a:pt x="226034" y="524167"/>
                  </a:lnTo>
                  <a:lnTo>
                    <a:pt x="224142" y="520446"/>
                  </a:lnTo>
                  <a:lnTo>
                    <a:pt x="223227" y="518642"/>
                  </a:lnTo>
                  <a:lnTo>
                    <a:pt x="209169" y="502056"/>
                  </a:lnTo>
                  <a:lnTo>
                    <a:pt x="190842" y="488061"/>
                  </a:lnTo>
                  <a:lnTo>
                    <a:pt x="170078" y="478053"/>
                  </a:lnTo>
                  <a:lnTo>
                    <a:pt x="146723" y="472059"/>
                  </a:lnTo>
                  <a:lnTo>
                    <a:pt x="120688" y="470052"/>
                  </a:lnTo>
                  <a:lnTo>
                    <a:pt x="93726" y="472059"/>
                  </a:lnTo>
                  <a:lnTo>
                    <a:pt x="49580" y="488061"/>
                  </a:lnTo>
                  <a:lnTo>
                    <a:pt x="18046" y="518642"/>
                  </a:lnTo>
                  <a:lnTo>
                    <a:pt x="2006" y="560882"/>
                  </a:lnTo>
                  <a:lnTo>
                    <a:pt x="0" y="585978"/>
                  </a:lnTo>
                  <a:lnTo>
                    <a:pt x="2006" y="612013"/>
                  </a:lnTo>
                  <a:lnTo>
                    <a:pt x="18046" y="654913"/>
                  </a:lnTo>
                  <a:lnTo>
                    <a:pt x="49580" y="685520"/>
                  </a:lnTo>
                  <a:lnTo>
                    <a:pt x="93726" y="701522"/>
                  </a:lnTo>
                  <a:lnTo>
                    <a:pt x="120688" y="703516"/>
                  </a:lnTo>
                  <a:lnTo>
                    <a:pt x="146723" y="701522"/>
                  </a:lnTo>
                  <a:lnTo>
                    <a:pt x="190842" y="685520"/>
                  </a:lnTo>
                  <a:lnTo>
                    <a:pt x="223227" y="654913"/>
                  </a:lnTo>
                  <a:lnTo>
                    <a:pt x="224891" y="651598"/>
                  </a:lnTo>
                  <a:lnTo>
                    <a:pt x="233260" y="635038"/>
                  </a:lnTo>
                  <a:lnTo>
                    <a:pt x="239268" y="612013"/>
                  </a:lnTo>
                  <a:lnTo>
                    <a:pt x="241274" y="585978"/>
                  </a:lnTo>
                  <a:close/>
                </a:path>
                <a:path w="241300" h="2256154">
                  <a:moveTo>
                    <a:pt x="241287" y="335762"/>
                  </a:moveTo>
                  <a:lnTo>
                    <a:pt x="235369" y="296621"/>
                  </a:lnTo>
                  <a:lnTo>
                    <a:pt x="203708" y="260375"/>
                  </a:lnTo>
                  <a:lnTo>
                    <a:pt x="145072" y="248805"/>
                  </a:lnTo>
                  <a:lnTo>
                    <a:pt x="36677" y="248805"/>
                  </a:lnTo>
                  <a:lnTo>
                    <a:pt x="27533" y="247281"/>
                  </a:lnTo>
                  <a:lnTo>
                    <a:pt x="22961" y="242697"/>
                  </a:lnTo>
                  <a:lnTo>
                    <a:pt x="21437" y="236512"/>
                  </a:lnTo>
                  <a:lnTo>
                    <a:pt x="19913" y="227368"/>
                  </a:lnTo>
                  <a:lnTo>
                    <a:pt x="19913" y="224320"/>
                  </a:lnTo>
                  <a:lnTo>
                    <a:pt x="6108" y="224320"/>
                  </a:lnTo>
                  <a:lnTo>
                    <a:pt x="6108" y="296037"/>
                  </a:lnTo>
                  <a:lnTo>
                    <a:pt x="19913" y="296037"/>
                  </a:lnTo>
                  <a:lnTo>
                    <a:pt x="19913" y="293001"/>
                  </a:lnTo>
                  <a:lnTo>
                    <a:pt x="21437" y="282333"/>
                  </a:lnTo>
                  <a:lnTo>
                    <a:pt x="22961" y="276225"/>
                  </a:lnTo>
                  <a:lnTo>
                    <a:pt x="26009" y="274713"/>
                  </a:lnTo>
                  <a:lnTo>
                    <a:pt x="27533" y="271665"/>
                  </a:lnTo>
                  <a:lnTo>
                    <a:pt x="148120" y="271665"/>
                  </a:lnTo>
                  <a:lnTo>
                    <a:pt x="167322" y="272516"/>
                  </a:lnTo>
                  <a:lnTo>
                    <a:pt x="207657" y="285381"/>
                  </a:lnTo>
                  <a:lnTo>
                    <a:pt x="226034" y="329666"/>
                  </a:lnTo>
                  <a:lnTo>
                    <a:pt x="224904" y="343166"/>
                  </a:lnTo>
                  <a:lnTo>
                    <a:pt x="198602" y="375983"/>
                  </a:lnTo>
                  <a:lnTo>
                    <a:pt x="149644" y="383095"/>
                  </a:lnTo>
                  <a:lnTo>
                    <a:pt x="36677" y="383095"/>
                  </a:lnTo>
                  <a:lnTo>
                    <a:pt x="27533" y="381584"/>
                  </a:lnTo>
                  <a:lnTo>
                    <a:pt x="22961" y="376999"/>
                  </a:lnTo>
                  <a:lnTo>
                    <a:pt x="21437" y="370814"/>
                  </a:lnTo>
                  <a:lnTo>
                    <a:pt x="19913" y="360146"/>
                  </a:lnTo>
                  <a:lnTo>
                    <a:pt x="19913" y="357098"/>
                  </a:lnTo>
                  <a:lnTo>
                    <a:pt x="6108" y="357098"/>
                  </a:lnTo>
                  <a:lnTo>
                    <a:pt x="6108" y="454825"/>
                  </a:lnTo>
                  <a:lnTo>
                    <a:pt x="21437" y="454825"/>
                  </a:lnTo>
                  <a:lnTo>
                    <a:pt x="21437" y="442531"/>
                  </a:lnTo>
                  <a:lnTo>
                    <a:pt x="22961" y="434911"/>
                  </a:lnTo>
                  <a:lnTo>
                    <a:pt x="51917" y="430352"/>
                  </a:lnTo>
                  <a:lnTo>
                    <a:pt x="148120" y="430352"/>
                  </a:lnTo>
                  <a:lnTo>
                    <a:pt x="188429" y="424370"/>
                  </a:lnTo>
                  <a:lnTo>
                    <a:pt x="217601" y="406527"/>
                  </a:lnTo>
                  <a:lnTo>
                    <a:pt x="235305" y="376936"/>
                  </a:lnTo>
                  <a:lnTo>
                    <a:pt x="241287" y="335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29" name="object 14">
              <a:extLst>
                <a:ext uri="{FF2B5EF4-FFF2-40B4-BE49-F238E27FC236}">
                  <a16:creationId xmlns:a16="http://schemas.microsoft.com/office/drawing/2014/main" id="{9720391B-58C8-47A9-95AB-D10415CDD82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7701" y="3943343"/>
              <a:ext cx="232117" cy="422814"/>
            </a:xfrm>
            <a:prstGeom prst="rect">
              <a:avLst/>
            </a:prstGeom>
          </p:spPr>
        </p:pic>
        <p:pic>
          <p:nvPicPr>
            <p:cNvPr id="30" name="object 15">
              <a:extLst>
                <a:ext uri="{FF2B5EF4-FFF2-40B4-BE49-F238E27FC236}">
                  <a16:creationId xmlns:a16="http://schemas.microsoft.com/office/drawing/2014/main" id="{0D9FF4FB-E10F-42D0-B56D-BC44FDCE714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7694" y="3355841"/>
              <a:ext cx="235178" cy="473111"/>
            </a:xfrm>
            <a:prstGeom prst="rect">
              <a:avLst/>
            </a:prstGeom>
          </p:spPr>
        </p:pic>
        <p:pic>
          <p:nvPicPr>
            <p:cNvPr id="31" name="object 16">
              <a:extLst>
                <a:ext uri="{FF2B5EF4-FFF2-40B4-BE49-F238E27FC236}">
                  <a16:creationId xmlns:a16="http://schemas.microsoft.com/office/drawing/2014/main" id="{C8ACEF11-FAB6-4AA1-8958-FAAE492189B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68596" y="3966304"/>
              <a:ext cx="278891" cy="2115978"/>
            </a:xfrm>
            <a:prstGeom prst="rect">
              <a:avLst/>
            </a:prstGeom>
          </p:spPr>
        </p:pic>
        <p:pic>
          <p:nvPicPr>
            <p:cNvPr id="32" name="object 17">
              <a:extLst>
                <a:ext uri="{FF2B5EF4-FFF2-40B4-BE49-F238E27FC236}">
                  <a16:creationId xmlns:a16="http://schemas.microsoft.com/office/drawing/2014/main" id="{BA7B989E-CE7D-4DA0-A40C-BE84667DA30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02023" y="2566891"/>
              <a:ext cx="233172" cy="1682019"/>
            </a:xfrm>
            <a:prstGeom prst="rect">
              <a:avLst/>
            </a:prstGeom>
          </p:spPr>
        </p:pic>
        <p:sp>
          <p:nvSpPr>
            <p:cNvPr id="33" name="object 18">
              <a:extLst>
                <a:ext uri="{FF2B5EF4-FFF2-40B4-BE49-F238E27FC236}">
                  <a16:creationId xmlns:a16="http://schemas.microsoft.com/office/drawing/2014/main" id="{6E1CE8EE-E0AA-45D3-B9D8-116636A83E29}"/>
                </a:ext>
              </a:extLst>
            </p:cNvPr>
            <p:cNvSpPr/>
            <p:nvPr/>
          </p:nvSpPr>
          <p:spPr>
            <a:xfrm>
              <a:off x="3595967" y="3624465"/>
              <a:ext cx="113030" cy="210820"/>
            </a:xfrm>
            <a:custGeom>
              <a:avLst/>
              <a:gdLst/>
              <a:ahLst/>
              <a:cxnLst/>
              <a:rect l="l" t="t" r="r" b="b"/>
              <a:pathLst>
                <a:path w="113029" h="210820">
                  <a:moveTo>
                    <a:pt x="112966" y="96100"/>
                  </a:moveTo>
                  <a:lnTo>
                    <a:pt x="108394" y="96100"/>
                  </a:lnTo>
                  <a:lnTo>
                    <a:pt x="108394" y="99148"/>
                  </a:lnTo>
                  <a:lnTo>
                    <a:pt x="106870" y="102196"/>
                  </a:lnTo>
                  <a:lnTo>
                    <a:pt x="106870" y="105244"/>
                  </a:lnTo>
                  <a:lnTo>
                    <a:pt x="105346" y="105244"/>
                  </a:lnTo>
                  <a:lnTo>
                    <a:pt x="100774" y="109816"/>
                  </a:lnTo>
                  <a:lnTo>
                    <a:pt x="71716" y="121716"/>
                  </a:lnTo>
                  <a:lnTo>
                    <a:pt x="71716" y="137337"/>
                  </a:lnTo>
                  <a:lnTo>
                    <a:pt x="71716" y="180022"/>
                  </a:lnTo>
                  <a:lnTo>
                    <a:pt x="22860" y="158686"/>
                  </a:lnTo>
                  <a:lnTo>
                    <a:pt x="71716" y="137337"/>
                  </a:lnTo>
                  <a:lnTo>
                    <a:pt x="71716" y="121716"/>
                  </a:lnTo>
                  <a:lnTo>
                    <a:pt x="0" y="151053"/>
                  </a:lnTo>
                  <a:lnTo>
                    <a:pt x="0" y="155638"/>
                  </a:lnTo>
                  <a:lnTo>
                    <a:pt x="93154" y="195351"/>
                  </a:lnTo>
                  <a:lnTo>
                    <a:pt x="100774" y="198399"/>
                  </a:lnTo>
                  <a:lnTo>
                    <a:pt x="105346" y="199923"/>
                  </a:lnTo>
                  <a:lnTo>
                    <a:pt x="106870" y="201447"/>
                  </a:lnTo>
                  <a:lnTo>
                    <a:pt x="106870" y="204495"/>
                  </a:lnTo>
                  <a:lnTo>
                    <a:pt x="108394" y="209067"/>
                  </a:lnTo>
                  <a:lnTo>
                    <a:pt x="108394" y="210591"/>
                  </a:lnTo>
                  <a:lnTo>
                    <a:pt x="112966" y="210591"/>
                  </a:lnTo>
                  <a:lnTo>
                    <a:pt x="112966" y="192303"/>
                  </a:lnTo>
                  <a:lnTo>
                    <a:pt x="112966" y="181533"/>
                  </a:lnTo>
                  <a:lnTo>
                    <a:pt x="108394" y="181533"/>
                  </a:lnTo>
                  <a:lnTo>
                    <a:pt x="108394" y="189255"/>
                  </a:lnTo>
                  <a:lnTo>
                    <a:pt x="106870" y="192303"/>
                  </a:lnTo>
                  <a:lnTo>
                    <a:pt x="102298" y="192303"/>
                  </a:lnTo>
                  <a:lnTo>
                    <a:pt x="99250" y="190779"/>
                  </a:lnTo>
                  <a:lnTo>
                    <a:pt x="93154" y="189255"/>
                  </a:lnTo>
                  <a:lnTo>
                    <a:pt x="77914" y="183159"/>
                  </a:lnTo>
                  <a:lnTo>
                    <a:pt x="77914" y="180022"/>
                  </a:lnTo>
                  <a:lnTo>
                    <a:pt x="77914" y="137337"/>
                  </a:lnTo>
                  <a:lnTo>
                    <a:pt x="77914" y="135813"/>
                  </a:lnTo>
                  <a:lnTo>
                    <a:pt x="93154" y="129717"/>
                  </a:lnTo>
                  <a:lnTo>
                    <a:pt x="97726" y="126669"/>
                  </a:lnTo>
                  <a:lnTo>
                    <a:pt x="106870" y="126669"/>
                  </a:lnTo>
                  <a:lnTo>
                    <a:pt x="108394" y="129717"/>
                  </a:lnTo>
                  <a:lnTo>
                    <a:pt x="108394" y="137337"/>
                  </a:lnTo>
                  <a:lnTo>
                    <a:pt x="112966" y="137337"/>
                  </a:lnTo>
                  <a:lnTo>
                    <a:pt x="112966" y="126669"/>
                  </a:lnTo>
                  <a:lnTo>
                    <a:pt x="112966" y="96100"/>
                  </a:lnTo>
                  <a:close/>
                </a:path>
                <a:path w="113029" h="210820">
                  <a:moveTo>
                    <a:pt x="112966" y="0"/>
                  </a:moveTo>
                  <a:lnTo>
                    <a:pt x="108394" y="0"/>
                  </a:lnTo>
                  <a:lnTo>
                    <a:pt x="108394" y="1524"/>
                  </a:lnTo>
                  <a:lnTo>
                    <a:pt x="106870" y="7607"/>
                  </a:lnTo>
                  <a:lnTo>
                    <a:pt x="106870" y="12179"/>
                  </a:lnTo>
                  <a:lnTo>
                    <a:pt x="105359" y="12179"/>
                  </a:lnTo>
                  <a:lnTo>
                    <a:pt x="105359" y="13703"/>
                  </a:lnTo>
                  <a:lnTo>
                    <a:pt x="47345" y="13703"/>
                  </a:lnTo>
                  <a:lnTo>
                    <a:pt x="41249" y="16751"/>
                  </a:lnTo>
                  <a:lnTo>
                    <a:pt x="36677" y="19799"/>
                  </a:lnTo>
                  <a:lnTo>
                    <a:pt x="32105" y="24384"/>
                  </a:lnTo>
                  <a:lnTo>
                    <a:pt x="29057" y="28943"/>
                  </a:lnTo>
                  <a:lnTo>
                    <a:pt x="29057" y="42760"/>
                  </a:lnTo>
                  <a:lnTo>
                    <a:pt x="47345" y="65620"/>
                  </a:lnTo>
                  <a:lnTo>
                    <a:pt x="32105" y="65620"/>
                  </a:lnTo>
                  <a:lnTo>
                    <a:pt x="32105" y="94576"/>
                  </a:lnTo>
                  <a:lnTo>
                    <a:pt x="36677" y="94576"/>
                  </a:lnTo>
                  <a:lnTo>
                    <a:pt x="36677" y="86956"/>
                  </a:lnTo>
                  <a:lnTo>
                    <a:pt x="38201" y="82384"/>
                  </a:lnTo>
                  <a:lnTo>
                    <a:pt x="39725" y="80860"/>
                  </a:lnTo>
                  <a:lnTo>
                    <a:pt x="103835" y="80860"/>
                  </a:lnTo>
                  <a:lnTo>
                    <a:pt x="105359" y="82384"/>
                  </a:lnTo>
                  <a:lnTo>
                    <a:pt x="106870" y="82384"/>
                  </a:lnTo>
                  <a:lnTo>
                    <a:pt x="106870" y="86956"/>
                  </a:lnTo>
                  <a:lnTo>
                    <a:pt x="108394" y="93052"/>
                  </a:lnTo>
                  <a:lnTo>
                    <a:pt x="108394" y="94576"/>
                  </a:lnTo>
                  <a:lnTo>
                    <a:pt x="112966" y="94576"/>
                  </a:lnTo>
                  <a:lnTo>
                    <a:pt x="112966" y="80860"/>
                  </a:lnTo>
                  <a:lnTo>
                    <a:pt x="112966" y="51904"/>
                  </a:lnTo>
                  <a:lnTo>
                    <a:pt x="108394" y="51904"/>
                  </a:lnTo>
                  <a:lnTo>
                    <a:pt x="108394" y="53428"/>
                  </a:lnTo>
                  <a:lnTo>
                    <a:pt x="106870" y="59524"/>
                  </a:lnTo>
                  <a:lnTo>
                    <a:pt x="106870" y="62572"/>
                  </a:lnTo>
                  <a:lnTo>
                    <a:pt x="103835" y="65620"/>
                  </a:lnTo>
                  <a:lnTo>
                    <a:pt x="51917" y="65620"/>
                  </a:lnTo>
                  <a:lnTo>
                    <a:pt x="47345" y="61048"/>
                  </a:lnTo>
                  <a:lnTo>
                    <a:pt x="44297" y="56476"/>
                  </a:lnTo>
                  <a:lnTo>
                    <a:pt x="42773" y="51904"/>
                  </a:lnTo>
                  <a:lnTo>
                    <a:pt x="39725" y="48856"/>
                  </a:lnTo>
                  <a:lnTo>
                    <a:pt x="39725" y="36576"/>
                  </a:lnTo>
                  <a:lnTo>
                    <a:pt x="41249" y="33515"/>
                  </a:lnTo>
                  <a:lnTo>
                    <a:pt x="42773" y="31991"/>
                  </a:lnTo>
                  <a:lnTo>
                    <a:pt x="45821" y="30480"/>
                  </a:lnTo>
                  <a:lnTo>
                    <a:pt x="50393" y="28943"/>
                  </a:lnTo>
                  <a:lnTo>
                    <a:pt x="100774" y="28943"/>
                  </a:lnTo>
                  <a:lnTo>
                    <a:pt x="105359" y="30480"/>
                  </a:lnTo>
                  <a:lnTo>
                    <a:pt x="106870" y="31991"/>
                  </a:lnTo>
                  <a:lnTo>
                    <a:pt x="106870" y="35052"/>
                  </a:lnTo>
                  <a:lnTo>
                    <a:pt x="108394" y="41148"/>
                  </a:lnTo>
                  <a:lnTo>
                    <a:pt x="108394" y="42760"/>
                  </a:lnTo>
                  <a:lnTo>
                    <a:pt x="112966" y="42760"/>
                  </a:lnTo>
                  <a:lnTo>
                    <a:pt x="112966" y="28943"/>
                  </a:lnTo>
                  <a:lnTo>
                    <a:pt x="112966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34" name="object 19">
              <a:extLst>
                <a:ext uri="{FF2B5EF4-FFF2-40B4-BE49-F238E27FC236}">
                  <a16:creationId xmlns:a16="http://schemas.microsoft.com/office/drawing/2014/main" id="{A027B3AE-F63C-43BD-AEB2-F41B3A3E14E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66872" y="2916364"/>
              <a:ext cx="317658" cy="2437160"/>
            </a:xfrm>
            <a:prstGeom prst="rect">
              <a:avLst/>
            </a:prstGeom>
          </p:spPr>
        </p:pic>
        <p:sp>
          <p:nvSpPr>
            <p:cNvPr id="35" name="object 20">
              <a:extLst>
                <a:ext uri="{FF2B5EF4-FFF2-40B4-BE49-F238E27FC236}">
                  <a16:creationId xmlns:a16="http://schemas.microsoft.com/office/drawing/2014/main" id="{AE0A0759-EE44-4399-AA9F-38A8CD0DB47A}"/>
                </a:ext>
              </a:extLst>
            </p:cNvPr>
            <p:cNvSpPr/>
            <p:nvPr/>
          </p:nvSpPr>
          <p:spPr>
            <a:xfrm>
              <a:off x="3597491" y="3087255"/>
              <a:ext cx="113030" cy="531495"/>
            </a:xfrm>
            <a:custGeom>
              <a:avLst/>
              <a:gdLst/>
              <a:ahLst/>
              <a:cxnLst/>
              <a:rect l="l" t="t" r="r" b="b"/>
              <a:pathLst>
                <a:path w="113029" h="531495">
                  <a:moveTo>
                    <a:pt x="111442" y="300697"/>
                  </a:moveTo>
                  <a:lnTo>
                    <a:pt x="106870" y="300697"/>
                  </a:lnTo>
                  <a:lnTo>
                    <a:pt x="106870" y="302221"/>
                  </a:lnTo>
                  <a:lnTo>
                    <a:pt x="105346" y="308317"/>
                  </a:lnTo>
                  <a:lnTo>
                    <a:pt x="105346" y="311365"/>
                  </a:lnTo>
                  <a:lnTo>
                    <a:pt x="103835" y="312889"/>
                  </a:lnTo>
                  <a:lnTo>
                    <a:pt x="99250" y="314413"/>
                  </a:lnTo>
                  <a:lnTo>
                    <a:pt x="45821" y="314413"/>
                  </a:lnTo>
                  <a:lnTo>
                    <a:pt x="39725" y="315937"/>
                  </a:lnTo>
                  <a:lnTo>
                    <a:pt x="35153" y="320509"/>
                  </a:lnTo>
                  <a:lnTo>
                    <a:pt x="30581" y="323557"/>
                  </a:lnTo>
                  <a:lnTo>
                    <a:pt x="27533" y="329653"/>
                  </a:lnTo>
                  <a:lnTo>
                    <a:pt x="27533" y="343369"/>
                  </a:lnTo>
                  <a:lnTo>
                    <a:pt x="29057" y="347941"/>
                  </a:lnTo>
                  <a:lnTo>
                    <a:pt x="35153" y="357085"/>
                  </a:lnTo>
                  <a:lnTo>
                    <a:pt x="39725" y="361657"/>
                  </a:lnTo>
                  <a:lnTo>
                    <a:pt x="45821" y="366229"/>
                  </a:lnTo>
                  <a:lnTo>
                    <a:pt x="30581" y="366229"/>
                  </a:lnTo>
                  <a:lnTo>
                    <a:pt x="30581" y="393750"/>
                  </a:lnTo>
                  <a:lnTo>
                    <a:pt x="35153" y="393750"/>
                  </a:lnTo>
                  <a:lnTo>
                    <a:pt x="35153" y="386143"/>
                  </a:lnTo>
                  <a:lnTo>
                    <a:pt x="36677" y="383095"/>
                  </a:lnTo>
                  <a:lnTo>
                    <a:pt x="36677" y="381571"/>
                  </a:lnTo>
                  <a:lnTo>
                    <a:pt x="38201" y="381571"/>
                  </a:lnTo>
                  <a:lnTo>
                    <a:pt x="42773" y="380047"/>
                  </a:lnTo>
                  <a:lnTo>
                    <a:pt x="97726" y="380047"/>
                  </a:lnTo>
                  <a:lnTo>
                    <a:pt x="102311" y="381571"/>
                  </a:lnTo>
                  <a:lnTo>
                    <a:pt x="103835" y="381571"/>
                  </a:lnTo>
                  <a:lnTo>
                    <a:pt x="105346" y="383095"/>
                  </a:lnTo>
                  <a:lnTo>
                    <a:pt x="105346" y="386143"/>
                  </a:lnTo>
                  <a:lnTo>
                    <a:pt x="106870" y="392226"/>
                  </a:lnTo>
                  <a:lnTo>
                    <a:pt x="106870" y="393750"/>
                  </a:lnTo>
                  <a:lnTo>
                    <a:pt x="111442" y="393750"/>
                  </a:lnTo>
                  <a:lnTo>
                    <a:pt x="111442" y="380047"/>
                  </a:lnTo>
                  <a:lnTo>
                    <a:pt x="111442" y="352513"/>
                  </a:lnTo>
                  <a:lnTo>
                    <a:pt x="106870" y="352513"/>
                  </a:lnTo>
                  <a:lnTo>
                    <a:pt x="106870" y="354037"/>
                  </a:lnTo>
                  <a:lnTo>
                    <a:pt x="105346" y="360133"/>
                  </a:lnTo>
                  <a:lnTo>
                    <a:pt x="105346" y="363181"/>
                  </a:lnTo>
                  <a:lnTo>
                    <a:pt x="103835" y="364705"/>
                  </a:lnTo>
                  <a:lnTo>
                    <a:pt x="102311" y="364705"/>
                  </a:lnTo>
                  <a:lnTo>
                    <a:pt x="97726" y="366229"/>
                  </a:lnTo>
                  <a:lnTo>
                    <a:pt x="50393" y="366229"/>
                  </a:lnTo>
                  <a:lnTo>
                    <a:pt x="45821" y="361657"/>
                  </a:lnTo>
                  <a:lnTo>
                    <a:pt x="42773" y="357085"/>
                  </a:lnTo>
                  <a:lnTo>
                    <a:pt x="41249" y="352513"/>
                  </a:lnTo>
                  <a:lnTo>
                    <a:pt x="38201" y="347941"/>
                  </a:lnTo>
                  <a:lnTo>
                    <a:pt x="38201" y="337273"/>
                  </a:lnTo>
                  <a:lnTo>
                    <a:pt x="41249" y="331177"/>
                  </a:lnTo>
                  <a:lnTo>
                    <a:pt x="44297" y="329653"/>
                  </a:lnTo>
                  <a:lnTo>
                    <a:pt x="103835" y="329653"/>
                  </a:lnTo>
                  <a:lnTo>
                    <a:pt x="103835" y="331177"/>
                  </a:lnTo>
                  <a:lnTo>
                    <a:pt x="105346" y="331177"/>
                  </a:lnTo>
                  <a:lnTo>
                    <a:pt x="105346" y="335749"/>
                  </a:lnTo>
                  <a:lnTo>
                    <a:pt x="106870" y="341845"/>
                  </a:lnTo>
                  <a:lnTo>
                    <a:pt x="106870" y="343369"/>
                  </a:lnTo>
                  <a:lnTo>
                    <a:pt x="111442" y="343369"/>
                  </a:lnTo>
                  <a:lnTo>
                    <a:pt x="111442" y="329653"/>
                  </a:lnTo>
                  <a:lnTo>
                    <a:pt x="111442" y="300697"/>
                  </a:lnTo>
                  <a:close/>
                </a:path>
                <a:path w="113029" h="531495">
                  <a:moveTo>
                    <a:pt x="111442" y="204495"/>
                  </a:moveTo>
                  <a:lnTo>
                    <a:pt x="106870" y="204495"/>
                  </a:lnTo>
                  <a:lnTo>
                    <a:pt x="106870" y="206019"/>
                  </a:lnTo>
                  <a:lnTo>
                    <a:pt x="105346" y="212102"/>
                  </a:lnTo>
                  <a:lnTo>
                    <a:pt x="105346" y="215150"/>
                  </a:lnTo>
                  <a:lnTo>
                    <a:pt x="103835" y="216674"/>
                  </a:lnTo>
                  <a:lnTo>
                    <a:pt x="99250" y="218198"/>
                  </a:lnTo>
                  <a:lnTo>
                    <a:pt x="45821" y="218198"/>
                  </a:lnTo>
                  <a:lnTo>
                    <a:pt x="39725" y="219735"/>
                  </a:lnTo>
                  <a:lnTo>
                    <a:pt x="35153" y="224307"/>
                  </a:lnTo>
                  <a:lnTo>
                    <a:pt x="30581" y="227355"/>
                  </a:lnTo>
                  <a:lnTo>
                    <a:pt x="27533" y="233540"/>
                  </a:lnTo>
                  <a:lnTo>
                    <a:pt x="27533" y="245732"/>
                  </a:lnTo>
                  <a:lnTo>
                    <a:pt x="29057" y="251828"/>
                  </a:lnTo>
                  <a:lnTo>
                    <a:pt x="35153" y="260972"/>
                  </a:lnTo>
                  <a:lnTo>
                    <a:pt x="39725" y="265544"/>
                  </a:lnTo>
                  <a:lnTo>
                    <a:pt x="45821" y="270116"/>
                  </a:lnTo>
                  <a:lnTo>
                    <a:pt x="30581" y="270116"/>
                  </a:lnTo>
                  <a:lnTo>
                    <a:pt x="30581" y="297548"/>
                  </a:lnTo>
                  <a:lnTo>
                    <a:pt x="35153" y="297548"/>
                  </a:lnTo>
                  <a:lnTo>
                    <a:pt x="35153" y="289928"/>
                  </a:lnTo>
                  <a:lnTo>
                    <a:pt x="36677" y="286880"/>
                  </a:lnTo>
                  <a:lnTo>
                    <a:pt x="36677" y="285356"/>
                  </a:lnTo>
                  <a:lnTo>
                    <a:pt x="38201" y="285356"/>
                  </a:lnTo>
                  <a:lnTo>
                    <a:pt x="42773" y="283832"/>
                  </a:lnTo>
                  <a:lnTo>
                    <a:pt x="97726" y="283832"/>
                  </a:lnTo>
                  <a:lnTo>
                    <a:pt x="102311" y="285356"/>
                  </a:lnTo>
                  <a:lnTo>
                    <a:pt x="103835" y="285356"/>
                  </a:lnTo>
                  <a:lnTo>
                    <a:pt x="105346" y="286880"/>
                  </a:lnTo>
                  <a:lnTo>
                    <a:pt x="105346" y="289928"/>
                  </a:lnTo>
                  <a:lnTo>
                    <a:pt x="106870" y="296024"/>
                  </a:lnTo>
                  <a:lnTo>
                    <a:pt x="106870" y="297548"/>
                  </a:lnTo>
                  <a:lnTo>
                    <a:pt x="111442" y="297548"/>
                  </a:lnTo>
                  <a:lnTo>
                    <a:pt x="111442" y="283832"/>
                  </a:lnTo>
                  <a:lnTo>
                    <a:pt x="111442" y="254876"/>
                  </a:lnTo>
                  <a:lnTo>
                    <a:pt x="106870" y="254876"/>
                  </a:lnTo>
                  <a:lnTo>
                    <a:pt x="106870" y="256400"/>
                  </a:lnTo>
                  <a:lnTo>
                    <a:pt x="105346" y="262496"/>
                  </a:lnTo>
                  <a:lnTo>
                    <a:pt x="105346" y="267068"/>
                  </a:lnTo>
                  <a:lnTo>
                    <a:pt x="103835" y="267068"/>
                  </a:lnTo>
                  <a:lnTo>
                    <a:pt x="102311" y="268592"/>
                  </a:lnTo>
                  <a:lnTo>
                    <a:pt x="97726" y="270116"/>
                  </a:lnTo>
                  <a:lnTo>
                    <a:pt x="50393" y="270116"/>
                  </a:lnTo>
                  <a:lnTo>
                    <a:pt x="45821" y="264020"/>
                  </a:lnTo>
                  <a:lnTo>
                    <a:pt x="42773" y="259448"/>
                  </a:lnTo>
                  <a:lnTo>
                    <a:pt x="41249" y="256400"/>
                  </a:lnTo>
                  <a:lnTo>
                    <a:pt x="38201" y="251828"/>
                  </a:lnTo>
                  <a:lnTo>
                    <a:pt x="38201" y="239636"/>
                  </a:lnTo>
                  <a:lnTo>
                    <a:pt x="39725" y="236588"/>
                  </a:lnTo>
                  <a:lnTo>
                    <a:pt x="41249" y="235064"/>
                  </a:lnTo>
                  <a:lnTo>
                    <a:pt x="44297" y="233540"/>
                  </a:lnTo>
                  <a:lnTo>
                    <a:pt x="48869" y="232016"/>
                  </a:lnTo>
                  <a:lnTo>
                    <a:pt x="91630" y="232016"/>
                  </a:lnTo>
                  <a:lnTo>
                    <a:pt x="99250" y="233540"/>
                  </a:lnTo>
                  <a:lnTo>
                    <a:pt x="103835" y="233540"/>
                  </a:lnTo>
                  <a:lnTo>
                    <a:pt x="103835" y="235064"/>
                  </a:lnTo>
                  <a:lnTo>
                    <a:pt x="105346" y="235064"/>
                  </a:lnTo>
                  <a:lnTo>
                    <a:pt x="105346" y="238112"/>
                  </a:lnTo>
                  <a:lnTo>
                    <a:pt x="106870" y="245732"/>
                  </a:lnTo>
                  <a:lnTo>
                    <a:pt x="111442" y="245732"/>
                  </a:lnTo>
                  <a:lnTo>
                    <a:pt x="111442" y="232016"/>
                  </a:lnTo>
                  <a:lnTo>
                    <a:pt x="111442" y="204495"/>
                  </a:lnTo>
                  <a:close/>
                </a:path>
                <a:path w="113029" h="531495">
                  <a:moveTo>
                    <a:pt x="112966" y="491388"/>
                  </a:moveTo>
                  <a:lnTo>
                    <a:pt x="111442" y="488340"/>
                  </a:lnTo>
                  <a:lnTo>
                    <a:pt x="109918" y="483768"/>
                  </a:lnTo>
                  <a:lnTo>
                    <a:pt x="103822" y="483768"/>
                  </a:lnTo>
                  <a:lnTo>
                    <a:pt x="106870" y="489864"/>
                  </a:lnTo>
                  <a:lnTo>
                    <a:pt x="106870" y="497484"/>
                  </a:lnTo>
                  <a:lnTo>
                    <a:pt x="105346" y="500532"/>
                  </a:lnTo>
                  <a:lnTo>
                    <a:pt x="99250" y="503580"/>
                  </a:lnTo>
                  <a:lnTo>
                    <a:pt x="94678" y="505104"/>
                  </a:lnTo>
                  <a:lnTo>
                    <a:pt x="36664" y="505104"/>
                  </a:lnTo>
                  <a:lnTo>
                    <a:pt x="36664" y="482244"/>
                  </a:lnTo>
                  <a:lnTo>
                    <a:pt x="30568" y="482244"/>
                  </a:lnTo>
                  <a:lnTo>
                    <a:pt x="30568" y="505104"/>
                  </a:lnTo>
                  <a:lnTo>
                    <a:pt x="12192" y="505104"/>
                  </a:lnTo>
                  <a:lnTo>
                    <a:pt x="15240" y="518909"/>
                  </a:lnTo>
                  <a:lnTo>
                    <a:pt x="30568" y="518909"/>
                  </a:lnTo>
                  <a:lnTo>
                    <a:pt x="30568" y="531101"/>
                  </a:lnTo>
                  <a:lnTo>
                    <a:pt x="36664" y="531101"/>
                  </a:lnTo>
                  <a:lnTo>
                    <a:pt x="36664" y="518909"/>
                  </a:lnTo>
                  <a:lnTo>
                    <a:pt x="94678" y="518909"/>
                  </a:lnTo>
                  <a:lnTo>
                    <a:pt x="102298" y="517398"/>
                  </a:lnTo>
                  <a:lnTo>
                    <a:pt x="109918" y="509676"/>
                  </a:lnTo>
                  <a:lnTo>
                    <a:pt x="112966" y="503580"/>
                  </a:lnTo>
                  <a:lnTo>
                    <a:pt x="112966" y="491388"/>
                  </a:lnTo>
                  <a:close/>
                </a:path>
                <a:path w="113029" h="531495">
                  <a:moveTo>
                    <a:pt x="112966" y="430326"/>
                  </a:moveTo>
                  <a:lnTo>
                    <a:pt x="112636" y="424230"/>
                  </a:lnTo>
                  <a:lnTo>
                    <a:pt x="111633" y="417944"/>
                  </a:lnTo>
                  <a:lnTo>
                    <a:pt x="109753" y="411264"/>
                  </a:lnTo>
                  <a:lnTo>
                    <a:pt x="106870" y="404418"/>
                  </a:lnTo>
                  <a:lnTo>
                    <a:pt x="99250" y="404418"/>
                  </a:lnTo>
                  <a:lnTo>
                    <a:pt x="103822" y="410514"/>
                  </a:lnTo>
                  <a:lnTo>
                    <a:pt x="105346" y="419658"/>
                  </a:lnTo>
                  <a:lnTo>
                    <a:pt x="105346" y="436422"/>
                  </a:lnTo>
                  <a:lnTo>
                    <a:pt x="102298" y="442620"/>
                  </a:lnTo>
                  <a:lnTo>
                    <a:pt x="67144" y="454799"/>
                  </a:lnTo>
                  <a:lnTo>
                    <a:pt x="67144" y="453275"/>
                  </a:lnTo>
                  <a:lnTo>
                    <a:pt x="67144" y="419658"/>
                  </a:lnTo>
                  <a:lnTo>
                    <a:pt x="67144" y="404418"/>
                  </a:lnTo>
                  <a:lnTo>
                    <a:pt x="65633" y="404418"/>
                  </a:lnTo>
                  <a:lnTo>
                    <a:pt x="62572" y="404622"/>
                  </a:lnTo>
                  <a:lnTo>
                    <a:pt x="62572" y="419658"/>
                  </a:lnTo>
                  <a:lnTo>
                    <a:pt x="62572" y="453275"/>
                  </a:lnTo>
                  <a:lnTo>
                    <a:pt x="53428" y="453275"/>
                  </a:lnTo>
                  <a:lnTo>
                    <a:pt x="45821" y="451751"/>
                  </a:lnTo>
                  <a:lnTo>
                    <a:pt x="41236" y="448703"/>
                  </a:lnTo>
                  <a:lnTo>
                    <a:pt x="35140" y="445655"/>
                  </a:lnTo>
                  <a:lnTo>
                    <a:pt x="32092" y="441096"/>
                  </a:lnTo>
                  <a:lnTo>
                    <a:pt x="32092" y="430326"/>
                  </a:lnTo>
                  <a:lnTo>
                    <a:pt x="35140" y="425754"/>
                  </a:lnTo>
                  <a:lnTo>
                    <a:pt x="39712" y="424230"/>
                  </a:lnTo>
                  <a:lnTo>
                    <a:pt x="42773" y="421182"/>
                  </a:lnTo>
                  <a:lnTo>
                    <a:pt x="50380" y="419658"/>
                  </a:lnTo>
                  <a:lnTo>
                    <a:pt x="62572" y="419658"/>
                  </a:lnTo>
                  <a:lnTo>
                    <a:pt x="62572" y="404622"/>
                  </a:lnTo>
                  <a:lnTo>
                    <a:pt x="27533" y="425754"/>
                  </a:lnTo>
                  <a:lnTo>
                    <a:pt x="27533" y="434898"/>
                  </a:lnTo>
                  <a:lnTo>
                    <a:pt x="53238" y="467753"/>
                  </a:lnTo>
                  <a:lnTo>
                    <a:pt x="70192" y="470039"/>
                  </a:lnTo>
                  <a:lnTo>
                    <a:pt x="79082" y="469455"/>
                  </a:lnTo>
                  <a:lnTo>
                    <a:pt x="87236" y="467563"/>
                  </a:lnTo>
                  <a:lnTo>
                    <a:pt x="94513" y="464261"/>
                  </a:lnTo>
                  <a:lnTo>
                    <a:pt x="100774" y="459371"/>
                  </a:lnTo>
                  <a:lnTo>
                    <a:pt x="104660" y="454799"/>
                  </a:lnTo>
                  <a:lnTo>
                    <a:pt x="105892" y="453351"/>
                  </a:lnTo>
                  <a:lnTo>
                    <a:pt x="109728" y="446608"/>
                  </a:lnTo>
                  <a:lnTo>
                    <a:pt x="112128" y="438988"/>
                  </a:lnTo>
                  <a:lnTo>
                    <a:pt x="112966" y="430326"/>
                  </a:lnTo>
                  <a:close/>
                </a:path>
                <a:path w="113029" h="531495">
                  <a:moveTo>
                    <a:pt x="112966" y="157149"/>
                  </a:moveTo>
                  <a:lnTo>
                    <a:pt x="112636" y="151053"/>
                  </a:lnTo>
                  <a:lnTo>
                    <a:pt x="111633" y="144767"/>
                  </a:lnTo>
                  <a:lnTo>
                    <a:pt x="109753" y="138087"/>
                  </a:lnTo>
                  <a:lnTo>
                    <a:pt x="106870" y="131241"/>
                  </a:lnTo>
                  <a:lnTo>
                    <a:pt x="99250" y="131241"/>
                  </a:lnTo>
                  <a:lnTo>
                    <a:pt x="103822" y="137337"/>
                  </a:lnTo>
                  <a:lnTo>
                    <a:pt x="105308" y="144767"/>
                  </a:lnTo>
                  <a:lnTo>
                    <a:pt x="83426" y="178765"/>
                  </a:lnTo>
                  <a:lnTo>
                    <a:pt x="67144" y="180098"/>
                  </a:lnTo>
                  <a:lnTo>
                    <a:pt x="67144" y="146481"/>
                  </a:lnTo>
                  <a:lnTo>
                    <a:pt x="67144" y="131241"/>
                  </a:lnTo>
                  <a:lnTo>
                    <a:pt x="65633" y="131241"/>
                  </a:lnTo>
                  <a:lnTo>
                    <a:pt x="62572" y="131445"/>
                  </a:lnTo>
                  <a:lnTo>
                    <a:pt x="62572" y="146481"/>
                  </a:lnTo>
                  <a:lnTo>
                    <a:pt x="62572" y="180098"/>
                  </a:lnTo>
                  <a:lnTo>
                    <a:pt x="53428" y="180098"/>
                  </a:lnTo>
                  <a:lnTo>
                    <a:pt x="45821" y="178574"/>
                  </a:lnTo>
                  <a:lnTo>
                    <a:pt x="41236" y="175526"/>
                  </a:lnTo>
                  <a:lnTo>
                    <a:pt x="35140" y="172478"/>
                  </a:lnTo>
                  <a:lnTo>
                    <a:pt x="32092" y="167919"/>
                  </a:lnTo>
                  <a:lnTo>
                    <a:pt x="32092" y="157149"/>
                  </a:lnTo>
                  <a:lnTo>
                    <a:pt x="35140" y="152577"/>
                  </a:lnTo>
                  <a:lnTo>
                    <a:pt x="39712" y="151053"/>
                  </a:lnTo>
                  <a:lnTo>
                    <a:pt x="42773" y="148005"/>
                  </a:lnTo>
                  <a:lnTo>
                    <a:pt x="50380" y="146481"/>
                  </a:lnTo>
                  <a:lnTo>
                    <a:pt x="62572" y="146481"/>
                  </a:lnTo>
                  <a:lnTo>
                    <a:pt x="62572" y="131445"/>
                  </a:lnTo>
                  <a:lnTo>
                    <a:pt x="27533" y="151053"/>
                  </a:lnTo>
                  <a:lnTo>
                    <a:pt x="27533" y="161823"/>
                  </a:lnTo>
                  <a:lnTo>
                    <a:pt x="53238" y="194398"/>
                  </a:lnTo>
                  <a:lnTo>
                    <a:pt x="70192" y="196862"/>
                  </a:lnTo>
                  <a:lnTo>
                    <a:pt x="79082" y="196278"/>
                  </a:lnTo>
                  <a:lnTo>
                    <a:pt x="87236" y="194398"/>
                  </a:lnTo>
                  <a:lnTo>
                    <a:pt x="94513" y="191084"/>
                  </a:lnTo>
                  <a:lnTo>
                    <a:pt x="100774" y="186207"/>
                  </a:lnTo>
                  <a:lnTo>
                    <a:pt x="105778" y="180098"/>
                  </a:lnTo>
                  <a:lnTo>
                    <a:pt x="105892" y="179971"/>
                  </a:lnTo>
                  <a:lnTo>
                    <a:pt x="109728" y="172859"/>
                  </a:lnTo>
                  <a:lnTo>
                    <a:pt x="112128" y="165163"/>
                  </a:lnTo>
                  <a:lnTo>
                    <a:pt x="112966" y="157149"/>
                  </a:lnTo>
                  <a:close/>
                </a:path>
                <a:path w="113029" h="531495">
                  <a:moveTo>
                    <a:pt x="112966" y="39712"/>
                  </a:moveTo>
                  <a:lnTo>
                    <a:pt x="94107" y="2476"/>
                  </a:lnTo>
                  <a:lnTo>
                    <a:pt x="79438" y="0"/>
                  </a:lnTo>
                  <a:lnTo>
                    <a:pt x="71043" y="596"/>
                  </a:lnTo>
                  <a:lnTo>
                    <a:pt x="44856" y="35179"/>
                  </a:lnTo>
                  <a:lnTo>
                    <a:pt x="44284" y="45808"/>
                  </a:lnTo>
                  <a:lnTo>
                    <a:pt x="44284" y="53428"/>
                  </a:lnTo>
                  <a:lnTo>
                    <a:pt x="13716" y="53428"/>
                  </a:lnTo>
                  <a:lnTo>
                    <a:pt x="13716" y="1511"/>
                  </a:lnTo>
                  <a:lnTo>
                    <a:pt x="0" y="1511"/>
                  </a:lnTo>
                  <a:lnTo>
                    <a:pt x="0" y="58000"/>
                  </a:lnTo>
                  <a:lnTo>
                    <a:pt x="50393" y="58000"/>
                  </a:lnTo>
                  <a:lnTo>
                    <a:pt x="50698" y="47193"/>
                  </a:lnTo>
                  <a:lnTo>
                    <a:pt x="51727" y="37807"/>
                  </a:lnTo>
                  <a:lnTo>
                    <a:pt x="53606" y="30137"/>
                  </a:lnTo>
                  <a:lnTo>
                    <a:pt x="56476" y="24472"/>
                  </a:lnTo>
                  <a:lnTo>
                    <a:pt x="61061" y="18288"/>
                  </a:lnTo>
                  <a:lnTo>
                    <a:pt x="68668" y="15240"/>
                  </a:lnTo>
                  <a:lnTo>
                    <a:pt x="88582" y="15240"/>
                  </a:lnTo>
                  <a:lnTo>
                    <a:pt x="96202" y="16764"/>
                  </a:lnTo>
                  <a:lnTo>
                    <a:pt x="100774" y="21424"/>
                  </a:lnTo>
                  <a:lnTo>
                    <a:pt x="106870" y="25996"/>
                  </a:lnTo>
                  <a:lnTo>
                    <a:pt x="108394" y="30568"/>
                  </a:lnTo>
                  <a:lnTo>
                    <a:pt x="108394" y="47332"/>
                  </a:lnTo>
                  <a:lnTo>
                    <a:pt x="105346" y="48856"/>
                  </a:lnTo>
                  <a:lnTo>
                    <a:pt x="103822" y="51904"/>
                  </a:lnTo>
                  <a:lnTo>
                    <a:pt x="93154" y="51904"/>
                  </a:lnTo>
                  <a:lnTo>
                    <a:pt x="93154" y="59524"/>
                  </a:lnTo>
                  <a:lnTo>
                    <a:pt x="111442" y="59524"/>
                  </a:lnTo>
                  <a:lnTo>
                    <a:pt x="112966" y="53428"/>
                  </a:lnTo>
                  <a:lnTo>
                    <a:pt x="112966" y="3971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36" name="object 21">
              <a:extLst>
                <a:ext uri="{FF2B5EF4-FFF2-40B4-BE49-F238E27FC236}">
                  <a16:creationId xmlns:a16="http://schemas.microsoft.com/office/drawing/2014/main" id="{8540DF8E-F24C-4A2E-B912-7897B11D46E4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91394" y="2678232"/>
              <a:ext cx="138976" cy="386143"/>
            </a:xfrm>
            <a:prstGeom prst="rect">
              <a:avLst/>
            </a:prstGeom>
          </p:spPr>
        </p:pic>
        <p:sp>
          <p:nvSpPr>
            <p:cNvPr id="37" name="object 22">
              <a:extLst>
                <a:ext uri="{FF2B5EF4-FFF2-40B4-BE49-F238E27FC236}">
                  <a16:creationId xmlns:a16="http://schemas.microsoft.com/office/drawing/2014/main" id="{235B725A-881F-4381-A4C9-41BD3D9B5FB4}"/>
                </a:ext>
              </a:extLst>
            </p:cNvPr>
            <p:cNvSpPr/>
            <p:nvPr/>
          </p:nvSpPr>
          <p:spPr>
            <a:xfrm>
              <a:off x="4435792" y="3656456"/>
              <a:ext cx="119380" cy="553085"/>
            </a:xfrm>
            <a:custGeom>
              <a:avLst/>
              <a:gdLst/>
              <a:ahLst/>
              <a:cxnLst/>
              <a:rect l="l" t="t" r="r" b="b"/>
              <a:pathLst>
                <a:path w="119379" h="553085">
                  <a:moveTo>
                    <a:pt x="22860" y="236601"/>
                  </a:moveTo>
                  <a:lnTo>
                    <a:pt x="7620" y="236601"/>
                  </a:lnTo>
                  <a:lnTo>
                    <a:pt x="7620" y="250317"/>
                  </a:lnTo>
                  <a:lnTo>
                    <a:pt x="22860" y="250317"/>
                  </a:lnTo>
                  <a:lnTo>
                    <a:pt x="22860" y="236601"/>
                  </a:lnTo>
                  <a:close/>
                </a:path>
                <a:path w="119379" h="553085">
                  <a:moveTo>
                    <a:pt x="22860" y="164884"/>
                  </a:moveTo>
                  <a:lnTo>
                    <a:pt x="0" y="181648"/>
                  </a:lnTo>
                  <a:lnTo>
                    <a:pt x="0" y="198399"/>
                  </a:lnTo>
                  <a:lnTo>
                    <a:pt x="22860" y="172491"/>
                  </a:lnTo>
                  <a:lnTo>
                    <a:pt x="22860" y="164884"/>
                  </a:lnTo>
                  <a:close/>
                </a:path>
                <a:path w="119379" h="553085">
                  <a:moveTo>
                    <a:pt x="117525" y="267081"/>
                  </a:moveTo>
                  <a:lnTo>
                    <a:pt x="112953" y="267081"/>
                  </a:lnTo>
                  <a:lnTo>
                    <a:pt x="112953" y="274701"/>
                  </a:lnTo>
                  <a:lnTo>
                    <a:pt x="111429" y="279273"/>
                  </a:lnTo>
                  <a:lnTo>
                    <a:pt x="109918" y="279273"/>
                  </a:lnTo>
                  <a:lnTo>
                    <a:pt x="109918" y="280797"/>
                  </a:lnTo>
                  <a:lnTo>
                    <a:pt x="59524" y="280797"/>
                  </a:lnTo>
                  <a:lnTo>
                    <a:pt x="48641" y="282232"/>
                  </a:lnTo>
                  <a:lnTo>
                    <a:pt x="41046" y="286524"/>
                  </a:lnTo>
                  <a:lnTo>
                    <a:pt x="36588" y="293700"/>
                  </a:lnTo>
                  <a:lnTo>
                    <a:pt x="35140" y="303758"/>
                  </a:lnTo>
                  <a:lnTo>
                    <a:pt x="35140" y="308330"/>
                  </a:lnTo>
                  <a:lnTo>
                    <a:pt x="36664" y="312902"/>
                  </a:lnTo>
                  <a:lnTo>
                    <a:pt x="45808" y="326618"/>
                  </a:lnTo>
                  <a:lnTo>
                    <a:pt x="51904" y="331190"/>
                  </a:lnTo>
                  <a:lnTo>
                    <a:pt x="45808" y="332714"/>
                  </a:lnTo>
                  <a:lnTo>
                    <a:pt x="36664" y="341858"/>
                  </a:lnTo>
                  <a:lnTo>
                    <a:pt x="35140" y="346430"/>
                  </a:lnTo>
                  <a:lnTo>
                    <a:pt x="35140" y="357098"/>
                  </a:lnTo>
                  <a:lnTo>
                    <a:pt x="36664" y="363283"/>
                  </a:lnTo>
                  <a:lnTo>
                    <a:pt x="45808" y="376999"/>
                  </a:lnTo>
                  <a:lnTo>
                    <a:pt x="51904" y="380047"/>
                  </a:lnTo>
                  <a:lnTo>
                    <a:pt x="36664" y="380047"/>
                  </a:lnTo>
                  <a:lnTo>
                    <a:pt x="36664" y="409003"/>
                  </a:lnTo>
                  <a:lnTo>
                    <a:pt x="41236" y="409003"/>
                  </a:lnTo>
                  <a:lnTo>
                    <a:pt x="41236" y="407479"/>
                  </a:lnTo>
                  <a:lnTo>
                    <a:pt x="42760" y="401383"/>
                  </a:lnTo>
                  <a:lnTo>
                    <a:pt x="42760" y="398335"/>
                  </a:lnTo>
                  <a:lnTo>
                    <a:pt x="45808" y="395287"/>
                  </a:lnTo>
                  <a:lnTo>
                    <a:pt x="109918" y="395287"/>
                  </a:lnTo>
                  <a:lnTo>
                    <a:pt x="109918" y="396811"/>
                  </a:lnTo>
                  <a:lnTo>
                    <a:pt x="111429" y="398335"/>
                  </a:lnTo>
                  <a:lnTo>
                    <a:pt x="112953" y="401383"/>
                  </a:lnTo>
                  <a:lnTo>
                    <a:pt x="112953" y="409003"/>
                  </a:lnTo>
                  <a:lnTo>
                    <a:pt x="117525" y="409003"/>
                  </a:lnTo>
                  <a:lnTo>
                    <a:pt x="117525" y="395287"/>
                  </a:lnTo>
                  <a:lnTo>
                    <a:pt x="117525" y="366331"/>
                  </a:lnTo>
                  <a:lnTo>
                    <a:pt x="112953" y="366331"/>
                  </a:lnTo>
                  <a:lnTo>
                    <a:pt x="112953" y="373951"/>
                  </a:lnTo>
                  <a:lnTo>
                    <a:pt x="111429" y="378523"/>
                  </a:lnTo>
                  <a:lnTo>
                    <a:pt x="109918" y="378523"/>
                  </a:lnTo>
                  <a:lnTo>
                    <a:pt x="109918" y="380047"/>
                  </a:lnTo>
                  <a:lnTo>
                    <a:pt x="56476" y="380047"/>
                  </a:lnTo>
                  <a:lnTo>
                    <a:pt x="53428" y="376999"/>
                  </a:lnTo>
                  <a:lnTo>
                    <a:pt x="47332" y="367855"/>
                  </a:lnTo>
                  <a:lnTo>
                    <a:pt x="45808" y="364807"/>
                  </a:lnTo>
                  <a:lnTo>
                    <a:pt x="44284" y="360235"/>
                  </a:lnTo>
                  <a:lnTo>
                    <a:pt x="44284" y="352526"/>
                  </a:lnTo>
                  <a:lnTo>
                    <a:pt x="45808" y="349478"/>
                  </a:lnTo>
                  <a:lnTo>
                    <a:pt x="48856" y="347954"/>
                  </a:lnTo>
                  <a:lnTo>
                    <a:pt x="50380" y="346430"/>
                  </a:lnTo>
                  <a:lnTo>
                    <a:pt x="54952" y="344906"/>
                  </a:lnTo>
                  <a:lnTo>
                    <a:pt x="105333" y="344906"/>
                  </a:lnTo>
                  <a:lnTo>
                    <a:pt x="109918" y="346430"/>
                  </a:lnTo>
                  <a:lnTo>
                    <a:pt x="109918" y="347954"/>
                  </a:lnTo>
                  <a:lnTo>
                    <a:pt x="111429" y="347954"/>
                  </a:lnTo>
                  <a:lnTo>
                    <a:pt x="112953" y="352526"/>
                  </a:lnTo>
                  <a:lnTo>
                    <a:pt x="112953" y="358622"/>
                  </a:lnTo>
                  <a:lnTo>
                    <a:pt x="117525" y="358622"/>
                  </a:lnTo>
                  <a:lnTo>
                    <a:pt x="117525" y="344906"/>
                  </a:lnTo>
                  <a:lnTo>
                    <a:pt x="117525" y="331190"/>
                  </a:lnTo>
                  <a:lnTo>
                    <a:pt x="117525" y="317474"/>
                  </a:lnTo>
                  <a:lnTo>
                    <a:pt x="112953" y="317474"/>
                  </a:lnTo>
                  <a:lnTo>
                    <a:pt x="112953" y="325081"/>
                  </a:lnTo>
                  <a:lnTo>
                    <a:pt x="111429" y="328142"/>
                  </a:lnTo>
                  <a:lnTo>
                    <a:pt x="109918" y="329666"/>
                  </a:lnTo>
                  <a:lnTo>
                    <a:pt x="105333" y="331190"/>
                  </a:lnTo>
                  <a:lnTo>
                    <a:pt x="56476" y="331190"/>
                  </a:lnTo>
                  <a:lnTo>
                    <a:pt x="50380" y="322033"/>
                  </a:lnTo>
                  <a:lnTo>
                    <a:pt x="47332" y="318998"/>
                  </a:lnTo>
                  <a:lnTo>
                    <a:pt x="45808" y="314426"/>
                  </a:lnTo>
                  <a:lnTo>
                    <a:pt x="44284" y="311378"/>
                  </a:lnTo>
                  <a:lnTo>
                    <a:pt x="44284" y="303758"/>
                  </a:lnTo>
                  <a:lnTo>
                    <a:pt x="45808" y="300710"/>
                  </a:lnTo>
                  <a:lnTo>
                    <a:pt x="48856" y="299186"/>
                  </a:lnTo>
                  <a:lnTo>
                    <a:pt x="50380" y="296138"/>
                  </a:lnTo>
                  <a:lnTo>
                    <a:pt x="109918" y="296138"/>
                  </a:lnTo>
                  <a:lnTo>
                    <a:pt x="109918" y="297662"/>
                  </a:lnTo>
                  <a:lnTo>
                    <a:pt x="111429" y="299186"/>
                  </a:lnTo>
                  <a:lnTo>
                    <a:pt x="112953" y="302234"/>
                  </a:lnTo>
                  <a:lnTo>
                    <a:pt x="112953" y="309854"/>
                  </a:lnTo>
                  <a:lnTo>
                    <a:pt x="117525" y="309854"/>
                  </a:lnTo>
                  <a:lnTo>
                    <a:pt x="117525" y="296138"/>
                  </a:lnTo>
                  <a:lnTo>
                    <a:pt x="117525" y="267081"/>
                  </a:lnTo>
                  <a:close/>
                </a:path>
                <a:path w="119379" h="553085">
                  <a:moveTo>
                    <a:pt x="117525" y="222885"/>
                  </a:moveTo>
                  <a:lnTo>
                    <a:pt x="112966" y="222885"/>
                  </a:lnTo>
                  <a:lnTo>
                    <a:pt x="112966" y="230505"/>
                  </a:lnTo>
                  <a:lnTo>
                    <a:pt x="111442" y="233553"/>
                  </a:lnTo>
                  <a:lnTo>
                    <a:pt x="109905" y="235077"/>
                  </a:lnTo>
                  <a:lnTo>
                    <a:pt x="105346" y="236601"/>
                  </a:lnTo>
                  <a:lnTo>
                    <a:pt x="36664" y="236601"/>
                  </a:lnTo>
                  <a:lnTo>
                    <a:pt x="36664" y="264033"/>
                  </a:lnTo>
                  <a:lnTo>
                    <a:pt x="41236" y="264033"/>
                  </a:lnTo>
                  <a:lnTo>
                    <a:pt x="42760" y="257937"/>
                  </a:lnTo>
                  <a:lnTo>
                    <a:pt x="42760" y="253365"/>
                  </a:lnTo>
                  <a:lnTo>
                    <a:pt x="44284" y="251841"/>
                  </a:lnTo>
                  <a:lnTo>
                    <a:pt x="45808" y="251841"/>
                  </a:lnTo>
                  <a:lnTo>
                    <a:pt x="48856" y="250317"/>
                  </a:lnTo>
                  <a:lnTo>
                    <a:pt x="105346" y="250317"/>
                  </a:lnTo>
                  <a:lnTo>
                    <a:pt x="109905" y="251841"/>
                  </a:lnTo>
                  <a:lnTo>
                    <a:pt x="111442" y="253365"/>
                  </a:lnTo>
                  <a:lnTo>
                    <a:pt x="112966" y="257937"/>
                  </a:lnTo>
                  <a:lnTo>
                    <a:pt x="112966" y="264033"/>
                  </a:lnTo>
                  <a:lnTo>
                    <a:pt x="117525" y="264033"/>
                  </a:lnTo>
                  <a:lnTo>
                    <a:pt x="117525" y="250317"/>
                  </a:lnTo>
                  <a:lnTo>
                    <a:pt x="117525" y="222885"/>
                  </a:lnTo>
                  <a:close/>
                </a:path>
                <a:path w="119379" h="553085">
                  <a:moveTo>
                    <a:pt x="117525" y="93154"/>
                  </a:moveTo>
                  <a:lnTo>
                    <a:pt x="112953" y="93154"/>
                  </a:lnTo>
                  <a:lnTo>
                    <a:pt x="112953" y="102298"/>
                  </a:lnTo>
                  <a:lnTo>
                    <a:pt x="111429" y="105346"/>
                  </a:lnTo>
                  <a:lnTo>
                    <a:pt x="109905" y="106870"/>
                  </a:lnTo>
                  <a:lnTo>
                    <a:pt x="109905" y="108394"/>
                  </a:lnTo>
                  <a:lnTo>
                    <a:pt x="59524" y="108394"/>
                  </a:lnTo>
                  <a:lnTo>
                    <a:pt x="50380" y="103822"/>
                  </a:lnTo>
                  <a:lnTo>
                    <a:pt x="47332" y="97726"/>
                  </a:lnTo>
                  <a:lnTo>
                    <a:pt x="47332" y="87058"/>
                  </a:lnTo>
                  <a:lnTo>
                    <a:pt x="48856" y="87058"/>
                  </a:lnTo>
                  <a:lnTo>
                    <a:pt x="51904" y="85534"/>
                  </a:lnTo>
                  <a:lnTo>
                    <a:pt x="58000" y="85534"/>
                  </a:lnTo>
                  <a:lnTo>
                    <a:pt x="58000" y="77812"/>
                  </a:lnTo>
                  <a:lnTo>
                    <a:pt x="36664" y="77812"/>
                  </a:lnTo>
                  <a:lnTo>
                    <a:pt x="35140" y="79336"/>
                  </a:lnTo>
                  <a:lnTo>
                    <a:pt x="35140" y="82486"/>
                  </a:lnTo>
                  <a:lnTo>
                    <a:pt x="36258" y="90182"/>
                  </a:lnTo>
                  <a:lnTo>
                    <a:pt x="39522" y="97155"/>
                  </a:lnTo>
                  <a:lnTo>
                    <a:pt x="44780" y="103276"/>
                  </a:lnTo>
                  <a:lnTo>
                    <a:pt x="51904" y="108394"/>
                  </a:lnTo>
                  <a:lnTo>
                    <a:pt x="36664" y="108394"/>
                  </a:lnTo>
                  <a:lnTo>
                    <a:pt x="36664" y="137350"/>
                  </a:lnTo>
                  <a:lnTo>
                    <a:pt x="41236" y="137350"/>
                  </a:lnTo>
                  <a:lnTo>
                    <a:pt x="41236" y="135826"/>
                  </a:lnTo>
                  <a:lnTo>
                    <a:pt x="42760" y="129730"/>
                  </a:lnTo>
                  <a:lnTo>
                    <a:pt x="42760" y="126682"/>
                  </a:lnTo>
                  <a:lnTo>
                    <a:pt x="45808" y="123634"/>
                  </a:lnTo>
                  <a:lnTo>
                    <a:pt x="109905" y="123634"/>
                  </a:lnTo>
                  <a:lnTo>
                    <a:pt x="109905" y="125158"/>
                  </a:lnTo>
                  <a:lnTo>
                    <a:pt x="111429" y="126682"/>
                  </a:lnTo>
                  <a:lnTo>
                    <a:pt x="112953" y="129730"/>
                  </a:lnTo>
                  <a:lnTo>
                    <a:pt x="112953" y="137350"/>
                  </a:lnTo>
                  <a:lnTo>
                    <a:pt x="117525" y="137350"/>
                  </a:lnTo>
                  <a:lnTo>
                    <a:pt x="117525" y="123634"/>
                  </a:lnTo>
                  <a:lnTo>
                    <a:pt x="117525" y="93154"/>
                  </a:lnTo>
                  <a:close/>
                </a:path>
                <a:path w="119379" h="553085">
                  <a:moveTo>
                    <a:pt x="117538" y="511314"/>
                  </a:moveTo>
                  <a:lnTo>
                    <a:pt x="112966" y="511314"/>
                  </a:lnTo>
                  <a:lnTo>
                    <a:pt x="112966" y="518934"/>
                  </a:lnTo>
                  <a:lnTo>
                    <a:pt x="111442" y="521982"/>
                  </a:lnTo>
                  <a:lnTo>
                    <a:pt x="109918" y="523506"/>
                  </a:lnTo>
                  <a:lnTo>
                    <a:pt x="105346" y="525030"/>
                  </a:lnTo>
                  <a:lnTo>
                    <a:pt x="0" y="525030"/>
                  </a:lnTo>
                  <a:lnTo>
                    <a:pt x="0" y="552462"/>
                  </a:lnTo>
                  <a:lnTo>
                    <a:pt x="4572" y="552462"/>
                  </a:lnTo>
                  <a:lnTo>
                    <a:pt x="4572" y="546366"/>
                  </a:lnTo>
                  <a:lnTo>
                    <a:pt x="6096" y="541794"/>
                  </a:lnTo>
                  <a:lnTo>
                    <a:pt x="7620" y="541794"/>
                  </a:lnTo>
                  <a:lnTo>
                    <a:pt x="9144" y="540270"/>
                  </a:lnTo>
                  <a:lnTo>
                    <a:pt x="12192" y="538746"/>
                  </a:lnTo>
                  <a:lnTo>
                    <a:pt x="105346" y="538746"/>
                  </a:lnTo>
                  <a:lnTo>
                    <a:pt x="109918" y="540270"/>
                  </a:lnTo>
                  <a:lnTo>
                    <a:pt x="109918" y="541794"/>
                  </a:lnTo>
                  <a:lnTo>
                    <a:pt x="111442" y="541794"/>
                  </a:lnTo>
                  <a:lnTo>
                    <a:pt x="112966" y="546366"/>
                  </a:lnTo>
                  <a:lnTo>
                    <a:pt x="112966" y="552462"/>
                  </a:lnTo>
                  <a:lnTo>
                    <a:pt x="117538" y="552462"/>
                  </a:lnTo>
                  <a:lnTo>
                    <a:pt x="117538" y="538746"/>
                  </a:lnTo>
                  <a:lnTo>
                    <a:pt x="117538" y="511314"/>
                  </a:lnTo>
                  <a:close/>
                </a:path>
                <a:path w="119379" h="553085">
                  <a:moveTo>
                    <a:pt x="119062" y="465493"/>
                  </a:moveTo>
                  <a:lnTo>
                    <a:pt x="116014" y="456349"/>
                  </a:lnTo>
                  <a:lnTo>
                    <a:pt x="112966" y="450253"/>
                  </a:lnTo>
                  <a:lnTo>
                    <a:pt x="108394" y="447205"/>
                  </a:lnTo>
                  <a:lnTo>
                    <a:pt x="102298" y="442633"/>
                  </a:lnTo>
                  <a:lnTo>
                    <a:pt x="117538" y="442633"/>
                  </a:lnTo>
                  <a:lnTo>
                    <a:pt x="117538" y="415099"/>
                  </a:lnTo>
                  <a:lnTo>
                    <a:pt x="112966" y="415099"/>
                  </a:lnTo>
                  <a:lnTo>
                    <a:pt x="112966" y="422719"/>
                  </a:lnTo>
                  <a:lnTo>
                    <a:pt x="111442" y="425767"/>
                  </a:lnTo>
                  <a:lnTo>
                    <a:pt x="109918" y="427291"/>
                  </a:lnTo>
                  <a:lnTo>
                    <a:pt x="105346" y="427291"/>
                  </a:lnTo>
                  <a:lnTo>
                    <a:pt x="99250" y="428815"/>
                  </a:lnTo>
                  <a:lnTo>
                    <a:pt x="36664" y="428815"/>
                  </a:lnTo>
                  <a:lnTo>
                    <a:pt x="36664" y="456349"/>
                  </a:lnTo>
                  <a:lnTo>
                    <a:pt x="41236" y="456349"/>
                  </a:lnTo>
                  <a:lnTo>
                    <a:pt x="41236" y="454825"/>
                  </a:lnTo>
                  <a:lnTo>
                    <a:pt x="42773" y="448729"/>
                  </a:lnTo>
                  <a:lnTo>
                    <a:pt x="42773" y="445681"/>
                  </a:lnTo>
                  <a:lnTo>
                    <a:pt x="44297" y="444157"/>
                  </a:lnTo>
                  <a:lnTo>
                    <a:pt x="48856" y="442633"/>
                  </a:lnTo>
                  <a:lnTo>
                    <a:pt x="97726" y="442633"/>
                  </a:lnTo>
                  <a:lnTo>
                    <a:pt x="105346" y="450253"/>
                  </a:lnTo>
                  <a:lnTo>
                    <a:pt x="106870" y="454825"/>
                  </a:lnTo>
                  <a:lnTo>
                    <a:pt x="108394" y="457873"/>
                  </a:lnTo>
                  <a:lnTo>
                    <a:pt x="109918" y="462445"/>
                  </a:lnTo>
                  <a:lnTo>
                    <a:pt x="109918" y="471589"/>
                  </a:lnTo>
                  <a:lnTo>
                    <a:pt x="108394" y="474637"/>
                  </a:lnTo>
                  <a:lnTo>
                    <a:pt x="105346" y="476161"/>
                  </a:lnTo>
                  <a:lnTo>
                    <a:pt x="102298" y="479209"/>
                  </a:lnTo>
                  <a:lnTo>
                    <a:pt x="36664" y="479209"/>
                  </a:lnTo>
                  <a:lnTo>
                    <a:pt x="36664" y="508254"/>
                  </a:lnTo>
                  <a:lnTo>
                    <a:pt x="41236" y="508254"/>
                  </a:lnTo>
                  <a:lnTo>
                    <a:pt x="41236" y="506730"/>
                  </a:lnTo>
                  <a:lnTo>
                    <a:pt x="42773" y="500646"/>
                  </a:lnTo>
                  <a:lnTo>
                    <a:pt x="42773" y="497497"/>
                  </a:lnTo>
                  <a:lnTo>
                    <a:pt x="45808" y="494449"/>
                  </a:lnTo>
                  <a:lnTo>
                    <a:pt x="102298" y="494449"/>
                  </a:lnTo>
                  <a:lnTo>
                    <a:pt x="108394" y="492925"/>
                  </a:lnTo>
                  <a:lnTo>
                    <a:pt x="117538" y="483781"/>
                  </a:lnTo>
                  <a:lnTo>
                    <a:pt x="119062" y="479209"/>
                  </a:lnTo>
                  <a:lnTo>
                    <a:pt x="119062" y="465493"/>
                  </a:lnTo>
                  <a:close/>
                </a:path>
                <a:path w="119379" h="553085">
                  <a:moveTo>
                    <a:pt x="119062" y="164884"/>
                  </a:moveTo>
                  <a:lnTo>
                    <a:pt x="117538" y="157251"/>
                  </a:lnTo>
                  <a:lnTo>
                    <a:pt x="114490" y="148018"/>
                  </a:lnTo>
                  <a:lnTo>
                    <a:pt x="106870" y="148018"/>
                  </a:lnTo>
                  <a:lnTo>
                    <a:pt x="109918" y="154203"/>
                  </a:lnTo>
                  <a:lnTo>
                    <a:pt x="111442" y="161823"/>
                  </a:lnTo>
                  <a:lnTo>
                    <a:pt x="111442" y="180124"/>
                  </a:lnTo>
                  <a:lnTo>
                    <a:pt x="108394" y="186220"/>
                  </a:lnTo>
                  <a:lnTo>
                    <a:pt x="74866" y="196875"/>
                  </a:lnTo>
                  <a:lnTo>
                    <a:pt x="74866" y="163347"/>
                  </a:lnTo>
                  <a:lnTo>
                    <a:pt x="74866" y="148018"/>
                  </a:lnTo>
                  <a:lnTo>
                    <a:pt x="73240" y="148018"/>
                  </a:lnTo>
                  <a:lnTo>
                    <a:pt x="70192" y="148145"/>
                  </a:lnTo>
                  <a:lnTo>
                    <a:pt x="70192" y="163347"/>
                  </a:lnTo>
                  <a:lnTo>
                    <a:pt x="70192" y="196875"/>
                  </a:lnTo>
                  <a:lnTo>
                    <a:pt x="61048" y="196875"/>
                  </a:lnTo>
                  <a:lnTo>
                    <a:pt x="53428" y="195351"/>
                  </a:lnTo>
                  <a:lnTo>
                    <a:pt x="47332" y="192303"/>
                  </a:lnTo>
                  <a:lnTo>
                    <a:pt x="42760" y="189255"/>
                  </a:lnTo>
                  <a:lnTo>
                    <a:pt x="39751" y="184772"/>
                  </a:lnTo>
                  <a:lnTo>
                    <a:pt x="39712" y="172491"/>
                  </a:lnTo>
                  <a:lnTo>
                    <a:pt x="41236" y="169443"/>
                  </a:lnTo>
                  <a:lnTo>
                    <a:pt x="45808" y="166408"/>
                  </a:lnTo>
                  <a:lnTo>
                    <a:pt x="50380" y="164884"/>
                  </a:lnTo>
                  <a:lnTo>
                    <a:pt x="56476" y="163347"/>
                  </a:lnTo>
                  <a:lnTo>
                    <a:pt x="70192" y="163347"/>
                  </a:lnTo>
                  <a:lnTo>
                    <a:pt x="70192" y="148145"/>
                  </a:lnTo>
                  <a:lnTo>
                    <a:pt x="35140" y="167932"/>
                  </a:lnTo>
                  <a:lnTo>
                    <a:pt x="35140" y="177076"/>
                  </a:lnTo>
                  <a:lnTo>
                    <a:pt x="60109" y="211175"/>
                  </a:lnTo>
                  <a:lnTo>
                    <a:pt x="76390" y="213639"/>
                  </a:lnTo>
                  <a:lnTo>
                    <a:pt x="85242" y="212813"/>
                  </a:lnTo>
                  <a:lnTo>
                    <a:pt x="93535" y="210400"/>
                  </a:lnTo>
                  <a:lnTo>
                    <a:pt x="101244" y="206578"/>
                  </a:lnTo>
                  <a:lnTo>
                    <a:pt x="108394" y="201447"/>
                  </a:lnTo>
                  <a:lnTo>
                    <a:pt x="112534" y="196875"/>
                  </a:lnTo>
                  <a:lnTo>
                    <a:pt x="113271" y="196075"/>
                  </a:lnTo>
                  <a:lnTo>
                    <a:pt x="116586" y="189255"/>
                  </a:lnTo>
                  <a:lnTo>
                    <a:pt x="118465" y="181317"/>
                  </a:lnTo>
                  <a:lnTo>
                    <a:pt x="119062" y="172491"/>
                  </a:lnTo>
                  <a:lnTo>
                    <a:pt x="119062" y="164884"/>
                  </a:lnTo>
                  <a:close/>
                </a:path>
                <a:path w="119379" h="553085">
                  <a:moveTo>
                    <a:pt x="119062" y="16852"/>
                  </a:moveTo>
                  <a:lnTo>
                    <a:pt x="117538" y="9144"/>
                  </a:lnTo>
                  <a:lnTo>
                    <a:pt x="114490" y="0"/>
                  </a:lnTo>
                  <a:lnTo>
                    <a:pt x="106870" y="0"/>
                  </a:lnTo>
                  <a:lnTo>
                    <a:pt x="109918" y="6096"/>
                  </a:lnTo>
                  <a:lnTo>
                    <a:pt x="111442" y="13804"/>
                  </a:lnTo>
                  <a:lnTo>
                    <a:pt x="111442" y="32092"/>
                  </a:lnTo>
                  <a:lnTo>
                    <a:pt x="108394" y="38188"/>
                  </a:lnTo>
                  <a:lnTo>
                    <a:pt x="74866" y="48856"/>
                  </a:lnTo>
                  <a:lnTo>
                    <a:pt x="74866" y="15328"/>
                  </a:lnTo>
                  <a:lnTo>
                    <a:pt x="74866" y="0"/>
                  </a:lnTo>
                  <a:lnTo>
                    <a:pt x="73240" y="0"/>
                  </a:lnTo>
                  <a:lnTo>
                    <a:pt x="70192" y="127"/>
                  </a:lnTo>
                  <a:lnTo>
                    <a:pt x="70192" y="15328"/>
                  </a:lnTo>
                  <a:lnTo>
                    <a:pt x="70192" y="48856"/>
                  </a:lnTo>
                  <a:lnTo>
                    <a:pt x="61048" y="48856"/>
                  </a:lnTo>
                  <a:lnTo>
                    <a:pt x="53428" y="47332"/>
                  </a:lnTo>
                  <a:lnTo>
                    <a:pt x="47332" y="44284"/>
                  </a:lnTo>
                  <a:lnTo>
                    <a:pt x="42760" y="41236"/>
                  </a:lnTo>
                  <a:lnTo>
                    <a:pt x="39751" y="36741"/>
                  </a:lnTo>
                  <a:lnTo>
                    <a:pt x="39712" y="24472"/>
                  </a:lnTo>
                  <a:lnTo>
                    <a:pt x="41236" y="21424"/>
                  </a:lnTo>
                  <a:lnTo>
                    <a:pt x="45808" y="18376"/>
                  </a:lnTo>
                  <a:lnTo>
                    <a:pt x="50380" y="16852"/>
                  </a:lnTo>
                  <a:lnTo>
                    <a:pt x="56476" y="15328"/>
                  </a:lnTo>
                  <a:lnTo>
                    <a:pt x="70192" y="15328"/>
                  </a:lnTo>
                  <a:lnTo>
                    <a:pt x="70192" y="127"/>
                  </a:lnTo>
                  <a:lnTo>
                    <a:pt x="35140" y="19913"/>
                  </a:lnTo>
                  <a:lnTo>
                    <a:pt x="35140" y="29044"/>
                  </a:lnTo>
                  <a:lnTo>
                    <a:pt x="60109" y="63144"/>
                  </a:lnTo>
                  <a:lnTo>
                    <a:pt x="76390" y="65620"/>
                  </a:lnTo>
                  <a:lnTo>
                    <a:pt x="85242" y="64795"/>
                  </a:lnTo>
                  <a:lnTo>
                    <a:pt x="93535" y="62382"/>
                  </a:lnTo>
                  <a:lnTo>
                    <a:pt x="101244" y="58559"/>
                  </a:lnTo>
                  <a:lnTo>
                    <a:pt x="108394" y="53428"/>
                  </a:lnTo>
                  <a:lnTo>
                    <a:pt x="112534" y="48856"/>
                  </a:lnTo>
                  <a:lnTo>
                    <a:pt x="113271" y="48056"/>
                  </a:lnTo>
                  <a:lnTo>
                    <a:pt x="116586" y="41236"/>
                  </a:lnTo>
                  <a:lnTo>
                    <a:pt x="118465" y="33286"/>
                  </a:lnTo>
                  <a:lnTo>
                    <a:pt x="119062" y="24472"/>
                  </a:lnTo>
                  <a:lnTo>
                    <a:pt x="119062" y="1685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38" name="object 23">
              <a:extLst>
                <a:ext uri="{FF2B5EF4-FFF2-40B4-BE49-F238E27FC236}">
                  <a16:creationId xmlns:a16="http://schemas.microsoft.com/office/drawing/2014/main" id="{C4BB9789-9AA4-4703-9B18-1DCF388F23AE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43412" y="3322313"/>
              <a:ext cx="109918" cy="276230"/>
            </a:xfrm>
            <a:prstGeom prst="rect">
              <a:avLst/>
            </a:prstGeom>
          </p:spPr>
        </p:pic>
        <p:sp>
          <p:nvSpPr>
            <p:cNvPr id="39" name="object 24">
              <a:extLst>
                <a:ext uri="{FF2B5EF4-FFF2-40B4-BE49-F238E27FC236}">
                  <a16:creationId xmlns:a16="http://schemas.microsoft.com/office/drawing/2014/main" id="{CC2DF7B1-A3F1-4770-8195-B1B2C69DF545}"/>
                </a:ext>
              </a:extLst>
            </p:cNvPr>
            <p:cNvSpPr/>
            <p:nvPr/>
          </p:nvSpPr>
          <p:spPr>
            <a:xfrm>
              <a:off x="5281701" y="6314884"/>
              <a:ext cx="142240" cy="580390"/>
            </a:xfrm>
            <a:custGeom>
              <a:avLst/>
              <a:gdLst/>
              <a:ahLst/>
              <a:cxnLst/>
              <a:rect l="l" t="t" r="r" b="b"/>
              <a:pathLst>
                <a:path w="142239" h="580390">
                  <a:moveTo>
                    <a:pt x="112966" y="74764"/>
                  </a:moveTo>
                  <a:lnTo>
                    <a:pt x="108394" y="74764"/>
                  </a:lnTo>
                  <a:lnTo>
                    <a:pt x="108394" y="84010"/>
                  </a:lnTo>
                  <a:lnTo>
                    <a:pt x="106870" y="88582"/>
                  </a:lnTo>
                  <a:lnTo>
                    <a:pt x="105346" y="88582"/>
                  </a:lnTo>
                  <a:lnTo>
                    <a:pt x="105346" y="90106"/>
                  </a:lnTo>
                  <a:lnTo>
                    <a:pt x="54965" y="90106"/>
                  </a:lnTo>
                  <a:lnTo>
                    <a:pt x="45821" y="85534"/>
                  </a:lnTo>
                  <a:lnTo>
                    <a:pt x="42773" y="79438"/>
                  </a:lnTo>
                  <a:lnTo>
                    <a:pt x="42773" y="70192"/>
                  </a:lnTo>
                  <a:lnTo>
                    <a:pt x="44297" y="68681"/>
                  </a:lnTo>
                  <a:lnTo>
                    <a:pt x="47345" y="68681"/>
                  </a:lnTo>
                  <a:lnTo>
                    <a:pt x="51917" y="67144"/>
                  </a:lnTo>
                  <a:lnTo>
                    <a:pt x="53441" y="67144"/>
                  </a:lnTo>
                  <a:lnTo>
                    <a:pt x="53441" y="59524"/>
                  </a:lnTo>
                  <a:lnTo>
                    <a:pt x="30581" y="59524"/>
                  </a:lnTo>
                  <a:lnTo>
                    <a:pt x="30581" y="64096"/>
                  </a:lnTo>
                  <a:lnTo>
                    <a:pt x="31699" y="71805"/>
                  </a:lnTo>
                  <a:lnTo>
                    <a:pt x="34963" y="78816"/>
                  </a:lnTo>
                  <a:lnTo>
                    <a:pt x="40220" y="84975"/>
                  </a:lnTo>
                  <a:lnTo>
                    <a:pt x="47345" y="90106"/>
                  </a:lnTo>
                  <a:lnTo>
                    <a:pt x="32105" y="90106"/>
                  </a:lnTo>
                  <a:lnTo>
                    <a:pt x="32105" y="119062"/>
                  </a:lnTo>
                  <a:lnTo>
                    <a:pt x="36677" y="119062"/>
                  </a:lnTo>
                  <a:lnTo>
                    <a:pt x="36677" y="111442"/>
                  </a:lnTo>
                  <a:lnTo>
                    <a:pt x="38201" y="108394"/>
                  </a:lnTo>
                  <a:lnTo>
                    <a:pt x="41249" y="105346"/>
                  </a:lnTo>
                  <a:lnTo>
                    <a:pt x="105346" y="105346"/>
                  </a:lnTo>
                  <a:lnTo>
                    <a:pt x="105346" y="106870"/>
                  </a:lnTo>
                  <a:lnTo>
                    <a:pt x="106870" y="108394"/>
                  </a:lnTo>
                  <a:lnTo>
                    <a:pt x="108394" y="111442"/>
                  </a:lnTo>
                  <a:lnTo>
                    <a:pt x="108394" y="119062"/>
                  </a:lnTo>
                  <a:lnTo>
                    <a:pt x="112966" y="119062"/>
                  </a:lnTo>
                  <a:lnTo>
                    <a:pt x="112966" y="105346"/>
                  </a:lnTo>
                  <a:lnTo>
                    <a:pt x="112966" y="74764"/>
                  </a:lnTo>
                  <a:close/>
                </a:path>
                <a:path w="142239" h="580390">
                  <a:moveTo>
                    <a:pt x="114490" y="463969"/>
                  </a:moveTo>
                  <a:lnTo>
                    <a:pt x="112966" y="459397"/>
                  </a:lnTo>
                  <a:lnTo>
                    <a:pt x="111442" y="453301"/>
                  </a:lnTo>
                  <a:lnTo>
                    <a:pt x="108394" y="448729"/>
                  </a:lnTo>
                  <a:lnTo>
                    <a:pt x="103822" y="444157"/>
                  </a:lnTo>
                  <a:lnTo>
                    <a:pt x="97726" y="441109"/>
                  </a:lnTo>
                  <a:lnTo>
                    <a:pt x="112966" y="441109"/>
                  </a:lnTo>
                  <a:lnTo>
                    <a:pt x="112966" y="412051"/>
                  </a:lnTo>
                  <a:lnTo>
                    <a:pt x="108394" y="412051"/>
                  </a:lnTo>
                  <a:lnTo>
                    <a:pt x="108394" y="419684"/>
                  </a:lnTo>
                  <a:lnTo>
                    <a:pt x="106870" y="424243"/>
                  </a:lnTo>
                  <a:lnTo>
                    <a:pt x="105346" y="425869"/>
                  </a:lnTo>
                  <a:lnTo>
                    <a:pt x="32092" y="425869"/>
                  </a:lnTo>
                  <a:lnTo>
                    <a:pt x="32092" y="454825"/>
                  </a:lnTo>
                  <a:lnTo>
                    <a:pt x="36664" y="454825"/>
                  </a:lnTo>
                  <a:lnTo>
                    <a:pt x="36664" y="447205"/>
                  </a:lnTo>
                  <a:lnTo>
                    <a:pt x="38188" y="444157"/>
                  </a:lnTo>
                  <a:lnTo>
                    <a:pt x="39725" y="442633"/>
                  </a:lnTo>
                  <a:lnTo>
                    <a:pt x="44284" y="441109"/>
                  </a:lnTo>
                  <a:lnTo>
                    <a:pt x="93154" y="441109"/>
                  </a:lnTo>
                  <a:lnTo>
                    <a:pt x="97726" y="444157"/>
                  </a:lnTo>
                  <a:lnTo>
                    <a:pt x="100774" y="448729"/>
                  </a:lnTo>
                  <a:lnTo>
                    <a:pt x="102298" y="453301"/>
                  </a:lnTo>
                  <a:lnTo>
                    <a:pt x="103822" y="456349"/>
                  </a:lnTo>
                  <a:lnTo>
                    <a:pt x="105346" y="460921"/>
                  </a:lnTo>
                  <a:lnTo>
                    <a:pt x="105346" y="468541"/>
                  </a:lnTo>
                  <a:lnTo>
                    <a:pt x="103822" y="471589"/>
                  </a:lnTo>
                  <a:lnTo>
                    <a:pt x="100774" y="474637"/>
                  </a:lnTo>
                  <a:lnTo>
                    <a:pt x="97726" y="476161"/>
                  </a:lnTo>
                  <a:lnTo>
                    <a:pt x="93154" y="477685"/>
                  </a:lnTo>
                  <a:lnTo>
                    <a:pt x="32092" y="477685"/>
                  </a:lnTo>
                  <a:lnTo>
                    <a:pt x="32092" y="506730"/>
                  </a:lnTo>
                  <a:lnTo>
                    <a:pt x="36664" y="506730"/>
                  </a:lnTo>
                  <a:lnTo>
                    <a:pt x="36664" y="499122"/>
                  </a:lnTo>
                  <a:lnTo>
                    <a:pt x="38188" y="496062"/>
                  </a:lnTo>
                  <a:lnTo>
                    <a:pt x="39725" y="494449"/>
                  </a:lnTo>
                  <a:lnTo>
                    <a:pt x="41236" y="492925"/>
                  </a:lnTo>
                  <a:lnTo>
                    <a:pt x="97726" y="492925"/>
                  </a:lnTo>
                  <a:lnTo>
                    <a:pt x="103822" y="489877"/>
                  </a:lnTo>
                  <a:lnTo>
                    <a:pt x="108394" y="486829"/>
                  </a:lnTo>
                  <a:lnTo>
                    <a:pt x="112966" y="482257"/>
                  </a:lnTo>
                  <a:lnTo>
                    <a:pt x="114490" y="477685"/>
                  </a:lnTo>
                  <a:lnTo>
                    <a:pt x="114490" y="463969"/>
                  </a:lnTo>
                  <a:close/>
                </a:path>
                <a:path w="142239" h="580390">
                  <a:moveTo>
                    <a:pt x="114490" y="167932"/>
                  </a:moveTo>
                  <a:lnTo>
                    <a:pt x="113893" y="159359"/>
                  </a:lnTo>
                  <a:lnTo>
                    <a:pt x="112014" y="151917"/>
                  </a:lnTo>
                  <a:lnTo>
                    <a:pt x="109918" y="147929"/>
                  </a:lnTo>
                  <a:lnTo>
                    <a:pt x="109918" y="161836"/>
                  </a:lnTo>
                  <a:lnTo>
                    <a:pt x="109918" y="174028"/>
                  </a:lnTo>
                  <a:lnTo>
                    <a:pt x="73342" y="190792"/>
                  </a:lnTo>
                  <a:lnTo>
                    <a:pt x="65570" y="190487"/>
                  </a:lnTo>
                  <a:lnTo>
                    <a:pt x="35153" y="174028"/>
                  </a:lnTo>
                  <a:lnTo>
                    <a:pt x="35153" y="161836"/>
                  </a:lnTo>
                  <a:lnTo>
                    <a:pt x="73342" y="144970"/>
                  </a:lnTo>
                  <a:lnTo>
                    <a:pt x="81038" y="145300"/>
                  </a:lnTo>
                  <a:lnTo>
                    <a:pt x="109918" y="161836"/>
                  </a:lnTo>
                  <a:lnTo>
                    <a:pt x="109918" y="147929"/>
                  </a:lnTo>
                  <a:lnTo>
                    <a:pt x="73342" y="129730"/>
                  </a:lnTo>
                  <a:lnTo>
                    <a:pt x="63563" y="130327"/>
                  </a:lnTo>
                  <a:lnTo>
                    <a:pt x="31165" y="159359"/>
                  </a:lnTo>
                  <a:lnTo>
                    <a:pt x="30568" y="167932"/>
                  </a:lnTo>
                  <a:lnTo>
                    <a:pt x="31165" y="176530"/>
                  </a:lnTo>
                  <a:lnTo>
                    <a:pt x="63563" y="205460"/>
                  </a:lnTo>
                  <a:lnTo>
                    <a:pt x="73342" y="206032"/>
                  </a:lnTo>
                  <a:lnTo>
                    <a:pt x="82181" y="205460"/>
                  </a:lnTo>
                  <a:lnTo>
                    <a:pt x="113893" y="176530"/>
                  </a:lnTo>
                  <a:lnTo>
                    <a:pt x="114490" y="167932"/>
                  </a:lnTo>
                  <a:close/>
                </a:path>
                <a:path w="142239" h="580390">
                  <a:moveTo>
                    <a:pt x="114490" y="4572"/>
                  </a:moveTo>
                  <a:lnTo>
                    <a:pt x="112966" y="1524"/>
                  </a:lnTo>
                  <a:lnTo>
                    <a:pt x="106870" y="1524"/>
                  </a:lnTo>
                  <a:lnTo>
                    <a:pt x="108394" y="4572"/>
                  </a:lnTo>
                  <a:lnTo>
                    <a:pt x="108394" y="13716"/>
                  </a:lnTo>
                  <a:lnTo>
                    <a:pt x="105244" y="19812"/>
                  </a:lnTo>
                  <a:lnTo>
                    <a:pt x="102196" y="21336"/>
                  </a:lnTo>
                  <a:lnTo>
                    <a:pt x="38100" y="21336"/>
                  </a:lnTo>
                  <a:lnTo>
                    <a:pt x="38100" y="0"/>
                  </a:lnTo>
                  <a:lnTo>
                    <a:pt x="32004" y="0"/>
                  </a:lnTo>
                  <a:lnTo>
                    <a:pt x="32004" y="21336"/>
                  </a:lnTo>
                  <a:lnTo>
                    <a:pt x="13716" y="21336"/>
                  </a:lnTo>
                  <a:lnTo>
                    <a:pt x="18288" y="36576"/>
                  </a:lnTo>
                  <a:lnTo>
                    <a:pt x="32004" y="36576"/>
                  </a:lnTo>
                  <a:lnTo>
                    <a:pt x="32004" y="48856"/>
                  </a:lnTo>
                  <a:lnTo>
                    <a:pt x="38100" y="48856"/>
                  </a:lnTo>
                  <a:lnTo>
                    <a:pt x="38100" y="36576"/>
                  </a:lnTo>
                  <a:lnTo>
                    <a:pt x="97624" y="36576"/>
                  </a:lnTo>
                  <a:lnTo>
                    <a:pt x="103720" y="35052"/>
                  </a:lnTo>
                  <a:lnTo>
                    <a:pt x="108394" y="30480"/>
                  </a:lnTo>
                  <a:lnTo>
                    <a:pt x="112966" y="27432"/>
                  </a:lnTo>
                  <a:lnTo>
                    <a:pt x="114490" y="19812"/>
                  </a:lnTo>
                  <a:lnTo>
                    <a:pt x="114490" y="4572"/>
                  </a:lnTo>
                  <a:close/>
                </a:path>
                <a:path w="142239" h="580390">
                  <a:moveTo>
                    <a:pt x="116103" y="549414"/>
                  </a:moveTo>
                  <a:lnTo>
                    <a:pt x="93154" y="512838"/>
                  </a:lnTo>
                  <a:lnTo>
                    <a:pt x="76390" y="512838"/>
                  </a:lnTo>
                  <a:lnTo>
                    <a:pt x="71818" y="514362"/>
                  </a:lnTo>
                  <a:lnTo>
                    <a:pt x="67246" y="518934"/>
                  </a:lnTo>
                  <a:lnTo>
                    <a:pt x="63500" y="522046"/>
                  </a:lnTo>
                  <a:lnTo>
                    <a:pt x="59347" y="526732"/>
                  </a:lnTo>
                  <a:lnTo>
                    <a:pt x="54927" y="532853"/>
                  </a:lnTo>
                  <a:lnTo>
                    <a:pt x="45808" y="547878"/>
                  </a:lnTo>
                  <a:lnTo>
                    <a:pt x="42760" y="553986"/>
                  </a:lnTo>
                  <a:lnTo>
                    <a:pt x="39712" y="558558"/>
                  </a:lnTo>
                  <a:lnTo>
                    <a:pt x="36664" y="561594"/>
                  </a:lnTo>
                  <a:lnTo>
                    <a:pt x="33616" y="563118"/>
                  </a:lnTo>
                  <a:lnTo>
                    <a:pt x="29044" y="564642"/>
                  </a:lnTo>
                  <a:lnTo>
                    <a:pt x="18376" y="564642"/>
                  </a:lnTo>
                  <a:lnTo>
                    <a:pt x="13716" y="563118"/>
                  </a:lnTo>
                  <a:lnTo>
                    <a:pt x="10668" y="560070"/>
                  </a:lnTo>
                  <a:lnTo>
                    <a:pt x="7620" y="555510"/>
                  </a:lnTo>
                  <a:lnTo>
                    <a:pt x="4572" y="552462"/>
                  </a:lnTo>
                  <a:lnTo>
                    <a:pt x="4572" y="540258"/>
                  </a:lnTo>
                  <a:lnTo>
                    <a:pt x="6096" y="535698"/>
                  </a:lnTo>
                  <a:lnTo>
                    <a:pt x="7620" y="532650"/>
                  </a:lnTo>
                  <a:lnTo>
                    <a:pt x="10668" y="529590"/>
                  </a:lnTo>
                  <a:lnTo>
                    <a:pt x="13716" y="528078"/>
                  </a:lnTo>
                  <a:lnTo>
                    <a:pt x="24472" y="528078"/>
                  </a:lnTo>
                  <a:lnTo>
                    <a:pt x="24472" y="518934"/>
                  </a:lnTo>
                  <a:lnTo>
                    <a:pt x="4572" y="518934"/>
                  </a:lnTo>
                  <a:lnTo>
                    <a:pt x="3048" y="525018"/>
                  </a:lnTo>
                  <a:lnTo>
                    <a:pt x="1524" y="529590"/>
                  </a:lnTo>
                  <a:lnTo>
                    <a:pt x="1524" y="534162"/>
                  </a:lnTo>
                  <a:lnTo>
                    <a:pt x="0" y="538746"/>
                  </a:lnTo>
                  <a:lnTo>
                    <a:pt x="0" y="557034"/>
                  </a:lnTo>
                  <a:lnTo>
                    <a:pt x="3048" y="564642"/>
                  </a:lnTo>
                  <a:lnTo>
                    <a:pt x="9144" y="570839"/>
                  </a:lnTo>
                  <a:lnTo>
                    <a:pt x="13716" y="576935"/>
                  </a:lnTo>
                  <a:lnTo>
                    <a:pt x="21424" y="579983"/>
                  </a:lnTo>
                  <a:lnTo>
                    <a:pt x="29044" y="579983"/>
                  </a:lnTo>
                  <a:lnTo>
                    <a:pt x="61048" y="553986"/>
                  </a:lnTo>
                  <a:lnTo>
                    <a:pt x="68770" y="538746"/>
                  </a:lnTo>
                  <a:lnTo>
                    <a:pt x="73342" y="534162"/>
                  </a:lnTo>
                  <a:lnTo>
                    <a:pt x="76390" y="532650"/>
                  </a:lnTo>
                  <a:lnTo>
                    <a:pt x="79438" y="529590"/>
                  </a:lnTo>
                  <a:lnTo>
                    <a:pt x="84010" y="528078"/>
                  </a:lnTo>
                  <a:lnTo>
                    <a:pt x="96202" y="528078"/>
                  </a:lnTo>
                  <a:lnTo>
                    <a:pt x="105346" y="534162"/>
                  </a:lnTo>
                  <a:lnTo>
                    <a:pt x="108394" y="537222"/>
                  </a:lnTo>
                  <a:lnTo>
                    <a:pt x="109918" y="543306"/>
                  </a:lnTo>
                  <a:lnTo>
                    <a:pt x="109918" y="555510"/>
                  </a:lnTo>
                  <a:lnTo>
                    <a:pt x="108394" y="561594"/>
                  </a:lnTo>
                  <a:lnTo>
                    <a:pt x="103822" y="570839"/>
                  </a:lnTo>
                  <a:lnTo>
                    <a:pt x="100774" y="572363"/>
                  </a:lnTo>
                  <a:lnTo>
                    <a:pt x="90106" y="572363"/>
                  </a:lnTo>
                  <a:lnTo>
                    <a:pt x="90106" y="579983"/>
                  </a:lnTo>
                  <a:lnTo>
                    <a:pt x="111442" y="579983"/>
                  </a:lnTo>
                  <a:lnTo>
                    <a:pt x="114490" y="570839"/>
                  </a:lnTo>
                  <a:lnTo>
                    <a:pt x="114490" y="566267"/>
                  </a:lnTo>
                  <a:lnTo>
                    <a:pt x="116103" y="560070"/>
                  </a:lnTo>
                  <a:lnTo>
                    <a:pt x="116103" y="549414"/>
                  </a:lnTo>
                  <a:close/>
                </a:path>
                <a:path w="142239" h="580390">
                  <a:moveTo>
                    <a:pt x="142011" y="364807"/>
                  </a:moveTo>
                  <a:lnTo>
                    <a:pt x="137439" y="364807"/>
                  </a:lnTo>
                  <a:lnTo>
                    <a:pt x="137439" y="372427"/>
                  </a:lnTo>
                  <a:lnTo>
                    <a:pt x="135915" y="375475"/>
                  </a:lnTo>
                  <a:lnTo>
                    <a:pt x="135915" y="376999"/>
                  </a:lnTo>
                  <a:lnTo>
                    <a:pt x="134391" y="378523"/>
                  </a:lnTo>
                  <a:lnTo>
                    <a:pt x="103822" y="378523"/>
                  </a:lnTo>
                  <a:lnTo>
                    <a:pt x="108394" y="375475"/>
                  </a:lnTo>
                  <a:lnTo>
                    <a:pt x="109918" y="370903"/>
                  </a:lnTo>
                  <a:lnTo>
                    <a:pt x="112966" y="367855"/>
                  </a:lnTo>
                  <a:lnTo>
                    <a:pt x="114490" y="363283"/>
                  </a:lnTo>
                  <a:lnTo>
                    <a:pt x="114490" y="354050"/>
                  </a:lnTo>
                  <a:lnTo>
                    <a:pt x="106870" y="333540"/>
                  </a:lnTo>
                  <a:lnTo>
                    <a:pt x="106870" y="349465"/>
                  </a:lnTo>
                  <a:lnTo>
                    <a:pt x="106870" y="360235"/>
                  </a:lnTo>
                  <a:lnTo>
                    <a:pt x="105346" y="363283"/>
                  </a:lnTo>
                  <a:lnTo>
                    <a:pt x="105346" y="367855"/>
                  </a:lnTo>
                  <a:lnTo>
                    <a:pt x="103822" y="370903"/>
                  </a:lnTo>
                  <a:lnTo>
                    <a:pt x="100774" y="375475"/>
                  </a:lnTo>
                  <a:lnTo>
                    <a:pt x="97726" y="378523"/>
                  </a:lnTo>
                  <a:lnTo>
                    <a:pt x="51904" y="378523"/>
                  </a:lnTo>
                  <a:lnTo>
                    <a:pt x="45808" y="372427"/>
                  </a:lnTo>
                  <a:lnTo>
                    <a:pt x="42760" y="367855"/>
                  </a:lnTo>
                  <a:lnTo>
                    <a:pt x="41236" y="364807"/>
                  </a:lnTo>
                  <a:lnTo>
                    <a:pt x="39712" y="360235"/>
                  </a:lnTo>
                  <a:lnTo>
                    <a:pt x="39712" y="349465"/>
                  </a:lnTo>
                  <a:lnTo>
                    <a:pt x="74866" y="335749"/>
                  </a:lnTo>
                  <a:lnTo>
                    <a:pt x="85534" y="335749"/>
                  </a:lnTo>
                  <a:lnTo>
                    <a:pt x="93154" y="337286"/>
                  </a:lnTo>
                  <a:lnTo>
                    <a:pt x="99250" y="340321"/>
                  </a:lnTo>
                  <a:lnTo>
                    <a:pt x="103822" y="344893"/>
                  </a:lnTo>
                  <a:lnTo>
                    <a:pt x="106870" y="349465"/>
                  </a:lnTo>
                  <a:lnTo>
                    <a:pt x="106870" y="333540"/>
                  </a:lnTo>
                  <a:lnTo>
                    <a:pt x="70294" y="320509"/>
                  </a:lnTo>
                  <a:lnTo>
                    <a:pt x="61645" y="321068"/>
                  </a:lnTo>
                  <a:lnTo>
                    <a:pt x="30568" y="355663"/>
                  </a:lnTo>
                  <a:lnTo>
                    <a:pt x="32092" y="361759"/>
                  </a:lnTo>
                  <a:lnTo>
                    <a:pt x="41236" y="375475"/>
                  </a:lnTo>
                  <a:lnTo>
                    <a:pt x="47332" y="378523"/>
                  </a:lnTo>
                  <a:lnTo>
                    <a:pt x="32092" y="378523"/>
                  </a:lnTo>
                  <a:lnTo>
                    <a:pt x="32092" y="407479"/>
                  </a:lnTo>
                  <a:lnTo>
                    <a:pt x="36664" y="407479"/>
                  </a:lnTo>
                  <a:lnTo>
                    <a:pt x="36664" y="399859"/>
                  </a:lnTo>
                  <a:lnTo>
                    <a:pt x="38188" y="396811"/>
                  </a:lnTo>
                  <a:lnTo>
                    <a:pt x="41236" y="393763"/>
                  </a:lnTo>
                  <a:lnTo>
                    <a:pt x="134391" y="393763"/>
                  </a:lnTo>
                  <a:lnTo>
                    <a:pt x="135915" y="395287"/>
                  </a:lnTo>
                  <a:lnTo>
                    <a:pt x="135915" y="396811"/>
                  </a:lnTo>
                  <a:lnTo>
                    <a:pt x="137439" y="399859"/>
                  </a:lnTo>
                  <a:lnTo>
                    <a:pt x="137439" y="407479"/>
                  </a:lnTo>
                  <a:lnTo>
                    <a:pt x="142011" y="407479"/>
                  </a:lnTo>
                  <a:lnTo>
                    <a:pt x="142011" y="393763"/>
                  </a:lnTo>
                  <a:lnTo>
                    <a:pt x="142011" y="364807"/>
                  </a:lnTo>
                  <a:close/>
                </a:path>
                <a:path w="142239" h="580390">
                  <a:moveTo>
                    <a:pt x="142011" y="267081"/>
                  </a:moveTo>
                  <a:lnTo>
                    <a:pt x="137439" y="267081"/>
                  </a:lnTo>
                  <a:lnTo>
                    <a:pt x="137439" y="274701"/>
                  </a:lnTo>
                  <a:lnTo>
                    <a:pt x="135915" y="277749"/>
                  </a:lnTo>
                  <a:lnTo>
                    <a:pt x="135915" y="279273"/>
                  </a:lnTo>
                  <a:lnTo>
                    <a:pt x="134391" y="280797"/>
                  </a:lnTo>
                  <a:lnTo>
                    <a:pt x="103822" y="280797"/>
                  </a:lnTo>
                  <a:lnTo>
                    <a:pt x="108394" y="277749"/>
                  </a:lnTo>
                  <a:lnTo>
                    <a:pt x="109918" y="273177"/>
                  </a:lnTo>
                  <a:lnTo>
                    <a:pt x="112966" y="270129"/>
                  </a:lnTo>
                  <a:lnTo>
                    <a:pt x="114490" y="265557"/>
                  </a:lnTo>
                  <a:lnTo>
                    <a:pt x="114490" y="256413"/>
                  </a:lnTo>
                  <a:lnTo>
                    <a:pt x="106870" y="235915"/>
                  </a:lnTo>
                  <a:lnTo>
                    <a:pt x="106870" y="251841"/>
                  </a:lnTo>
                  <a:lnTo>
                    <a:pt x="106870" y="262509"/>
                  </a:lnTo>
                  <a:lnTo>
                    <a:pt x="105346" y="265557"/>
                  </a:lnTo>
                  <a:lnTo>
                    <a:pt x="105346" y="268605"/>
                  </a:lnTo>
                  <a:lnTo>
                    <a:pt x="103822" y="273177"/>
                  </a:lnTo>
                  <a:lnTo>
                    <a:pt x="100774" y="276225"/>
                  </a:lnTo>
                  <a:lnTo>
                    <a:pt x="97726" y="280797"/>
                  </a:lnTo>
                  <a:lnTo>
                    <a:pt x="51904" y="280797"/>
                  </a:lnTo>
                  <a:lnTo>
                    <a:pt x="48856" y="277749"/>
                  </a:lnTo>
                  <a:lnTo>
                    <a:pt x="45808" y="273177"/>
                  </a:lnTo>
                  <a:lnTo>
                    <a:pt x="42760" y="270129"/>
                  </a:lnTo>
                  <a:lnTo>
                    <a:pt x="41236" y="265557"/>
                  </a:lnTo>
                  <a:lnTo>
                    <a:pt x="39712" y="262509"/>
                  </a:lnTo>
                  <a:lnTo>
                    <a:pt x="39712" y="250317"/>
                  </a:lnTo>
                  <a:lnTo>
                    <a:pt x="74866" y="238125"/>
                  </a:lnTo>
                  <a:lnTo>
                    <a:pt x="85534" y="238125"/>
                  </a:lnTo>
                  <a:lnTo>
                    <a:pt x="93154" y="239649"/>
                  </a:lnTo>
                  <a:lnTo>
                    <a:pt x="99250" y="242697"/>
                  </a:lnTo>
                  <a:lnTo>
                    <a:pt x="103822" y="245745"/>
                  </a:lnTo>
                  <a:lnTo>
                    <a:pt x="106870" y="251841"/>
                  </a:lnTo>
                  <a:lnTo>
                    <a:pt x="106870" y="235915"/>
                  </a:lnTo>
                  <a:lnTo>
                    <a:pt x="70294" y="222885"/>
                  </a:lnTo>
                  <a:lnTo>
                    <a:pt x="61645" y="223227"/>
                  </a:lnTo>
                  <a:lnTo>
                    <a:pt x="30568" y="257937"/>
                  </a:lnTo>
                  <a:lnTo>
                    <a:pt x="32092" y="264033"/>
                  </a:lnTo>
                  <a:lnTo>
                    <a:pt x="41236" y="277749"/>
                  </a:lnTo>
                  <a:lnTo>
                    <a:pt x="47332" y="280797"/>
                  </a:lnTo>
                  <a:lnTo>
                    <a:pt x="32092" y="280797"/>
                  </a:lnTo>
                  <a:lnTo>
                    <a:pt x="32092" y="309841"/>
                  </a:lnTo>
                  <a:lnTo>
                    <a:pt x="36664" y="309841"/>
                  </a:lnTo>
                  <a:lnTo>
                    <a:pt x="36664" y="302221"/>
                  </a:lnTo>
                  <a:lnTo>
                    <a:pt x="38188" y="297649"/>
                  </a:lnTo>
                  <a:lnTo>
                    <a:pt x="39712" y="297649"/>
                  </a:lnTo>
                  <a:lnTo>
                    <a:pt x="41236" y="296125"/>
                  </a:lnTo>
                  <a:lnTo>
                    <a:pt x="134391" y="296125"/>
                  </a:lnTo>
                  <a:lnTo>
                    <a:pt x="135915" y="297649"/>
                  </a:lnTo>
                  <a:lnTo>
                    <a:pt x="137439" y="302221"/>
                  </a:lnTo>
                  <a:lnTo>
                    <a:pt x="137439" y="309841"/>
                  </a:lnTo>
                  <a:lnTo>
                    <a:pt x="142011" y="309841"/>
                  </a:lnTo>
                  <a:lnTo>
                    <a:pt x="142011" y="296125"/>
                  </a:lnTo>
                  <a:lnTo>
                    <a:pt x="142011" y="26708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BB2E29D6-C298-4F7E-8BBA-664DDF647FEA}"/>
                </a:ext>
              </a:extLst>
            </p:cNvPr>
            <p:cNvSpPr/>
            <p:nvPr/>
          </p:nvSpPr>
          <p:spPr>
            <a:xfrm>
              <a:off x="3247821" y="5377916"/>
              <a:ext cx="233679" cy="203200"/>
            </a:xfrm>
            <a:custGeom>
              <a:avLst/>
              <a:gdLst/>
              <a:ahLst/>
              <a:cxnLst/>
              <a:rect l="l" t="t" r="r" b="b"/>
              <a:pathLst>
                <a:path w="233679" h="203200">
                  <a:moveTo>
                    <a:pt x="62585" y="32004"/>
                  </a:moveTo>
                  <a:lnTo>
                    <a:pt x="60185" y="19926"/>
                  </a:lnTo>
                  <a:lnTo>
                    <a:pt x="53632" y="9715"/>
                  </a:lnTo>
                  <a:lnTo>
                    <a:pt x="43942" y="2641"/>
                  </a:lnTo>
                  <a:lnTo>
                    <a:pt x="32105" y="0"/>
                  </a:lnTo>
                  <a:lnTo>
                    <a:pt x="19329" y="2641"/>
                  </a:lnTo>
                  <a:lnTo>
                    <a:pt x="9156" y="9715"/>
                  </a:lnTo>
                  <a:lnTo>
                    <a:pt x="2425" y="19926"/>
                  </a:lnTo>
                  <a:lnTo>
                    <a:pt x="0" y="32004"/>
                  </a:lnTo>
                  <a:lnTo>
                    <a:pt x="2425" y="44767"/>
                  </a:lnTo>
                  <a:lnTo>
                    <a:pt x="9156" y="54940"/>
                  </a:lnTo>
                  <a:lnTo>
                    <a:pt x="19329" y="61671"/>
                  </a:lnTo>
                  <a:lnTo>
                    <a:pt x="32105" y="64096"/>
                  </a:lnTo>
                  <a:lnTo>
                    <a:pt x="43942" y="61671"/>
                  </a:lnTo>
                  <a:lnTo>
                    <a:pt x="53632" y="54940"/>
                  </a:lnTo>
                  <a:lnTo>
                    <a:pt x="60185" y="44767"/>
                  </a:lnTo>
                  <a:lnTo>
                    <a:pt x="62585" y="32004"/>
                  </a:lnTo>
                  <a:close/>
                </a:path>
                <a:path w="233679" h="203200">
                  <a:moveTo>
                    <a:pt x="233654" y="170878"/>
                  </a:moveTo>
                  <a:lnTo>
                    <a:pt x="231203" y="158800"/>
                  </a:lnTo>
                  <a:lnTo>
                    <a:pt x="224459" y="148590"/>
                  </a:lnTo>
                  <a:lnTo>
                    <a:pt x="214287" y="141516"/>
                  </a:lnTo>
                  <a:lnTo>
                    <a:pt x="201561" y="138874"/>
                  </a:lnTo>
                  <a:lnTo>
                    <a:pt x="189699" y="141516"/>
                  </a:lnTo>
                  <a:lnTo>
                    <a:pt x="179984" y="148590"/>
                  </a:lnTo>
                  <a:lnTo>
                    <a:pt x="173393" y="158800"/>
                  </a:lnTo>
                  <a:lnTo>
                    <a:pt x="170980" y="170878"/>
                  </a:lnTo>
                  <a:lnTo>
                    <a:pt x="173393" y="183642"/>
                  </a:lnTo>
                  <a:lnTo>
                    <a:pt x="179984" y="193814"/>
                  </a:lnTo>
                  <a:lnTo>
                    <a:pt x="189699" y="200545"/>
                  </a:lnTo>
                  <a:lnTo>
                    <a:pt x="201561" y="202971"/>
                  </a:lnTo>
                  <a:lnTo>
                    <a:pt x="214287" y="200545"/>
                  </a:lnTo>
                  <a:lnTo>
                    <a:pt x="224459" y="193814"/>
                  </a:lnTo>
                  <a:lnTo>
                    <a:pt x="231203" y="183642"/>
                  </a:lnTo>
                  <a:lnTo>
                    <a:pt x="233654" y="170878"/>
                  </a:lnTo>
                  <a:close/>
                </a:path>
              </a:pathLst>
            </a:custGeom>
            <a:solidFill>
              <a:srgbClr val="2B9DD7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1" name="object 26">
              <a:extLst>
                <a:ext uri="{FF2B5EF4-FFF2-40B4-BE49-F238E27FC236}">
                  <a16:creationId xmlns:a16="http://schemas.microsoft.com/office/drawing/2014/main" id="{67F08C05-46AB-4B70-9FF2-905198ED82B8}"/>
                </a:ext>
              </a:extLst>
            </p:cNvPr>
            <p:cNvSpPr/>
            <p:nvPr/>
          </p:nvSpPr>
          <p:spPr>
            <a:xfrm>
              <a:off x="3449383" y="3880872"/>
              <a:ext cx="0" cy="1611630"/>
            </a:xfrm>
            <a:custGeom>
              <a:avLst/>
              <a:gdLst/>
              <a:ahLst/>
              <a:cxnLst/>
              <a:rect l="l" t="t" r="r" b="b"/>
              <a:pathLst>
                <a:path h="1611629">
                  <a:moveTo>
                    <a:pt x="0" y="1611528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42" name="object 27">
              <a:extLst>
                <a:ext uri="{FF2B5EF4-FFF2-40B4-BE49-F238E27FC236}">
                  <a16:creationId xmlns:a16="http://schemas.microsoft.com/office/drawing/2014/main" id="{6950AF61-618E-4487-AFEA-27F0C750490E}"/>
                </a:ext>
              </a:extLst>
            </p:cNvPr>
            <p:cNvSpPr/>
            <p:nvPr/>
          </p:nvSpPr>
          <p:spPr>
            <a:xfrm>
              <a:off x="3708939" y="3856378"/>
              <a:ext cx="0" cy="1613535"/>
            </a:xfrm>
            <a:custGeom>
              <a:avLst/>
              <a:gdLst/>
              <a:ahLst/>
              <a:cxnLst/>
              <a:rect l="l" t="t" r="r" b="b"/>
              <a:pathLst>
                <a:path h="1613535">
                  <a:moveTo>
                    <a:pt x="0" y="1613065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43" name="object 28">
              <a:extLst>
                <a:ext uri="{FF2B5EF4-FFF2-40B4-BE49-F238E27FC236}">
                  <a16:creationId xmlns:a16="http://schemas.microsoft.com/office/drawing/2014/main" id="{BAA2B52B-78CC-4902-9966-DABFB2FAF9B0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21380" y="5457443"/>
              <a:ext cx="353567" cy="272795"/>
            </a:xfrm>
            <a:prstGeom prst="rect">
              <a:avLst/>
            </a:prstGeom>
          </p:spPr>
        </p:pic>
        <p:pic>
          <p:nvPicPr>
            <p:cNvPr id="44" name="object 29">
              <a:extLst>
                <a:ext uri="{FF2B5EF4-FFF2-40B4-BE49-F238E27FC236}">
                  <a16:creationId xmlns:a16="http://schemas.microsoft.com/office/drawing/2014/main" id="{B19D5961-3C9D-4D10-B0A2-65BAFFA47FEB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38372" y="1750402"/>
              <a:ext cx="193548" cy="1523149"/>
            </a:xfrm>
            <a:prstGeom prst="rect">
              <a:avLst/>
            </a:prstGeom>
          </p:spPr>
        </p:pic>
        <p:sp>
          <p:nvSpPr>
            <p:cNvPr id="45" name="object 30">
              <a:extLst>
                <a:ext uri="{FF2B5EF4-FFF2-40B4-BE49-F238E27FC236}">
                  <a16:creationId xmlns:a16="http://schemas.microsoft.com/office/drawing/2014/main" id="{5C19A858-3008-4E53-91B8-1DC3D50AE091}"/>
                </a:ext>
              </a:extLst>
            </p:cNvPr>
            <p:cNvSpPr/>
            <p:nvPr/>
          </p:nvSpPr>
          <p:spPr>
            <a:xfrm>
              <a:off x="1307109" y="7850123"/>
              <a:ext cx="160655" cy="130810"/>
            </a:xfrm>
            <a:custGeom>
              <a:avLst/>
              <a:gdLst/>
              <a:ahLst/>
              <a:cxnLst/>
              <a:rect l="l" t="t" r="r" b="b"/>
              <a:pathLst>
                <a:path w="160655" h="130809">
                  <a:moveTo>
                    <a:pt x="160299" y="0"/>
                  </a:moveTo>
                  <a:lnTo>
                    <a:pt x="135826" y="0"/>
                  </a:lnTo>
                  <a:lnTo>
                    <a:pt x="135826" y="104140"/>
                  </a:lnTo>
                  <a:lnTo>
                    <a:pt x="0" y="104140"/>
                  </a:lnTo>
                  <a:lnTo>
                    <a:pt x="0" y="130810"/>
                  </a:lnTo>
                  <a:lnTo>
                    <a:pt x="160299" y="130810"/>
                  </a:lnTo>
                  <a:lnTo>
                    <a:pt x="160299" y="104140"/>
                  </a:lnTo>
                  <a:lnTo>
                    <a:pt x="160299" y="0"/>
                  </a:lnTo>
                  <a:close/>
                </a:path>
              </a:pathLst>
            </a:custGeom>
            <a:solidFill>
              <a:srgbClr val="01887B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46" name="object 31">
              <a:extLst>
                <a:ext uri="{FF2B5EF4-FFF2-40B4-BE49-F238E27FC236}">
                  <a16:creationId xmlns:a16="http://schemas.microsoft.com/office/drawing/2014/main" id="{FC4FA404-0A0E-48D7-A8D1-9DCBEB93E10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03972" y="7509884"/>
              <a:ext cx="166497" cy="313124"/>
            </a:xfrm>
            <a:prstGeom prst="rect">
              <a:avLst/>
            </a:prstGeom>
          </p:spPr>
        </p:pic>
        <p:pic>
          <p:nvPicPr>
            <p:cNvPr id="47" name="object 32">
              <a:extLst>
                <a:ext uri="{FF2B5EF4-FFF2-40B4-BE49-F238E27FC236}">
                  <a16:creationId xmlns:a16="http://schemas.microsoft.com/office/drawing/2014/main" id="{E7075E7D-F3BB-46D0-96D4-669B74374601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03966" y="7052016"/>
              <a:ext cx="166503" cy="375381"/>
            </a:xfrm>
            <a:prstGeom prst="rect">
              <a:avLst/>
            </a:prstGeom>
          </p:spPr>
        </p:pic>
        <p:pic>
          <p:nvPicPr>
            <p:cNvPr id="48" name="object 33">
              <a:extLst>
                <a:ext uri="{FF2B5EF4-FFF2-40B4-BE49-F238E27FC236}">
                  <a16:creationId xmlns:a16="http://schemas.microsoft.com/office/drawing/2014/main" id="{54456BAF-07D9-478D-A94B-AB7165FCC4AB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07115" y="6817042"/>
              <a:ext cx="160299" cy="207543"/>
            </a:xfrm>
            <a:prstGeom prst="rect">
              <a:avLst/>
            </a:prstGeom>
          </p:spPr>
        </p:pic>
        <p:sp>
          <p:nvSpPr>
            <p:cNvPr id="49" name="object 34">
              <a:extLst>
                <a:ext uri="{FF2B5EF4-FFF2-40B4-BE49-F238E27FC236}">
                  <a16:creationId xmlns:a16="http://schemas.microsoft.com/office/drawing/2014/main" id="{C38B8CE7-F374-42DC-8AAC-353F159D3214}"/>
                </a:ext>
              </a:extLst>
            </p:cNvPr>
            <p:cNvSpPr/>
            <p:nvPr/>
          </p:nvSpPr>
          <p:spPr>
            <a:xfrm>
              <a:off x="1303972" y="5878448"/>
              <a:ext cx="167005" cy="902335"/>
            </a:xfrm>
            <a:custGeom>
              <a:avLst/>
              <a:gdLst/>
              <a:ahLst/>
              <a:cxnLst/>
              <a:rect l="l" t="t" r="r" b="b"/>
              <a:pathLst>
                <a:path w="167005" h="902334">
                  <a:moveTo>
                    <a:pt x="163436" y="872959"/>
                  </a:moveTo>
                  <a:lnTo>
                    <a:pt x="108483" y="872959"/>
                  </a:lnTo>
                  <a:lnTo>
                    <a:pt x="108483" y="810387"/>
                  </a:lnTo>
                  <a:lnTo>
                    <a:pt x="104419" y="781926"/>
                  </a:lnTo>
                  <a:lnTo>
                    <a:pt x="101434" y="776757"/>
                  </a:lnTo>
                  <a:lnTo>
                    <a:pt x="93192" y="762482"/>
                  </a:lnTo>
                  <a:lnTo>
                    <a:pt x="85521" y="757453"/>
                  </a:lnTo>
                  <a:lnTo>
                    <a:pt x="85521" y="810387"/>
                  </a:lnTo>
                  <a:lnTo>
                    <a:pt x="85521" y="872959"/>
                  </a:lnTo>
                  <a:lnTo>
                    <a:pt x="25996" y="872959"/>
                  </a:lnTo>
                  <a:lnTo>
                    <a:pt x="25996" y="810387"/>
                  </a:lnTo>
                  <a:lnTo>
                    <a:pt x="28168" y="794804"/>
                  </a:lnTo>
                  <a:lnTo>
                    <a:pt x="34201" y="784390"/>
                  </a:lnTo>
                  <a:lnTo>
                    <a:pt x="43395" y="778573"/>
                  </a:lnTo>
                  <a:lnTo>
                    <a:pt x="55041" y="776757"/>
                  </a:lnTo>
                  <a:lnTo>
                    <a:pt x="66878" y="778357"/>
                  </a:lnTo>
                  <a:lnTo>
                    <a:pt x="76568" y="783831"/>
                  </a:lnTo>
                  <a:lnTo>
                    <a:pt x="83121" y="794169"/>
                  </a:lnTo>
                  <a:lnTo>
                    <a:pt x="85521" y="810387"/>
                  </a:lnTo>
                  <a:lnTo>
                    <a:pt x="85521" y="757453"/>
                  </a:lnTo>
                  <a:lnTo>
                    <a:pt x="76250" y="751357"/>
                  </a:lnTo>
                  <a:lnTo>
                    <a:pt x="55041" y="747801"/>
                  </a:lnTo>
                  <a:lnTo>
                    <a:pt x="35318" y="750646"/>
                  </a:lnTo>
                  <a:lnTo>
                    <a:pt x="18770" y="760209"/>
                  </a:lnTo>
                  <a:lnTo>
                    <a:pt x="7378" y="778078"/>
                  </a:lnTo>
                  <a:lnTo>
                    <a:pt x="3136" y="805815"/>
                  </a:lnTo>
                  <a:lnTo>
                    <a:pt x="3136" y="901915"/>
                  </a:lnTo>
                  <a:lnTo>
                    <a:pt x="163436" y="901915"/>
                  </a:lnTo>
                  <a:lnTo>
                    <a:pt x="163436" y="872959"/>
                  </a:lnTo>
                  <a:close/>
                </a:path>
                <a:path w="167005" h="902334">
                  <a:moveTo>
                    <a:pt x="163436" y="0"/>
                  </a:moveTo>
                  <a:lnTo>
                    <a:pt x="3136" y="0"/>
                  </a:lnTo>
                  <a:lnTo>
                    <a:pt x="3136" y="29057"/>
                  </a:lnTo>
                  <a:lnTo>
                    <a:pt x="129819" y="29057"/>
                  </a:lnTo>
                  <a:lnTo>
                    <a:pt x="3136" y="125158"/>
                  </a:lnTo>
                  <a:lnTo>
                    <a:pt x="3136" y="158686"/>
                  </a:lnTo>
                  <a:lnTo>
                    <a:pt x="163436" y="158686"/>
                  </a:lnTo>
                  <a:lnTo>
                    <a:pt x="163436" y="129730"/>
                  </a:lnTo>
                  <a:lnTo>
                    <a:pt x="36664" y="129730"/>
                  </a:lnTo>
                  <a:lnTo>
                    <a:pt x="163436" y="33629"/>
                  </a:lnTo>
                  <a:lnTo>
                    <a:pt x="163436" y="0"/>
                  </a:lnTo>
                  <a:close/>
                </a:path>
                <a:path w="167005" h="902334">
                  <a:moveTo>
                    <a:pt x="163449" y="177076"/>
                  </a:moveTo>
                  <a:lnTo>
                    <a:pt x="103924" y="204851"/>
                  </a:lnTo>
                  <a:lnTo>
                    <a:pt x="103924" y="233553"/>
                  </a:lnTo>
                  <a:lnTo>
                    <a:pt x="103924" y="305282"/>
                  </a:lnTo>
                  <a:lnTo>
                    <a:pt x="24472" y="268605"/>
                  </a:lnTo>
                  <a:lnTo>
                    <a:pt x="103924" y="233553"/>
                  </a:lnTo>
                  <a:lnTo>
                    <a:pt x="103924" y="204851"/>
                  </a:lnTo>
                  <a:lnTo>
                    <a:pt x="3149" y="251841"/>
                  </a:lnTo>
                  <a:lnTo>
                    <a:pt x="3149" y="286893"/>
                  </a:lnTo>
                  <a:lnTo>
                    <a:pt x="163449" y="361670"/>
                  </a:lnTo>
                  <a:lnTo>
                    <a:pt x="163449" y="331190"/>
                  </a:lnTo>
                  <a:lnTo>
                    <a:pt x="126784" y="315950"/>
                  </a:lnTo>
                  <a:lnTo>
                    <a:pt x="126784" y="305282"/>
                  </a:lnTo>
                  <a:lnTo>
                    <a:pt x="126784" y="233553"/>
                  </a:lnTo>
                  <a:lnTo>
                    <a:pt x="126784" y="222796"/>
                  </a:lnTo>
                  <a:lnTo>
                    <a:pt x="163449" y="207556"/>
                  </a:lnTo>
                  <a:lnTo>
                    <a:pt x="163449" y="177076"/>
                  </a:lnTo>
                  <a:close/>
                </a:path>
                <a:path w="167005" h="902334">
                  <a:moveTo>
                    <a:pt x="166497" y="636371"/>
                  </a:moveTo>
                  <a:lnTo>
                    <a:pt x="161302" y="601497"/>
                  </a:lnTo>
                  <a:lnTo>
                    <a:pt x="146456" y="573798"/>
                  </a:lnTo>
                  <a:lnTo>
                    <a:pt x="145669" y="572312"/>
                  </a:lnTo>
                  <a:lnTo>
                    <a:pt x="143535" y="570687"/>
                  </a:lnTo>
                  <a:lnTo>
                    <a:pt x="143535" y="636371"/>
                  </a:lnTo>
                  <a:lnTo>
                    <a:pt x="139141" y="663778"/>
                  </a:lnTo>
                  <a:lnTo>
                    <a:pt x="126758" y="683882"/>
                  </a:lnTo>
                  <a:lnTo>
                    <a:pt x="107492" y="696252"/>
                  </a:lnTo>
                  <a:lnTo>
                    <a:pt x="82486" y="700468"/>
                  </a:lnTo>
                  <a:lnTo>
                    <a:pt x="58343" y="696252"/>
                  </a:lnTo>
                  <a:lnTo>
                    <a:pt x="39535" y="683882"/>
                  </a:lnTo>
                  <a:lnTo>
                    <a:pt x="27305" y="663778"/>
                  </a:lnTo>
                  <a:lnTo>
                    <a:pt x="22948" y="636371"/>
                  </a:lnTo>
                  <a:lnTo>
                    <a:pt x="27305" y="609879"/>
                  </a:lnTo>
                  <a:lnTo>
                    <a:pt x="39535" y="590219"/>
                  </a:lnTo>
                  <a:lnTo>
                    <a:pt x="58343" y="578002"/>
                  </a:lnTo>
                  <a:lnTo>
                    <a:pt x="82486" y="573798"/>
                  </a:lnTo>
                  <a:lnTo>
                    <a:pt x="107492" y="578002"/>
                  </a:lnTo>
                  <a:lnTo>
                    <a:pt x="126758" y="590219"/>
                  </a:lnTo>
                  <a:lnTo>
                    <a:pt x="139141" y="609879"/>
                  </a:lnTo>
                  <a:lnTo>
                    <a:pt x="143535" y="636371"/>
                  </a:lnTo>
                  <a:lnTo>
                    <a:pt x="143535" y="570687"/>
                  </a:lnTo>
                  <a:lnTo>
                    <a:pt x="119430" y="552272"/>
                  </a:lnTo>
                  <a:lnTo>
                    <a:pt x="82486" y="544830"/>
                  </a:lnTo>
                  <a:lnTo>
                    <a:pt x="46405" y="552272"/>
                  </a:lnTo>
                  <a:lnTo>
                    <a:pt x="20624" y="572312"/>
                  </a:lnTo>
                  <a:lnTo>
                    <a:pt x="5156" y="601497"/>
                  </a:lnTo>
                  <a:lnTo>
                    <a:pt x="0" y="636371"/>
                  </a:lnTo>
                  <a:lnTo>
                    <a:pt x="5156" y="672185"/>
                  </a:lnTo>
                  <a:lnTo>
                    <a:pt x="20624" y="701840"/>
                  </a:lnTo>
                  <a:lnTo>
                    <a:pt x="46405" y="722058"/>
                  </a:lnTo>
                  <a:lnTo>
                    <a:pt x="82486" y="729526"/>
                  </a:lnTo>
                  <a:lnTo>
                    <a:pt x="119430" y="722058"/>
                  </a:lnTo>
                  <a:lnTo>
                    <a:pt x="145669" y="701840"/>
                  </a:lnTo>
                  <a:lnTo>
                    <a:pt x="146392" y="700468"/>
                  </a:lnTo>
                  <a:lnTo>
                    <a:pt x="161302" y="672185"/>
                  </a:lnTo>
                  <a:lnTo>
                    <a:pt x="166497" y="636371"/>
                  </a:lnTo>
                  <a:close/>
                </a:path>
                <a:path w="167005" h="902334">
                  <a:moveTo>
                    <a:pt x="166497" y="447192"/>
                  </a:moveTo>
                  <a:lnTo>
                    <a:pt x="162661" y="411200"/>
                  </a:lnTo>
                  <a:lnTo>
                    <a:pt x="151968" y="387057"/>
                  </a:lnTo>
                  <a:lnTo>
                    <a:pt x="135547" y="373519"/>
                  </a:lnTo>
                  <a:lnTo>
                    <a:pt x="114579" y="369277"/>
                  </a:lnTo>
                  <a:lnTo>
                    <a:pt x="95618" y="374065"/>
                  </a:lnTo>
                  <a:lnTo>
                    <a:pt x="83248" y="387997"/>
                  </a:lnTo>
                  <a:lnTo>
                    <a:pt x="75476" y="410514"/>
                  </a:lnTo>
                  <a:lnTo>
                    <a:pt x="70294" y="441007"/>
                  </a:lnTo>
                  <a:lnTo>
                    <a:pt x="67119" y="464667"/>
                  </a:lnTo>
                  <a:lnTo>
                    <a:pt x="63233" y="482434"/>
                  </a:lnTo>
                  <a:lnTo>
                    <a:pt x="56743" y="493610"/>
                  </a:lnTo>
                  <a:lnTo>
                    <a:pt x="45808" y="497484"/>
                  </a:lnTo>
                  <a:lnTo>
                    <a:pt x="37084" y="495515"/>
                  </a:lnTo>
                  <a:lnTo>
                    <a:pt x="29806" y="488530"/>
                  </a:lnTo>
                  <a:lnTo>
                    <a:pt x="24803" y="474992"/>
                  </a:lnTo>
                  <a:lnTo>
                    <a:pt x="22948" y="453288"/>
                  </a:lnTo>
                  <a:lnTo>
                    <a:pt x="25044" y="431076"/>
                  </a:lnTo>
                  <a:lnTo>
                    <a:pt x="30568" y="416445"/>
                  </a:lnTo>
                  <a:lnTo>
                    <a:pt x="38379" y="408419"/>
                  </a:lnTo>
                  <a:lnTo>
                    <a:pt x="47332" y="405955"/>
                  </a:lnTo>
                  <a:lnTo>
                    <a:pt x="47332" y="376999"/>
                  </a:lnTo>
                  <a:lnTo>
                    <a:pt x="30289" y="380961"/>
                  </a:lnTo>
                  <a:lnTo>
                    <a:pt x="15087" y="393776"/>
                  </a:lnTo>
                  <a:lnTo>
                    <a:pt x="4178" y="416902"/>
                  </a:lnTo>
                  <a:lnTo>
                    <a:pt x="0" y="451764"/>
                  </a:lnTo>
                  <a:lnTo>
                    <a:pt x="3556" y="485724"/>
                  </a:lnTo>
                  <a:lnTo>
                    <a:pt x="13563" y="508393"/>
                  </a:lnTo>
                  <a:lnTo>
                    <a:pt x="29006" y="521081"/>
                  </a:lnTo>
                  <a:lnTo>
                    <a:pt x="48869" y="525018"/>
                  </a:lnTo>
                  <a:lnTo>
                    <a:pt x="65887" y="521766"/>
                  </a:lnTo>
                  <a:lnTo>
                    <a:pt x="78473" y="511632"/>
                  </a:lnTo>
                  <a:lnTo>
                    <a:pt x="87312" y="494080"/>
                  </a:lnTo>
                  <a:lnTo>
                    <a:pt x="93154" y="468528"/>
                  </a:lnTo>
                  <a:lnTo>
                    <a:pt x="97637" y="438886"/>
                  </a:lnTo>
                  <a:lnTo>
                    <a:pt x="101384" y="416826"/>
                  </a:lnTo>
                  <a:lnTo>
                    <a:pt x="107124" y="403085"/>
                  </a:lnTo>
                  <a:lnTo>
                    <a:pt x="117627" y="398335"/>
                  </a:lnTo>
                  <a:lnTo>
                    <a:pt x="129146" y="401675"/>
                  </a:lnTo>
                  <a:lnTo>
                    <a:pt x="136677" y="411302"/>
                  </a:lnTo>
                  <a:lnTo>
                    <a:pt x="140766" y="426669"/>
                  </a:lnTo>
                  <a:lnTo>
                    <a:pt x="142011" y="447192"/>
                  </a:lnTo>
                  <a:lnTo>
                    <a:pt x="140106" y="469468"/>
                  </a:lnTo>
                  <a:lnTo>
                    <a:pt x="134772" y="485863"/>
                  </a:lnTo>
                  <a:lnTo>
                    <a:pt x="126580" y="496277"/>
                  </a:lnTo>
                  <a:lnTo>
                    <a:pt x="116103" y="500532"/>
                  </a:lnTo>
                  <a:lnTo>
                    <a:pt x="116103" y="531114"/>
                  </a:lnTo>
                  <a:lnTo>
                    <a:pt x="135547" y="526364"/>
                  </a:lnTo>
                  <a:lnTo>
                    <a:pt x="151587" y="511441"/>
                  </a:lnTo>
                  <a:lnTo>
                    <a:pt x="162471" y="485381"/>
                  </a:lnTo>
                  <a:lnTo>
                    <a:pt x="166497" y="447192"/>
                  </a:lnTo>
                  <a:close/>
                </a:path>
              </a:pathLst>
            </a:custGeom>
            <a:solidFill>
              <a:srgbClr val="01887B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pic>
          <p:nvPicPr>
            <p:cNvPr id="50" name="object 35">
              <a:extLst>
                <a:ext uri="{FF2B5EF4-FFF2-40B4-BE49-F238E27FC236}">
                  <a16:creationId xmlns:a16="http://schemas.microsoft.com/office/drawing/2014/main" id="{A0368D26-A5D7-4A54-8A7B-2A073686B078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03972" y="5527446"/>
              <a:ext cx="166497" cy="323888"/>
            </a:xfrm>
            <a:prstGeom prst="rect">
              <a:avLst/>
            </a:prstGeom>
          </p:spPr>
        </p:pic>
        <p:sp>
          <p:nvSpPr>
            <p:cNvPr id="52" name="object 37">
              <a:extLst>
                <a:ext uri="{FF2B5EF4-FFF2-40B4-BE49-F238E27FC236}">
                  <a16:creationId xmlns:a16="http://schemas.microsoft.com/office/drawing/2014/main" id="{723228AF-0F88-471A-A91A-E90EBDEFF687}"/>
                </a:ext>
              </a:extLst>
            </p:cNvPr>
            <p:cNvSpPr/>
            <p:nvPr/>
          </p:nvSpPr>
          <p:spPr>
            <a:xfrm>
              <a:off x="1572768" y="5516879"/>
              <a:ext cx="41275" cy="2484120"/>
            </a:xfrm>
            <a:custGeom>
              <a:avLst/>
              <a:gdLst/>
              <a:ahLst/>
              <a:cxnLst/>
              <a:rect l="l" t="t" r="r" b="b"/>
              <a:pathLst>
                <a:path w="41275" h="2484120">
                  <a:moveTo>
                    <a:pt x="41147" y="0"/>
                  </a:moveTo>
                  <a:lnTo>
                    <a:pt x="0" y="0"/>
                  </a:lnTo>
                  <a:lnTo>
                    <a:pt x="0" y="2484120"/>
                  </a:lnTo>
                  <a:lnTo>
                    <a:pt x="41147" y="2484120"/>
                  </a:lnTo>
                  <a:lnTo>
                    <a:pt x="41147" y="0"/>
                  </a:lnTo>
                  <a:close/>
                </a:path>
              </a:pathLst>
            </a:custGeom>
            <a:solidFill>
              <a:srgbClr val="01887B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9" name="object 9"/>
          <p:cNvSpPr/>
          <p:nvPr/>
        </p:nvSpPr>
        <p:spPr>
          <a:xfrm>
            <a:off x="0" y="269748"/>
            <a:ext cx="4191000" cy="749807"/>
          </a:xfrm>
          <a:custGeom>
            <a:avLst/>
            <a:gdLst/>
            <a:ahLst/>
            <a:cxnLst/>
            <a:rect l="l" t="t" r="r" b="b"/>
            <a:pathLst>
              <a:path w="3592067" h="749807">
                <a:moveTo>
                  <a:pt x="3592067" y="749807"/>
                </a:moveTo>
                <a:lnTo>
                  <a:pt x="3592067" y="0"/>
                </a:lnTo>
                <a:lnTo>
                  <a:pt x="0" y="0"/>
                </a:lnTo>
                <a:lnTo>
                  <a:pt x="0" y="749807"/>
                </a:lnTo>
                <a:lnTo>
                  <a:pt x="3592067" y="749807"/>
                </a:lnTo>
                <a:close/>
              </a:path>
            </a:pathLst>
          </a:custGeom>
          <a:solidFill>
            <a:srgbClr val="0958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477500" y="260603"/>
            <a:ext cx="1467611" cy="8229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25457" y="403199"/>
            <a:ext cx="3662977" cy="482904"/>
          </a:xfrm>
          <a:prstGeom prst="rect">
            <a:avLst/>
          </a:prstGeom>
        </p:spPr>
        <p:txBody>
          <a:bodyPr wrap="square" lIns="0" tIns="23812" rIns="0" bIns="0" rtlCol="0">
            <a:noAutofit/>
          </a:bodyPr>
          <a:lstStyle/>
          <a:p>
            <a:pPr marL="12700" algn="ctr">
              <a:lnSpc>
                <a:spcPts val="3750"/>
              </a:lnSpc>
            </a:pPr>
            <a:r>
              <a:rPr lang="fr-FR" sz="3600" b="1" spc="15" dirty="0">
                <a:solidFill>
                  <a:srgbClr val="FFFFFF"/>
                </a:solidFill>
                <a:latin typeface="Cambria"/>
                <a:cs typeface="Cambria"/>
              </a:rPr>
              <a:t>NOS PRODUITS</a:t>
            </a:r>
            <a:endParaRPr lang="fr-FR" sz="3600" b="1" dirty="0">
              <a:latin typeface="Cambria"/>
              <a:cs typeface="Cambria"/>
            </a:endParaRPr>
          </a:p>
        </p:txBody>
      </p:sp>
      <p:sp>
        <p:nvSpPr>
          <p:cNvPr id="53" name="object 8">
            <a:extLst>
              <a:ext uri="{FF2B5EF4-FFF2-40B4-BE49-F238E27FC236}">
                <a16:creationId xmlns:a16="http://schemas.microsoft.com/office/drawing/2014/main" id="{BB393335-E0C1-469B-AF7C-CDF8E84DD6AE}"/>
              </a:ext>
            </a:extLst>
          </p:cNvPr>
          <p:cNvSpPr/>
          <p:nvPr/>
        </p:nvSpPr>
        <p:spPr>
          <a:xfrm>
            <a:off x="-36393" y="-36391"/>
            <a:ext cx="12264786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9">
            <a:extLst>
              <a:ext uri="{FF2B5EF4-FFF2-40B4-BE49-F238E27FC236}">
                <a16:creationId xmlns:a16="http://schemas.microsoft.com/office/drawing/2014/main" id="{3036E135-F419-4BDB-B7E2-497EB7554C3E}"/>
              </a:ext>
            </a:extLst>
          </p:cNvPr>
          <p:cNvSpPr/>
          <p:nvPr/>
        </p:nvSpPr>
        <p:spPr>
          <a:xfrm>
            <a:off x="-12510" y="233357"/>
            <a:ext cx="4216020" cy="749807"/>
          </a:xfrm>
          <a:custGeom>
            <a:avLst/>
            <a:gdLst/>
            <a:ahLst/>
            <a:cxnLst/>
            <a:rect l="l" t="t" r="r" b="b"/>
            <a:pathLst>
              <a:path w="3592067" h="749807">
                <a:moveTo>
                  <a:pt x="3592067" y="749807"/>
                </a:moveTo>
                <a:lnTo>
                  <a:pt x="3592067" y="0"/>
                </a:lnTo>
                <a:lnTo>
                  <a:pt x="0" y="0"/>
                </a:lnTo>
                <a:lnTo>
                  <a:pt x="0" y="749807"/>
                </a:lnTo>
                <a:lnTo>
                  <a:pt x="3592067" y="749807"/>
                </a:lnTo>
                <a:close/>
              </a:path>
            </a:pathLst>
          </a:custGeom>
          <a:solidFill>
            <a:srgbClr val="0958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10">
            <a:extLst>
              <a:ext uri="{FF2B5EF4-FFF2-40B4-BE49-F238E27FC236}">
                <a16:creationId xmlns:a16="http://schemas.microsoft.com/office/drawing/2014/main" id="{1BFAD630-D39A-446E-9856-2BA7C35F0F1E}"/>
              </a:ext>
            </a:extLst>
          </p:cNvPr>
          <p:cNvSpPr/>
          <p:nvPr/>
        </p:nvSpPr>
        <p:spPr>
          <a:xfrm>
            <a:off x="10473119" y="224212"/>
            <a:ext cx="1476374" cy="8229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6">
            <a:extLst>
              <a:ext uri="{FF2B5EF4-FFF2-40B4-BE49-F238E27FC236}">
                <a16:creationId xmlns:a16="http://schemas.microsoft.com/office/drawing/2014/main" id="{EF99B70E-71CA-4413-9CDC-0916FBC0A241}"/>
              </a:ext>
            </a:extLst>
          </p:cNvPr>
          <p:cNvSpPr txBox="1"/>
          <p:nvPr/>
        </p:nvSpPr>
        <p:spPr>
          <a:xfrm>
            <a:off x="314523" y="366808"/>
            <a:ext cx="3684846" cy="482904"/>
          </a:xfrm>
          <a:prstGeom prst="rect">
            <a:avLst/>
          </a:prstGeom>
        </p:spPr>
        <p:txBody>
          <a:bodyPr wrap="square" lIns="0" tIns="23812" rIns="0" bIns="0" rtlCol="0">
            <a:noAutofit/>
          </a:bodyPr>
          <a:lstStyle/>
          <a:p>
            <a:pPr marL="12700" algn="ctr">
              <a:lnSpc>
                <a:spcPts val="3750"/>
              </a:lnSpc>
            </a:pPr>
            <a:r>
              <a:rPr lang="fr-FR" sz="3600" b="1" spc="15" dirty="0">
                <a:solidFill>
                  <a:srgbClr val="FFFFFF"/>
                </a:solidFill>
                <a:latin typeface="Cambria"/>
                <a:cs typeface="Cambria"/>
              </a:rPr>
              <a:t>NOS PRODUITS</a:t>
            </a:r>
            <a:endParaRPr lang="fr-FR" sz="3600" b="1" dirty="0">
              <a:latin typeface="Cambria"/>
              <a:cs typeface="Cambria"/>
            </a:endParaRPr>
          </a:p>
        </p:txBody>
      </p:sp>
      <p:pic>
        <p:nvPicPr>
          <p:cNvPr id="91" name="object 6">
            <a:extLst>
              <a:ext uri="{FF2B5EF4-FFF2-40B4-BE49-F238E27FC236}">
                <a16:creationId xmlns:a16="http://schemas.microsoft.com/office/drawing/2014/main" id="{7171EF49-336A-4A55-AEBC-09D549B3B4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579000" y="-688200"/>
            <a:ext cx="5220000" cy="9720000"/>
          </a:xfrm>
          <a:prstGeom prst="rect">
            <a:avLst/>
          </a:prstGeom>
        </p:spPr>
      </p:pic>
      <p:sp>
        <p:nvSpPr>
          <p:cNvPr id="96" name="object 6">
            <a:extLst>
              <a:ext uri="{FF2B5EF4-FFF2-40B4-BE49-F238E27FC236}">
                <a16:creationId xmlns:a16="http://schemas.microsoft.com/office/drawing/2014/main" id="{E01B1A2A-6CC5-49DF-BE25-6702E0009293}"/>
              </a:ext>
            </a:extLst>
          </p:cNvPr>
          <p:cNvSpPr txBox="1"/>
          <p:nvPr/>
        </p:nvSpPr>
        <p:spPr>
          <a:xfrm>
            <a:off x="7551398" y="1905000"/>
            <a:ext cx="2202202" cy="434694"/>
          </a:xfrm>
          <a:prstGeom prst="rect">
            <a:avLst/>
          </a:prstGeom>
          <a:solidFill>
            <a:schemeClr val="bg1"/>
          </a:solidFill>
        </p:spPr>
        <p:txBody>
          <a:bodyPr wrap="square" lIns="0" tIns="23812" rIns="0" bIns="0" rtlCol="0">
            <a:noAutofit/>
          </a:bodyPr>
          <a:lstStyle/>
          <a:p>
            <a:pPr marL="12700" algn="ctr">
              <a:lnSpc>
                <a:spcPts val="3750"/>
              </a:lnSpc>
            </a:pPr>
            <a:r>
              <a:rPr lang="fr-FR" sz="1600" b="1" spc="15" dirty="0">
                <a:latin typeface="Cambria"/>
                <a:cs typeface="Cambria"/>
              </a:rPr>
              <a:t>Panneau solaire</a:t>
            </a:r>
            <a:endParaRPr lang="fr-FR" sz="1600" b="1" dirty="0">
              <a:latin typeface="Cambria"/>
              <a:cs typeface="Cambria"/>
            </a:endParaRPr>
          </a:p>
        </p:txBody>
      </p:sp>
      <p:sp>
        <p:nvSpPr>
          <p:cNvPr id="97" name="object 6">
            <a:extLst>
              <a:ext uri="{FF2B5EF4-FFF2-40B4-BE49-F238E27FC236}">
                <a16:creationId xmlns:a16="http://schemas.microsoft.com/office/drawing/2014/main" id="{A77166EE-F7E9-4E50-8E74-EE8F8F165AF2}"/>
              </a:ext>
            </a:extLst>
          </p:cNvPr>
          <p:cNvSpPr txBox="1"/>
          <p:nvPr/>
        </p:nvSpPr>
        <p:spPr>
          <a:xfrm>
            <a:off x="8686800" y="3299106"/>
            <a:ext cx="2202202" cy="434694"/>
          </a:xfrm>
          <a:prstGeom prst="rect">
            <a:avLst/>
          </a:prstGeom>
          <a:solidFill>
            <a:schemeClr val="bg1"/>
          </a:solidFill>
        </p:spPr>
        <p:txBody>
          <a:bodyPr wrap="square" lIns="0" tIns="23812" rIns="0" bIns="0" rtlCol="0">
            <a:noAutofit/>
          </a:bodyPr>
          <a:lstStyle/>
          <a:p>
            <a:pPr marL="12700" algn="ctr">
              <a:lnSpc>
                <a:spcPts val="3750"/>
              </a:lnSpc>
            </a:pPr>
            <a:r>
              <a:rPr lang="fr-FR" sz="1600" b="1" spc="15" dirty="0">
                <a:latin typeface="Cambria"/>
                <a:cs typeface="Cambria"/>
              </a:rPr>
              <a:t>Capteur micro onde</a:t>
            </a:r>
            <a:endParaRPr lang="fr-FR" sz="1600" b="1" dirty="0">
              <a:latin typeface="Cambria"/>
              <a:cs typeface="Cambria"/>
            </a:endParaRPr>
          </a:p>
        </p:txBody>
      </p:sp>
      <p:sp>
        <p:nvSpPr>
          <p:cNvPr id="98" name="object 6">
            <a:extLst>
              <a:ext uri="{FF2B5EF4-FFF2-40B4-BE49-F238E27FC236}">
                <a16:creationId xmlns:a16="http://schemas.microsoft.com/office/drawing/2014/main" id="{80E5F1FC-16DA-4441-B7BC-C2ECB49CE223}"/>
              </a:ext>
            </a:extLst>
          </p:cNvPr>
          <p:cNvSpPr txBox="1"/>
          <p:nvPr/>
        </p:nvSpPr>
        <p:spPr>
          <a:xfrm>
            <a:off x="7696200" y="4213506"/>
            <a:ext cx="2202202" cy="434694"/>
          </a:xfrm>
          <a:prstGeom prst="rect">
            <a:avLst/>
          </a:prstGeom>
          <a:solidFill>
            <a:schemeClr val="bg1"/>
          </a:solidFill>
        </p:spPr>
        <p:txBody>
          <a:bodyPr wrap="square" lIns="0" tIns="23812" rIns="0" bIns="0" rtlCol="0">
            <a:noAutofit/>
          </a:bodyPr>
          <a:lstStyle/>
          <a:p>
            <a:pPr marL="12700" algn="ctr">
              <a:lnSpc>
                <a:spcPts val="3750"/>
              </a:lnSpc>
            </a:pPr>
            <a:r>
              <a:rPr lang="fr-FR" sz="1600" b="1" spc="15" dirty="0">
                <a:latin typeface="Cambria"/>
                <a:cs typeface="Cambria"/>
              </a:rPr>
              <a:t>Lumière LED</a:t>
            </a:r>
            <a:endParaRPr lang="fr-FR" sz="1600" b="1" dirty="0">
              <a:latin typeface="Cambria"/>
              <a:cs typeface="Cambria"/>
            </a:endParaRPr>
          </a:p>
        </p:txBody>
      </p:sp>
      <p:sp>
        <p:nvSpPr>
          <p:cNvPr id="99" name="object 6">
            <a:extLst>
              <a:ext uri="{FF2B5EF4-FFF2-40B4-BE49-F238E27FC236}">
                <a16:creationId xmlns:a16="http://schemas.microsoft.com/office/drawing/2014/main" id="{637F8863-248D-4CF1-B177-1C28C4BFC551}"/>
              </a:ext>
            </a:extLst>
          </p:cNvPr>
          <p:cNvSpPr txBox="1"/>
          <p:nvPr/>
        </p:nvSpPr>
        <p:spPr>
          <a:xfrm>
            <a:off x="6019799" y="4800600"/>
            <a:ext cx="2678053" cy="434694"/>
          </a:xfrm>
          <a:prstGeom prst="rect">
            <a:avLst/>
          </a:prstGeom>
          <a:solidFill>
            <a:schemeClr val="bg1"/>
          </a:solidFill>
        </p:spPr>
        <p:txBody>
          <a:bodyPr wrap="square" lIns="0" tIns="23812" rIns="0" bIns="0" rtlCol="0">
            <a:noAutofit/>
          </a:bodyPr>
          <a:lstStyle/>
          <a:p>
            <a:pPr marL="12700" algn="ctr">
              <a:lnSpc>
                <a:spcPts val="3750"/>
              </a:lnSpc>
            </a:pPr>
            <a:r>
              <a:rPr lang="fr-FR" sz="1600" b="1" spc="15" dirty="0">
                <a:latin typeface="Cambria"/>
                <a:cs typeface="Cambria"/>
              </a:rPr>
              <a:t>Batterie à Lithium Po4 life</a:t>
            </a:r>
            <a:endParaRPr lang="fr-FR" sz="1600" b="1" dirty="0">
              <a:latin typeface="Cambria"/>
              <a:cs typeface="Cambria"/>
            </a:endParaRPr>
          </a:p>
        </p:txBody>
      </p:sp>
      <p:sp>
        <p:nvSpPr>
          <p:cNvPr id="100" name="object 6">
            <a:extLst>
              <a:ext uri="{FF2B5EF4-FFF2-40B4-BE49-F238E27FC236}">
                <a16:creationId xmlns:a16="http://schemas.microsoft.com/office/drawing/2014/main" id="{5B550527-8158-4E22-81F8-F5AC4E803674}"/>
              </a:ext>
            </a:extLst>
          </p:cNvPr>
          <p:cNvSpPr txBox="1"/>
          <p:nvPr/>
        </p:nvSpPr>
        <p:spPr>
          <a:xfrm>
            <a:off x="4865747" y="5432706"/>
            <a:ext cx="2678053" cy="434694"/>
          </a:xfrm>
          <a:prstGeom prst="rect">
            <a:avLst/>
          </a:prstGeom>
          <a:solidFill>
            <a:schemeClr val="bg1"/>
          </a:solidFill>
        </p:spPr>
        <p:txBody>
          <a:bodyPr wrap="square" lIns="0" tIns="23812" rIns="0" bIns="0" rtlCol="0">
            <a:noAutofit/>
          </a:bodyPr>
          <a:lstStyle/>
          <a:p>
            <a:pPr marL="12700" algn="ctr">
              <a:lnSpc>
                <a:spcPts val="3750"/>
              </a:lnSpc>
            </a:pPr>
            <a:r>
              <a:rPr lang="fr-FR" sz="1600" b="1" spc="15" dirty="0">
                <a:latin typeface="Cambria"/>
                <a:cs typeface="Cambria"/>
              </a:rPr>
              <a:t>Support</a:t>
            </a:r>
            <a:endParaRPr lang="fr-FR" sz="1600" b="1" dirty="0">
              <a:latin typeface="Cambria"/>
              <a:cs typeface="Cambria"/>
            </a:endParaRPr>
          </a:p>
        </p:txBody>
      </p:sp>
      <p:sp>
        <p:nvSpPr>
          <p:cNvPr id="101" name="object 6">
            <a:extLst>
              <a:ext uri="{FF2B5EF4-FFF2-40B4-BE49-F238E27FC236}">
                <a16:creationId xmlns:a16="http://schemas.microsoft.com/office/drawing/2014/main" id="{A8787035-2485-48E7-951A-DAC3711E6081}"/>
              </a:ext>
            </a:extLst>
          </p:cNvPr>
          <p:cNvSpPr txBox="1"/>
          <p:nvPr/>
        </p:nvSpPr>
        <p:spPr>
          <a:xfrm>
            <a:off x="8305800" y="3733800"/>
            <a:ext cx="2678053" cy="434694"/>
          </a:xfrm>
          <a:prstGeom prst="rect">
            <a:avLst/>
          </a:prstGeom>
          <a:solidFill>
            <a:schemeClr val="bg1"/>
          </a:solidFill>
        </p:spPr>
        <p:txBody>
          <a:bodyPr wrap="square" lIns="0" tIns="23812" rIns="0" bIns="0" rtlCol="0">
            <a:noAutofit/>
          </a:bodyPr>
          <a:lstStyle/>
          <a:p>
            <a:pPr marL="12700" algn="ctr">
              <a:lnSpc>
                <a:spcPts val="3750"/>
              </a:lnSpc>
            </a:pPr>
            <a:r>
              <a:rPr lang="fr-FR" sz="1600" b="1" spc="15" dirty="0">
                <a:latin typeface="Cambria"/>
                <a:cs typeface="Cambria"/>
              </a:rPr>
              <a:t>Dissipateur de chaleur</a:t>
            </a:r>
            <a:endParaRPr lang="fr-FR" sz="1600" b="1" dirty="0">
              <a:latin typeface="Cambria"/>
              <a:cs typeface="Cambria"/>
            </a:endParaRPr>
          </a:p>
        </p:txBody>
      </p: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0D05B58E-AFB9-4BDA-8BC8-F499ECA125F6}"/>
              </a:ext>
            </a:extLst>
          </p:cNvPr>
          <p:cNvCxnSpPr>
            <a:cxnSpLocks/>
          </p:cNvCxnSpPr>
          <p:nvPr/>
        </p:nvCxnSpPr>
        <p:spPr>
          <a:xfrm flipH="1">
            <a:off x="7086600" y="2743200"/>
            <a:ext cx="1800000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E7EF5EF1-39B0-4FEA-8900-20CB49C009E6}"/>
              </a:ext>
            </a:extLst>
          </p:cNvPr>
          <p:cNvCxnSpPr>
            <a:cxnSpLocks/>
          </p:cNvCxnSpPr>
          <p:nvPr/>
        </p:nvCxnSpPr>
        <p:spPr>
          <a:xfrm flipH="1">
            <a:off x="6781800" y="3048000"/>
            <a:ext cx="1800000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63D775C8-CB46-4CAE-A557-A77102416544}"/>
              </a:ext>
            </a:extLst>
          </p:cNvPr>
          <p:cNvCxnSpPr>
            <a:cxnSpLocks/>
          </p:cNvCxnSpPr>
          <p:nvPr/>
        </p:nvCxnSpPr>
        <p:spPr>
          <a:xfrm flipH="1">
            <a:off x="6705600" y="3352800"/>
            <a:ext cx="1800000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bject 6">
            <a:extLst>
              <a:ext uri="{FF2B5EF4-FFF2-40B4-BE49-F238E27FC236}">
                <a16:creationId xmlns:a16="http://schemas.microsoft.com/office/drawing/2014/main" id="{3C25F275-F02C-4E54-A2E0-1872230BD4F7}"/>
              </a:ext>
            </a:extLst>
          </p:cNvPr>
          <p:cNvSpPr txBox="1"/>
          <p:nvPr/>
        </p:nvSpPr>
        <p:spPr>
          <a:xfrm>
            <a:off x="8458200" y="2384706"/>
            <a:ext cx="2202202" cy="434694"/>
          </a:xfrm>
          <a:prstGeom prst="rect">
            <a:avLst/>
          </a:prstGeom>
          <a:solidFill>
            <a:schemeClr val="bg1"/>
          </a:solidFill>
        </p:spPr>
        <p:txBody>
          <a:bodyPr wrap="square" lIns="0" tIns="23812" rIns="0" bIns="0" rtlCol="0">
            <a:noAutofit/>
          </a:bodyPr>
          <a:lstStyle/>
          <a:p>
            <a:pPr marL="12700" algn="ctr">
              <a:lnSpc>
                <a:spcPts val="3750"/>
              </a:lnSpc>
            </a:pPr>
            <a:r>
              <a:rPr lang="fr-FR" sz="1600" b="1" spc="15" dirty="0">
                <a:latin typeface="Cambria"/>
                <a:cs typeface="Cambria"/>
              </a:rPr>
              <a:t>Capteur</a:t>
            </a:r>
            <a:endParaRPr lang="fr-FR" sz="1600" b="1" dirty="0">
              <a:latin typeface="Cambria"/>
              <a:cs typeface="Cambria"/>
            </a:endParaRPr>
          </a:p>
        </p:txBody>
      </p:sp>
      <p:sp>
        <p:nvSpPr>
          <p:cNvPr id="107" name="object 6">
            <a:extLst>
              <a:ext uri="{FF2B5EF4-FFF2-40B4-BE49-F238E27FC236}">
                <a16:creationId xmlns:a16="http://schemas.microsoft.com/office/drawing/2014/main" id="{CAA180D1-03B2-439C-AE54-9570888934BA}"/>
              </a:ext>
            </a:extLst>
          </p:cNvPr>
          <p:cNvSpPr txBox="1"/>
          <p:nvPr/>
        </p:nvSpPr>
        <p:spPr>
          <a:xfrm>
            <a:off x="8610600" y="2689506"/>
            <a:ext cx="2202202" cy="434694"/>
          </a:xfrm>
          <a:prstGeom prst="rect">
            <a:avLst/>
          </a:prstGeom>
          <a:noFill/>
        </p:spPr>
        <p:txBody>
          <a:bodyPr wrap="square" lIns="0" tIns="23812" rIns="0" bIns="0" rtlCol="0">
            <a:noAutofit/>
          </a:bodyPr>
          <a:lstStyle/>
          <a:p>
            <a:pPr marL="12700" algn="ctr">
              <a:lnSpc>
                <a:spcPts val="3750"/>
              </a:lnSpc>
            </a:pPr>
            <a:r>
              <a:rPr lang="fr-FR" sz="1600" b="1" spc="15" dirty="0">
                <a:latin typeface="Cambria"/>
                <a:cs typeface="Cambria"/>
              </a:rPr>
              <a:t>Connectivité</a:t>
            </a:r>
            <a:endParaRPr lang="fr-FR" sz="1600" b="1" dirty="0">
              <a:latin typeface="Cambria"/>
              <a:cs typeface="Cambria"/>
            </a:endParaRPr>
          </a:p>
        </p:txBody>
      </p:sp>
      <p:sp>
        <p:nvSpPr>
          <p:cNvPr id="108" name="object 6">
            <a:extLst>
              <a:ext uri="{FF2B5EF4-FFF2-40B4-BE49-F238E27FC236}">
                <a16:creationId xmlns:a16="http://schemas.microsoft.com/office/drawing/2014/main" id="{B2752629-2BDC-4665-8351-E1AB86C513E9}"/>
              </a:ext>
            </a:extLst>
          </p:cNvPr>
          <p:cNvSpPr txBox="1"/>
          <p:nvPr/>
        </p:nvSpPr>
        <p:spPr>
          <a:xfrm>
            <a:off x="8618198" y="2994306"/>
            <a:ext cx="2202202" cy="434694"/>
          </a:xfrm>
          <a:prstGeom prst="rect">
            <a:avLst/>
          </a:prstGeom>
          <a:noFill/>
        </p:spPr>
        <p:txBody>
          <a:bodyPr wrap="square" lIns="0" tIns="23812" rIns="0" bIns="0" rtlCol="0">
            <a:noAutofit/>
          </a:bodyPr>
          <a:lstStyle/>
          <a:p>
            <a:pPr marL="12700" algn="ctr">
              <a:lnSpc>
                <a:spcPts val="3750"/>
              </a:lnSpc>
            </a:pPr>
            <a:r>
              <a:rPr lang="fr-FR" sz="1600" b="1" spc="15" dirty="0">
                <a:latin typeface="Cambria"/>
                <a:cs typeface="Cambria"/>
              </a:rPr>
              <a:t>Antenne 5G/4G</a:t>
            </a:r>
            <a:endParaRPr lang="fr-FR" sz="1600" b="1" dirty="0">
              <a:latin typeface="Cambria"/>
              <a:cs typeface="Cambria"/>
            </a:endParaRPr>
          </a:p>
        </p:txBody>
      </p:sp>
      <p:sp>
        <p:nvSpPr>
          <p:cNvPr id="109" name="object 6">
            <a:extLst>
              <a:ext uri="{FF2B5EF4-FFF2-40B4-BE49-F238E27FC236}">
                <a16:creationId xmlns:a16="http://schemas.microsoft.com/office/drawing/2014/main" id="{93C29252-21BE-46EE-9D50-3B919D6C88A4}"/>
              </a:ext>
            </a:extLst>
          </p:cNvPr>
          <p:cNvSpPr txBox="1"/>
          <p:nvPr/>
        </p:nvSpPr>
        <p:spPr>
          <a:xfrm>
            <a:off x="2938353" y="1117296"/>
            <a:ext cx="6358047" cy="4829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23812" rIns="0" bIns="0" rtlCol="0">
            <a:noAutofit/>
          </a:bodyPr>
          <a:lstStyle/>
          <a:p>
            <a:pPr marL="12700" algn="ctr">
              <a:lnSpc>
                <a:spcPts val="3750"/>
              </a:lnSpc>
            </a:pPr>
            <a:r>
              <a:rPr lang="fr-FR" sz="2800" b="1" dirty="0">
                <a:latin typeface="Cambria"/>
                <a:cs typeface="Cambria"/>
              </a:rPr>
              <a:t>LAMPADAIRE SOLAIRE TOUT EN UN</a:t>
            </a:r>
          </a:p>
        </p:txBody>
      </p:sp>
      <p:sp>
        <p:nvSpPr>
          <p:cNvPr id="110" name="object 6">
            <a:extLst>
              <a:ext uri="{FF2B5EF4-FFF2-40B4-BE49-F238E27FC236}">
                <a16:creationId xmlns:a16="http://schemas.microsoft.com/office/drawing/2014/main" id="{529C09E3-AB54-4E5E-82D6-3D65247196B4}"/>
              </a:ext>
            </a:extLst>
          </p:cNvPr>
          <p:cNvSpPr txBox="1"/>
          <p:nvPr/>
        </p:nvSpPr>
        <p:spPr>
          <a:xfrm>
            <a:off x="5073880" y="1546084"/>
            <a:ext cx="2044241" cy="282716"/>
          </a:xfrm>
          <a:prstGeom prst="rect">
            <a:avLst/>
          </a:prstGeom>
          <a:noFill/>
        </p:spPr>
        <p:txBody>
          <a:bodyPr wrap="square" lIns="0" tIns="23812" rIns="0" bIns="0" rtlCol="0">
            <a:noAutofit/>
          </a:bodyPr>
          <a:lstStyle/>
          <a:p>
            <a:pPr marL="12700" algn="ctr">
              <a:lnSpc>
                <a:spcPts val="3750"/>
              </a:lnSpc>
            </a:pPr>
            <a:r>
              <a:rPr lang="fr-FR" sz="1600" b="1" dirty="0">
                <a:latin typeface="Cambria"/>
                <a:cs typeface="Cambria"/>
              </a:rPr>
              <a:t>LES COMPOSANTES </a:t>
            </a:r>
          </a:p>
        </p:txBody>
      </p:sp>
    </p:spTree>
    <p:extLst>
      <p:ext uri="{BB962C8B-B14F-4D97-AF65-F5344CB8AC3E}">
        <p14:creationId xmlns:p14="http://schemas.microsoft.com/office/powerpoint/2010/main" val="483241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76199" y="1950900"/>
            <a:ext cx="2880000" cy="288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4913" y="208788"/>
            <a:ext cx="1694687" cy="1027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29861" y="1383939"/>
            <a:ext cx="5410201" cy="4068000"/>
          </a:xfrm>
          <a:prstGeom prst="rect">
            <a:avLst/>
          </a:prstGeom>
          <a:blipFill>
            <a:blip r:embed="rId4" cstate="print"/>
            <a:srcRect/>
            <a:stretch>
              <a:fillRect l="-7643" t="-7559" r="-12131" b="-12279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35656" y="1629000"/>
            <a:ext cx="3600000" cy="360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48056"/>
            <a:ext cx="370332" cy="550163"/>
          </a:xfrm>
          <a:custGeom>
            <a:avLst/>
            <a:gdLst/>
            <a:ahLst/>
            <a:cxnLst/>
            <a:rect l="l" t="t" r="r" b="b"/>
            <a:pathLst>
              <a:path w="370332" h="550163">
                <a:moveTo>
                  <a:pt x="0" y="550163"/>
                </a:moveTo>
                <a:lnTo>
                  <a:pt x="370332" y="550163"/>
                </a:lnTo>
                <a:lnTo>
                  <a:pt x="370332" y="0"/>
                </a:lnTo>
                <a:lnTo>
                  <a:pt x="0" y="0"/>
                </a:lnTo>
                <a:lnTo>
                  <a:pt x="0" y="550163"/>
                </a:lnTo>
                <a:close/>
              </a:path>
            </a:pathLst>
          </a:custGeom>
          <a:solidFill>
            <a:srgbClr val="FFB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35656" y="6563868"/>
            <a:ext cx="1543803" cy="294129"/>
          </a:xfrm>
          <a:custGeom>
            <a:avLst/>
            <a:gdLst/>
            <a:ahLst/>
            <a:cxnLst/>
            <a:rect l="l" t="t" r="r" b="b"/>
            <a:pathLst>
              <a:path w="1543803" h="294129">
                <a:moveTo>
                  <a:pt x="1543803" y="294129"/>
                </a:moveTo>
                <a:lnTo>
                  <a:pt x="771901" y="0"/>
                </a:lnTo>
                <a:lnTo>
                  <a:pt x="0" y="294129"/>
                </a:lnTo>
                <a:lnTo>
                  <a:pt x="1543803" y="294129"/>
                </a:lnTo>
                <a:close/>
              </a:path>
            </a:pathLst>
          </a:custGeom>
          <a:solidFill>
            <a:srgbClr val="FFB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61005" y="5715000"/>
            <a:ext cx="5701995" cy="403946"/>
          </a:xfrm>
          <a:prstGeom prst="rect">
            <a:avLst/>
          </a:prstGeom>
        </p:spPr>
        <p:txBody>
          <a:bodyPr wrap="square" lIns="0" tIns="14033" rIns="0" bIns="0" rtlCol="0">
            <a:noAutofit/>
          </a:bodyPr>
          <a:lstStyle/>
          <a:p>
            <a:pPr algn="ctr"/>
            <a:r>
              <a:rPr lang="fr-FR" sz="2800" b="1" dirty="0">
                <a:latin typeface="Cambria" panose="02040503050406030204" pitchFamily="18" charset="0"/>
                <a:ea typeface="Cambria" panose="02040503050406030204" pitchFamily="18" charset="0"/>
              </a:rPr>
              <a:t>LE VILLAGE À LA NUIT TOMBÉE</a:t>
            </a: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6E80EADD-8B26-4282-9272-B4DB7BBBFE4E}"/>
              </a:ext>
            </a:extLst>
          </p:cNvPr>
          <p:cNvSpPr/>
          <p:nvPr/>
        </p:nvSpPr>
        <p:spPr>
          <a:xfrm>
            <a:off x="0" y="316993"/>
            <a:ext cx="10287000" cy="749807"/>
          </a:xfrm>
          <a:custGeom>
            <a:avLst/>
            <a:gdLst/>
            <a:ahLst/>
            <a:cxnLst/>
            <a:rect l="l" t="t" r="r" b="b"/>
            <a:pathLst>
              <a:path w="5609844" h="749807">
                <a:moveTo>
                  <a:pt x="5609844" y="749807"/>
                </a:moveTo>
                <a:lnTo>
                  <a:pt x="5609844" y="0"/>
                </a:lnTo>
                <a:lnTo>
                  <a:pt x="0" y="0"/>
                </a:lnTo>
                <a:lnTo>
                  <a:pt x="0" y="749807"/>
                </a:lnTo>
                <a:lnTo>
                  <a:pt x="5609844" y="749807"/>
                </a:lnTo>
                <a:close/>
              </a:path>
            </a:pathLst>
          </a:custGeom>
          <a:solidFill>
            <a:srgbClr val="0958A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F22BCFAF-355F-4C82-B4EA-7870AB390672}"/>
              </a:ext>
            </a:extLst>
          </p:cNvPr>
          <p:cNvSpPr txBox="1"/>
          <p:nvPr/>
        </p:nvSpPr>
        <p:spPr>
          <a:xfrm>
            <a:off x="76199" y="381000"/>
            <a:ext cx="10061447" cy="482904"/>
          </a:xfrm>
          <a:prstGeom prst="rect">
            <a:avLst/>
          </a:prstGeom>
        </p:spPr>
        <p:txBody>
          <a:bodyPr wrap="square" lIns="0" tIns="24130" rIns="0" bIns="0" rtlCol="0">
            <a:noAutofit/>
          </a:bodyPr>
          <a:lstStyle/>
          <a:p>
            <a:pPr marL="12700" algn="ctr">
              <a:lnSpc>
                <a:spcPts val="3800"/>
              </a:lnSpc>
            </a:pPr>
            <a:r>
              <a:rPr lang="it-IT" sz="3600" b="1" spc="-275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Noto Mono"/>
              </a:rPr>
              <a:t>CAS  DU VILLAGE DE DONVAGNE - BONDOUKOU EN 2018</a:t>
            </a:r>
            <a:endParaRPr lang="it-IT" sz="3600" b="1" dirty="0">
              <a:latin typeface="Cambria" panose="02040503050406030204" pitchFamily="18" charset="0"/>
              <a:ea typeface="Cambria" panose="02040503050406030204" pitchFamily="18" charset="0"/>
              <a:cs typeface="Noto Mon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41778</TotalTime>
  <Words>380</Words>
  <Application>Microsoft Office PowerPoint</Application>
  <PresentationFormat>Widescreen</PresentationFormat>
  <Paragraphs>107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</vt:lpstr>
      <vt:lpstr>Microsoft Sans Serif</vt:lpstr>
      <vt:lpstr>Noto Mono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LENOVO</dc:creator>
  <cp:keywords>FOR OFFICIAL USE ONLY</cp:keywords>
  <cp:lastModifiedBy>RUGOMBOKA Rwaka Emmanuel</cp:lastModifiedBy>
  <cp:revision>48</cp:revision>
  <dcterms:modified xsi:type="dcterms:W3CDTF">2022-05-09T10:32:05Z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469520e7-49f6-47a9-869d-09d425e43d04</vt:lpwstr>
  </property>
  <property fmtid="{D5CDD505-2E9C-101B-9397-08002B2CF9AE}" pid="3" name="TCSClassification">
    <vt:lpwstr>FOR OFFICIAL USE ONLY</vt:lpwstr>
  </property>
  <property fmtid="{D5CDD505-2E9C-101B-9397-08002B2CF9AE}" pid="4" name="Classification">
    <vt:lpwstr>For Official Use Only</vt:lpwstr>
  </property>
  <property fmtid="{D5CDD505-2E9C-101B-9397-08002B2CF9AE}" pid="5" name="VisualMarkings">
    <vt:lpwstr>Footer</vt:lpwstr>
  </property>
  <property fmtid="{D5CDD505-2E9C-101B-9397-08002B2CF9AE}" pid="6" name="Alignment">
    <vt:lpwstr>Centre</vt:lpwstr>
  </property>
  <property fmtid="{D5CDD505-2E9C-101B-9397-08002B2CF9AE}" pid="7" name="Language">
    <vt:lpwstr>English</vt:lpwstr>
  </property>
</Properties>
</file>