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38"/>
  </p:notesMasterIdLst>
  <p:sldIdLst>
    <p:sldId id="386" r:id="rId4"/>
    <p:sldId id="398" r:id="rId5"/>
    <p:sldId id="401" r:id="rId6"/>
    <p:sldId id="390" r:id="rId7"/>
    <p:sldId id="396" r:id="rId8"/>
    <p:sldId id="418" r:id="rId9"/>
    <p:sldId id="409" r:id="rId10"/>
    <p:sldId id="410" r:id="rId11"/>
    <p:sldId id="411" r:id="rId12"/>
    <p:sldId id="407" r:id="rId13"/>
    <p:sldId id="408" r:id="rId14"/>
    <p:sldId id="429" r:id="rId15"/>
    <p:sldId id="428" r:id="rId16"/>
    <p:sldId id="362" r:id="rId17"/>
    <p:sldId id="363" r:id="rId18"/>
    <p:sldId id="423" r:id="rId19"/>
    <p:sldId id="367" r:id="rId20"/>
    <p:sldId id="364" r:id="rId21"/>
    <p:sldId id="378" r:id="rId22"/>
    <p:sldId id="373" r:id="rId23"/>
    <p:sldId id="374" r:id="rId24"/>
    <p:sldId id="372" r:id="rId25"/>
    <p:sldId id="365" r:id="rId26"/>
    <p:sldId id="425" r:id="rId27"/>
    <p:sldId id="430" r:id="rId28"/>
    <p:sldId id="381" r:id="rId29"/>
    <p:sldId id="377" r:id="rId30"/>
    <p:sldId id="422" r:id="rId31"/>
    <p:sldId id="424" r:id="rId32"/>
    <p:sldId id="434" r:id="rId33"/>
    <p:sldId id="382" r:id="rId34"/>
    <p:sldId id="435" r:id="rId35"/>
    <p:sldId id="348" r:id="rId36"/>
    <p:sldId id="387" r:id="rId3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718F0"/>
    <a:srgbClr val="008047"/>
    <a:srgbClr val="669900"/>
    <a:srgbClr val="CC6600"/>
    <a:srgbClr val="0B2DBD"/>
    <a:srgbClr val="08238E"/>
    <a:srgbClr val="35359E"/>
    <a:srgbClr val="FE7038"/>
    <a:srgbClr val="29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 showGuides="1"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ipe\Meus%20documentos\_FILIPE\Artigos\C&#243;pia%20de%20GR&#193;FICOS%20Prote&#231;&#227;o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ipe\Meus%20documentos\_FILIPE\Artigos\C&#243;pia%20de%20GR&#193;FICOS%20Prote&#231;&#227;o%20201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ilipe\Meus%20documentos\_FILIPE\Artigos\C&#243;pia%20de%20GR&#193;FICOS%20Prote&#231;&#227;o%202010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ipe\Meus%20documentos\_FILIPE\Artigos\C&#243;pia%20de%20GR&#193;FICOS%20Prote&#231;&#227;o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8.342517027298299E-2"/>
          <c:y val="0.15270454280008774"/>
          <c:w val="0.84211758957102656"/>
          <c:h val="0.66359791931950662"/>
        </c:manualLayout>
      </c:layout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CC6600"/>
              </a:solidFill>
            </c:spPr>
          </c:dPt>
          <c:dPt>
            <c:idx val="4"/>
            <c:spPr>
              <a:solidFill>
                <a:srgbClr val="33CC33"/>
              </a:solidFill>
            </c:spPr>
          </c:dPt>
          <c:dPt>
            <c:idx val="5"/>
            <c:spPr>
              <a:solidFill>
                <a:srgbClr val="2718F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explosion val="5"/>
          </c:dPt>
          <c:dLbls>
            <c:dLbl>
              <c:idx val="0"/>
              <c:layout>
                <c:manualLayout>
                  <c:x val="5.3009058315554355E-3"/>
                  <c:y val="-1.9307683761633321E-2"/>
                </c:manualLayout>
              </c:layout>
              <c:showVal val="1"/>
            </c:dLbl>
            <c:dLbl>
              <c:idx val="2"/>
              <c:layout>
                <c:manualLayout>
                  <c:x val="-2.5309099365607211E-4"/>
                  <c:y val="1.0818954589091238E-2"/>
                </c:manualLayout>
              </c:layout>
              <c:showVal val="1"/>
            </c:dLbl>
            <c:dLbl>
              <c:idx val="7"/>
              <c:layout>
                <c:manualLayout>
                  <c:x val="-1.8741032069883021E-2"/>
                  <c:y val="-1.00022718273468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Plan1!$A$2:$A$8</c:f>
              <c:strCache>
                <c:ptCount val="7"/>
                <c:pt idx="0">
                  <c:v>Floresta Amazônica</c:v>
                </c:pt>
                <c:pt idx="1">
                  <c:v>Pantanal</c:v>
                </c:pt>
                <c:pt idx="2">
                  <c:v>Cerrado</c:v>
                </c:pt>
                <c:pt idx="3">
                  <c:v>Reservas Indígenas</c:v>
                </c:pt>
                <c:pt idx="4">
                  <c:v>Pastagem</c:v>
                </c:pt>
                <c:pt idx="5">
                  <c:v>Atualmente Agricultada</c:v>
                </c:pt>
                <c:pt idx="6">
                  <c:v>Virgens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420</c:v>
                </c:pt>
                <c:pt idx="1">
                  <c:v>15</c:v>
                </c:pt>
                <c:pt idx="2">
                  <c:v>84</c:v>
                </c:pt>
                <c:pt idx="3">
                  <c:v>29</c:v>
                </c:pt>
                <c:pt idx="4">
                  <c:v>120</c:v>
                </c:pt>
                <c:pt idx="5">
                  <c:v>79</c:v>
                </c:pt>
                <c:pt idx="6">
                  <c:v>105</c:v>
                </c:pt>
              </c:numCache>
            </c:numRef>
          </c:val>
        </c:ser>
        <c:dLbls/>
        <c:gapWidth val="100"/>
        <c:secondPieSize val="75"/>
        <c:serLines/>
      </c:ofPieChart>
    </c:plotArea>
    <c:legend>
      <c:legendPos val="b"/>
      <c:layout>
        <c:manualLayout>
          <c:xMode val="edge"/>
          <c:yMode val="edge"/>
          <c:x val="8.4057279887922252E-3"/>
          <c:y val="0.80680244930050504"/>
          <c:w val="0.97422061390542336"/>
          <c:h val="0.17963068206096766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3.2267090272798012E-2"/>
                  <c:y val="5.9934213658800015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Plan1!$B$2:$B$9</c:f>
              <c:strCache>
                <c:ptCount val="8"/>
                <c:pt idx="0">
                  <c:v>Embrapa</c:v>
                </c:pt>
                <c:pt idx="1">
                  <c:v>Monsoy Ltda.</c:v>
                </c:pt>
                <c:pt idx="2">
                  <c:v>Coodetec</c:v>
                </c:pt>
                <c:pt idx="3">
                  <c:v>Copersucar</c:v>
                </c:pt>
                <c:pt idx="4">
                  <c:v>UFV</c:v>
                </c:pt>
                <c:pt idx="5">
                  <c:v>Fundação MT</c:v>
                </c:pt>
                <c:pt idx="6">
                  <c:v>Epamig</c:v>
                </c:pt>
                <c:pt idx="7">
                  <c:v>Others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338</c:v>
                </c:pt>
                <c:pt idx="1">
                  <c:v>99</c:v>
                </c:pt>
                <c:pt idx="2">
                  <c:v>52</c:v>
                </c:pt>
                <c:pt idx="3">
                  <c:v>29</c:v>
                </c:pt>
                <c:pt idx="4">
                  <c:v>28</c:v>
                </c:pt>
                <c:pt idx="5">
                  <c:v>26</c:v>
                </c:pt>
                <c:pt idx="6">
                  <c:v>25</c:v>
                </c:pt>
                <c:pt idx="7">
                  <c:v>746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title>
      <c:tx>
        <c:rich>
          <a:bodyPr/>
          <a:lstStyle/>
          <a:p>
            <a:pPr>
              <a:defRPr lang="pt-BR" noProof="0"/>
            </a:pPr>
            <a:r>
              <a:rPr lang="pt-BR" noProof="0" smtClean="0"/>
              <a:t>Portifólio de PI da Embrapa</a:t>
            </a:r>
            <a:endParaRPr lang="pt-BR" noProof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Carteira de processos - área de proteção intelectual - 2009</c:v>
          </c:tx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</c:dLbls>
          <c:cat>
            <c:strRef>
              <c:f>'DADOS GERAIS'!$A$10:$A$15</c:f>
              <c:strCache>
                <c:ptCount val="6"/>
                <c:pt idx="0">
                  <c:v>Patents (Brazil)</c:v>
                </c:pt>
                <c:pt idx="1">
                  <c:v>Patents (abroad)</c:v>
                </c:pt>
                <c:pt idx="2">
                  <c:v>Plant Variety Protection</c:v>
                </c:pt>
                <c:pt idx="3">
                  <c:v>Cultivars Registered</c:v>
                </c:pt>
                <c:pt idx="4">
                  <c:v>Trademarks</c:v>
                </c:pt>
                <c:pt idx="5">
                  <c:v>Software</c:v>
                </c:pt>
              </c:strCache>
            </c:strRef>
          </c:cat>
          <c:val>
            <c:numRef>
              <c:f>'DADOS GERAIS'!$B$10:$B$15</c:f>
              <c:numCache>
                <c:formatCode>General</c:formatCode>
                <c:ptCount val="6"/>
                <c:pt idx="0">
                  <c:v>258</c:v>
                </c:pt>
                <c:pt idx="1">
                  <c:v>194</c:v>
                </c:pt>
                <c:pt idx="2">
                  <c:v>432</c:v>
                </c:pt>
                <c:pt idx="3">
                  <c:v>1162</c:v>
                </c:pt>
                <c:pt idx="4">
                  <c:v>251</c:v>
                </c:pt>
                <c:pt idx="5">
                  <c:v>54</c:v>
                </c:pt>
              </c:numCache>
            </c:numRef>
          </c:val>
        </c:ser>
        <c:dLbls/>
        <c:shape val="cylinder"/>
        <c:axId val="73354240"/>
        <c:axId val="73360128"/>
        <c:axId val="0"/>
      </c:bar3DChart>
      <c:catAx>
        <c:axId val="73354240"/>
        <c:scaling>
          <c:orientation val="minMax"/>
        </c:scaling>
        <c:delete val="1"/>
        <c:axPos val="b"/>
        <c:numFmt formatCode="General" sourceLinked="1"/>
        <c:tickLblPos val="none"/>
        <c:crossAx val="73360128"/>
        <c:crosses val="autoZero"/>
        <c:auto val="1"/>
        <c:lblAlgn val="ctr"/>
        <c:lblOffset val="100"/>
      </c:catAx>
      <c:valAx>
        <c:axId val="73360128"/>
        <c:scaling>
          <c:orientation val="minMax"/>
        </c:scaling>
        <c:axPos val="l"/>
        <c:majorGridlines/>
        <c:numFmt formatCode="General" sourceLinked="1"/>
        <c:tickLblPos val="nextTo"/>
        <c:crossAx val="7335424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Royalties </a:t>
            </a:r>
            <a:r>
              <a:rPr lang="en-US" sz="1100" dirty="0">
                <a:latin typeface="Helvetica" pitchFamily="34" charset="0"/>
                <a:cs typeface="Helvetica" pitchFamily="34" charset="0"/>
              </a:rPr>
              <a:t>(US$ 1,000)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c:rich>
      </c:tx>
      <c:layout>
        <c:manualLayout>
          <c:xMode val="edge"/>
          <c:yMode val="edge"/>
          <c:x val="0.32238917898011477"/>
          <c:y val="6.814268111623983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Plan3!$A$2</c:f>
              <c:strCache>
                <c:ptCount val="1"/>
                <c:pt idx="0">
                  <c:v>Royalties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numRef>
              <c:f>Plan3!$B$1:$J$1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Plan3!$B$2:$J$2</c:f>
              <c:numCache>
                <c:formatCode>General</c:formatCode>
                <c:ptCount val="9"/>
                <c:pt idx="0">
                  <c:v>1924</c:v>
                </c:pt>
                <c:pt idx="1">
                  <c:v>3467</c:v>
                </c:pt>
                <c:pt idx="2">
                  <c:v>5550</c:v>
                </c:pt>
                <c:pt idx="3">
                  <c:v>7403</c:v>
                </c:pt>
                <c:pt idx="4">
                  <c:v>10429</c:v>
                </c:pt>
                <c:pt idx="5">
                  <c:v>6857</c:v>
                </c:pt>
                <c:pt idx="6">
                  <c:v>5920</c:v>
                </c:pt>
                <c:pt idx="7">
                  <c:v>8675</c:v>
                </c:pt>
                <c:pt idx="8">
                  <c:v>10566</c:v>
                </c:pt>
              </c:numCache>
            </c:numRef>
          </c:val>
        </c:ser>
        <c:dLbls/>
        <c:shape val="cylinder"/>
        <c:axId val="110929024"/>
        <c:axId val="110930560"/>
        <c:axId val="0"/>
      </c:bar3DChart>
      <c:catAx>
        <c:axId val="110929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0930560"/>
        <c:crosses val="autoZero"/>
        <c:auto val="1"/>
        <c:lblAlgn val="ctr"/>
        <c:lblOffset val="100"/>
      </c:catAx>
      <c:valAx>
        <c:axId val="110930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092902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240079365079365E-2"/>
                  <c:y val="-1.3888888888888947E-2"/>
                </c:manualLayout>
              </c:layout>
              <c:showVal val="1"/>
            </c:dLbl>
            <c:dLbl>
              <c:idx val="1"/>
              <c:layout>
                <c:manualLayout>
                  <c:x val="1.488095238095238E-2"/>
                  <c:y val="-2.3148148148148168E-2"/>
                </c:manualLayout>
              </c:layout>
              <c:showVal val="1"/>
            </c:dLbl>
            <c:dLbl>
              <c:idx val="2"/>
              <c:layout>
                <c:manualLayout>
                  <c:x val="1.488095238095238E-2"/>
                  <c:y val="-9.2592592592593177E-3"/>
                </c:manualLayout>
              </c:layout>
              <c:showVal val="1"/>
            </c:dLbl>
            <c:dLbl>
              <c:idx val="3"/>
              <c:layout>
                <c:manualLayout>
                  <c:x val="1.488095238095238E-2"/>
                  <c:y val="-2.31481481481481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effectLst/>
                  </a:defRPr>
                </a:pPr>
                <a:endParaRPr lang="pt-BR"/>
              </a:p>
            </c:txPr>
            <c:showVal val="1"/>
          </c:dLbls>
          <c:cat>
            <c:numRef>
              <c:f>Plan4!$B$2:$B$5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Plan4!$D$2:$D$5</c:f>
              <c:numCache>
                <c:formatCode>_(* #,##0_);_(* \(#,##0\);_(* "-"??_);_(@_)</c:formatCode>
                <c:ptCount val="4"/>
                <c:pt idx="0">
                  <c:v>11273.461728395068</c:v>
                </c:pt>
                <c:pt idx="1">
                  <c:v>15119.116049382714</c:v>
                </c:pt>
                <c:pt idx="2">
                  <c:v>16827.01234567901</c:v>
                </c:pt>
                <c:pt idx="3">
                  <c:v>16472.506172839498</c:v>
                </c:pt>
              </c:numCache>
            </c:numRef>
          </c:val>
        </c:ser>
        <c:dLbls/>
        <c:shape val="cylinder"/>
        <c:axId val="110946944"/>
        <c:axId val="115212672"/>
        <c:axId val="0"/>
      </c:bar3DChart>
      <c:catAx>
        <c:axId val="110946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5212672"/>
        <c:crosses val="autoZero"/>
        <c:auto val="1"/>
        <c:lblAlgn val="ctr"/>
        <c:lblOffset val="100"/>
      </c:catAx>
      <c:valAx>
        <c:axId val="11521267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094694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 sz="2400" noProof="0"/>
            </a:pPr>
            <a:r>
              <a:rPr lang="pt-BR" sz="2400" noProof="0">
                <a:solidFill>
                  <a:srgbClr val="FF0000"/>
                </a:solidFill>
              </a:rPr>
              <a:t>Aumento de Produtividade (1975~2010</a:t>
            </a:r>
            <a:r>
              <a:rPr lang="pt-BR" sz="2400" noProof="0" smtClean="0">
                <a:solidFill>
                  <a:srgbClr val="FF0000"/>
                </a:solidFill>
              </a:rPr>
              <a:t>) </a:t>
            </a:r>
          </a:p>
          <a:p>
            <a:pPr>
              <a:defRPr lang="pt-BR" sz="2400" noProof="0"/>
            </a:pPr>
            <a:r>
              <a:rPr lang="pt-BR" sz="2400" noProof="0" smtClean="0">
                <a:solidFill>
                  <a:srgbClr val="2718F0"/>
                </a:solidFill>
              </a:rPr>
              <a:t>em</a:t>
            </a:r>
            <a:r>
              <a:rPr lang="pt-BR" sz="2400" baseline="0" noProof="0" smtClean="0">
                <a:solidFill>
                  <a:srgbClr val="2718F0"/>
                </a:solidFill>
              </a:rPr>
              <a:t> n</a:t>
            </a:r>
            <a:r>
              <a:rPr lang="pt-BR" sz="2400" noProof="0" smtClean="0">
                <a:solidFill>
                  <a:srgbClr val="2718F0"/>
                </a:solidFill>
              </a:rPr>
              <a:t>.º de vezes</a:t>
            </a:r>
            <a:endParaRPr lang="pt-BR" sz="2400" noProof="0">
              <a:solidFill>
                <a:srgbClr val="2718F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Aumento de Produtividade (1975~2010)</c:v>
                </c:pt>
              </c:strCache>
            </c:strRef>
          </c:tx>
          <c:dLbls>
            <c:showVal val="1"/>
          </c:dLbls>
          <c:cat>
            <c:strRef>
              <c:f>Plan1!$A$2:$A$7</c:f>
              <c:strCache>
                <c:ptCount val="6"/>
                <c:pt idx="0">
                  <c:v>Soja</c:v>
                </c:pt>
                <c:pt idx="1">
                  <c:v>Hortaliças*</c:v>
                </c:pt>
                <c:pt idx="2">
                  <c:v>Feijão</c:v>
                </c:pt>
                <c:pt idx="3">
                  <c:v>Trigo</c:v>
                </c:pt>
                <c:pt idx="4">
                  <c:v>Milho</c:v>
                </c:pt>
                <c:pt idx="5">
                  <c:v>Arroz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1.9000000000000001</c:v>
                </c:pt>
                <c:pt idx="1">
                  <c:v>2.06</c:v>
                </c:pt>
                <c:pt idx="2">
                  <c:v>2.1800000000000002</c:v>
                </c:pt>
                <c:pt idx="3">
                  <c:v>2.92</c:v>
                </c:pt>
                <c:pt idx="4">
                  <c:v>3.04</c:v>
                </c:pt>
                <c:pt idx="5">
                  <c:v>3.51</c:v>
                </c:pt>
              </c:numCache>
            </c:numRef>
          </c:val>
        </c:ser>
        <c:dLbls/>
        <c:shape val="cylinder"/>
        <c:axId val="150370560"/>
        <c:axId val="150372352"/>
        <c:axId val="0"/>
      </c:bar3DChart>
      <c:catAx>
        <c:axId val="150370560"/>
        <c:scaling>
          <c:orientation val="minMax"/>
        </c:scaling>
        <c:axPos val="l"/>
        <c:tickLblPos val="nextTo"/>
        <c:crossAx val="150372352"/>
        <c:crosses val="autoZero"/>
        <c:auto val="1"/>
        <c:lblAlgn val="ctr"/>
        <c:lblOffset val="100"/>
      </c:catAx>
      <c:valAx>
        <c:axId val="150372352"/>
        <c:scaling>
          <c:orientation val="minMax"/>
        </c:scaling>
        <c:axPos val="b"/>
        <c:majorGridlines/>
        <c:numFmt formatCode="General" sourceLinked="1"/>
        <c:tickLblPos val="nextTo"/>
        <c:crossAx val="150370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solidFill>
            <a:srgbClr val="008047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B1628-9D3D-4197-99C6-FCAA6DA31ABF}" type="doc">
      <dgm:prSet loTypeId="urn:microsoft.com/office/officeart/2005/8/layout/radial4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517D1F-3E3A-4CE2-A9F0-17CCCB08B0F0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2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Qualidade Nutricional</a:t>
          </a:r>
          <a:endParaRPr lang="pt-BR" sz="12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135D4A88-56A0-46B3-AE13-EAF6B5B7968B}" type="parTrans" cxnId="{B54C5238-1CF1-4279-B768-968DF0AA556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2F13AC09-449B-431B-9DC7-10D071DAA6D6}" type="sibTrans" cxnId="{B54C5238-1CF1-4279-B768-968DF0AA5566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AC72408-A789-4036-9652-D19A24E04AC0}">
      <dgm:prSet phldrT="[Texto]" custT="1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pt-BR" sz="14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Teor de </a:t>
          </a:r>
          <a:r>
            <a:rPr lang="pt-BR" sz="16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Proteína</a:t>
          </a:r>
          <a:endParaRPr lang="pt-BR" sz="14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28C1B2E9-F712-4574-82A9-8B439A79F0FA}" type="parTrans" cxnId="{F883CDAD-36CF-4219-8126-10D3276EB48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57521D4B-8131-405E-AB14-1FDECC3229C7}" type="sibTrans" cxnId="{F883CDAD-36CF-4219-8126-10D3276EB484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3FA3CAD-3463-4682-862A-6A773D6010A5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Teor de Óleo</a:t>
          </a:r>
          <a:endParaRPr lang="pt-BR" sz="16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952D2343-2CBE-40BE-B714-33D5793DEF1A}" type="parTrans" cxnId="{00F090FC-B842-4BAD-9EC6-0C18745CBCE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BA5A0AAA-1D92-4FB7-A421-1DD439F3EAD8}" type="sibTrans" cxnId="{00F090FC-B842-4BAD-9EC6-0C18745CBCE1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3F21D696-3C70-4828-82F3-8AC05D63079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2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Rusticidade</a:t>
          </a:r>
          <a:endParaRPr lang="pt-BR" sz="12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A9B1ED8A-6447-4A25-B4BA-3ED55CF36B53}" type="parTrans" cxnId="{67ADC8E7-F672-4623-B391-C2CACDF7A96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535F2F08-B79D-478D-92C2-CCFD678E2968}" type="sibTrans" cxnId="{67ADC8E7-F672-4623-B391-C2CACDF7A96D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36B68740-E372-4941-9BA4-22BB6C1C958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2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Resistência a Doenças</a:t>
          </a:r>
          <a:endParaRPr lang="pt-BR" sz="12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9BA86FD0-B54B-4694-B4C5-2F92B0471575}" type="parTrans" cxnId="{4261D801-3BE7-48F6-B605-C79EFB1C83E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15ACE7A4-7843-49F5-A8B8-89675B0BC9CD}" type="sibTrans" cxnId="{4261D801-3BE7-48F6-B605-C79EFB1C83EC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8FCBFE8F-EED5-4060-9E26-5DC1D87C966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4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Tamanho de Semente</a:t>
          </a:r>
          <a:endParaRPr lang="pt-BR" sz="14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30A85196-33F7-4319-B517-12AF85475769}" type="parTrans" cxnId="{A603DC83-0A33-4787-9BB6-E1235B6C19D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5B667B6D-9BBA-4349-BBC7-54F42D1D05C9}" type="sibTrans" cxnId="{A603DC83-0A33-4787-9BB6-E1235B6C19DF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738FA66-795F-4F8F-9597-24D3741F40F0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4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Ciclo de Produção</a:t>
          </a:r>
          <a:endParaRPr lang="pt-BR" sz="14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33F26433-4417-4A1F-AB56-F631B8EE94F0}" type="parTrans" cxnId="{C08E7B7E-D586-42AE-8AFF-B7763F23375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8E7375B7-938B-4778-A341-0B3F43668C72}" type="sibTrans" cxnId="{C08E7B7E-D586-42AE-8AFF-B7763F233755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635C761B-8226-4C8D-A9DD-F0E05FC61EAE}">
      <dgm:prSet/>
      <dgm:spPr>
        <a:solidFill>
          <a:srgbClr val="FFFF00"/>
        </a:solidFill>
      </dgm:spPr>
      <dgm:t>
        <a:bodyPr/>
        <a:lstStyle/>
        <a:p>
          <a:r>
            <a:rPr lang="pt-BR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Adaptabilidade</a:t>
          </a:r>
          <a:endParaRPr lang="pt-BR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1F8E01B9-7890-4357-8145-53E2984E4721}" type="parTrans" cxnId="{3D007F38-762D-4310-81BD-149BD3A3183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71E0B06B-98DA-4279-884A-44483446E65F}" type="sibTrans" cxnId="{3D007F38-762D-4310-81BD-149BD3A31834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BA8113DE-954F-4842-8B88-652B23AF5134}">
      <dgm:prSet custT="1"/>
      <dgm:spPr>
        <a:solidFill>
          <a:srgbClr val="FFFF00"/>
        </a:solidFill>
      </dgm:spPr>
      <dgm:t>
        <a:bodyPr/>
        <a:lstStyle/>
        <a:p>
          <a:r>
            <a:rPr lang="pt-BR" sz="1200" b="1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Genes Específicos</a:t>
          </a:r>
          <a:endParaRPr lang="pt-BR" sz="1200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0CC54F70-F1ED-4BEA-B0D6-469BC93D6B98}" type="parTrans" cxnId="{BB6D4144-8DBE-4229-9ABD-8940D613D4E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B5AB0339-C548-44E5-8C54-D11F9E4885CF}" type="sibTrans" cxnId="{BB6D4144-8DBE-4229-9ABD-8940D613D4E0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F713F49A-9880-4A4F-8C04-76EE318144F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b="1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609616B5-0447-40DE-823D-A7F7E9205766}" type="sibTrans" cxnId="{F20CD46D-48B2-4965-8062-A39565FA45B0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C25D07C7-3A64-45DE-8F73-4D1268750D89}" type="parTrans" cxnId="{F20CD46D-48B2-4965-8062-A39565FA45B0}">
      <dgm:prSet/>
      <dgm:spPr/>
      <dgm:t>
        <a:bodyPr/>
        <a:lstStyle/>
        <a:p>
          <a:endParaRPr lang="pt-BR" b="1" cap="all" spc="0" noProof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F876ACFE-1775-4951-9C07-7AB50344748D}" type="pres">
      <dgm:prSet presAssocID="{D0CB1628-9D3D-4197-99C6-FCAA6DA31A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40AD81-1E24-4E23-8E44-E934A17AE526}" type="pres">
      <dgm:prSet presAssocID="{F713F49A-9880-4A4F-8C04-76EE318144F9}" presName="centerShape" presStyleLbl="node0" presStyleIdx="0" presStyleCnt="1"/>
      <dgm:spPr/>
      <dgm:t>
        <a:bodyPr/>
        <a:lstStyle/>
        <a:p>
          <a:endParaRPr lang="pt-BR"/>
        </a:p>
      </dgm:t>
    </dgm:pt>
    <dgm:pt modelId="{7A2BF7DD-A7AB-4B98-9075-CBD6C7159E72}" type="pres">
      <dgm:prSet presAssocID="{0CC54F70-F1ED-4BEA-B0D6-469BC93D6B98}" presName="parTrans" presStyleLbl="bgSibTrans2D1" presStyleIdx="0" presStyleCnt="9"/>
      <dgm:spPr/>
      <dgm:t>
        <a:bodyPr/>
        <a:lstStyle/>
        <a:p>
          <a:endParaRPr lang="pt-BR"/>
        </a:p>
      </dgm:t>
    </dgm:pt>
    <dgm:pt modelId="{E3D7838B-A591-4F8F-8037-4C15DEF81C46}" type="pres">
      <dgm:prSet presAssocID="{BA8113DE-954F-4842-8B88-652B23AF5134}" presName="node" presStyleLbl="node1" presStyleIdx="0" presStyleCnt="9" custScaleX="122957" custScaleY="115527" custRadScaleRad="84171" custRadScaleInc="2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1BE920-7D82-40AC-A342-50E4997A05E1}" type="pres">
      <dgm:prSet presAssocID="{135D4A88-56A0-46B3-AE13-EAF6B5B7968B}" presName="parTrans" presStyleLbl="bgSibTrans2D1" presStyleIdx="1" presStyleCnt="9"/>
      <dgm:spPr/>
      <dgm:t>
        <a:bodyPr/>
        <a:lstStyle/>
        <a:p>
          <a:endParaRPr lang="pt-BR"/>
        </a:p>
      </dgm:t>
    </dgm:pt>
    <dgm:pt modelId="{095051F3-5026-40D1-AB9C-E0F4CBD243DD}" type="pres">
      <dgm:prSet presAssocID="{AB517D1F-3E3A-4CE2-A9F0-17CCCB08B0F0}" presName="node" presStyleLbl="node1" presStyleIdx="1" presStyleCnt="9" custScaleX="122957" custScaleY="115527" custRadScaleRad="85201" custRadScaleInc="-17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A7A8DB-7C4B-4994-896F-0B1232286694}" type="pres">
      <dgm:prSet presAssocID="{28C1B2E9-F712-4574-82A9-8B439A79F0FA}" presName="parTrans" presStyleLbl="bgSibTrans2D1" presStyleIdx="2" presStyleCnt="9"/>
      <dgm:spPr/>
      <dgm:t>
        <a:bodyPr/>
        <a:lstStyle/>
        <a:p>
          <a:endParaRPr lang="pt-BR"/>
        </a:p>
      </dgm:t>
    </dgm:pt>
    <dgm:pt modelId="{72E49551-8BF4-4E52-84A2-7A108ED0F39B}" type="pres">
      <dgm:prSet presAssocID="{4AC72408-A789-4036-9652-D19A24E04AC0}" presName="node" presStyleLbl="node1" presStyleIdx="2" presStyleCnt="9" custScaleX="122957" custScaleY="115527" custRadScaleRad="89970" custRadScaleInc="-39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CF5161-1AB2-4D43-9BCE-796B8E104412}" type="pres">
      <dgm:prSet presAssocID="{1F8E01B9-7890-4357-8145-53E2984E4721}" presName="parTrans" presStyleLbl="bgSibTrans2D1" presStyleIdx="3" presStyleCnt="9"/>
      <dgm:spPr/>
      <dgm:t>
        <a:bodyPr/>
        <a:lstStyle/>
        <a:p>
          <a:endParaRPr lang="pt-BR"/>
        </a:p>
      </dgm:t>
    </dgm:pt>
    <dgm:pt modelId="{95E6A31F-8F90-4ADB-93D4-375D27AA701B}" type="pres">
      <dgm:prSet presAssocID="{635C761B-8226-4C8D-A9DD-F0E05FC61EAE}" presName="node" presStyleLbl="node1" presStyleIdx="3" presStyleCnt="9" custScaleX="122957" custScaleY="115527" custRadScaleRad="95925" custRadScaleInc="-332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6808C2-9A87-4AA5-B03D-F3C4B66E8F1D}" type="pres">
      <dgm:prSet presAssocID="{952D2343-2CBE-40BE-B714-33D5793DEF1A}" presName="parTrans" presStyleLbl="bgSibTrans2D1" presStyleIdx="4" presStyleCnt="9"/>
      <dgm:spPr/>
      <dgm:t>
        <a:bodyPr/>
        <a:lstStyle/>
        <a:p>
          <a:endParaRPr lang="pt-BR"/>
        </a:p>
      </dgm:t>
    </dgm:pt>
    <dgm:pt modelId="{90316574-DBC4-4DDA-96EB-054A8270B9C0}" type="pres">
      <dgm:prSet presAssocID="{43FA3CAD-3463-4682-862A-6A773D6010A5}" presName="node" presStyleLbl="node1" presStyleIdx="4" presStyleCnt="9" custScaleX="122957" custScaleY="115527" custRadScaleRad="90513" custRadScaleInc="-29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09BD3-4C42-4E35-B783-B999B92F66D0}" type="pres">
      <dgm:prSet presAssocID="{A9B1ED8A-6447-4A25-B4BA-3ED55CF36B53}" presName="parTrans" presStyleLbl="bgSibTrans2D1" presStyleIdx="5" presStyleCnt="9"/>
      <dgm:spPr/>
      <dgm:t>
        <a:bodyPr/>
        <a:lstStyle/>
        <a:p>
          <a:endParaRPr lang="pt-BR"/>
        </a:p>
      </dgm:t>
    </dgm:pt>
    <dgm:pt modelId="{E5A307A8-9EFF-43AC-8273-155998C4A66C}" type="pres">
      <dgm:prSet presAssocID="{3F21D696-3C70-4828-82F3-8AC05D63079A}" presName="node" presStyleLbl="node1" presStyleIdx="5" presStyleCnt="9" custScaleX="122957" custScaleY="115527" custRadScaleRad="88155" custRadScaleInc="-131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432EF7-7A83-43EE-90E4-CAD6EC1792AD}" type="pres">
      <dgm:prSet presAssocID="{9BA86FD0-B54B-4694-B4C5-2F92B0471575}" presName="parTrans" presStyleLbl="bgSibTrans2D1" presStyleIdx="6" presStyleCnt="9"/>
      <dgm:spPr/>
      <dgm:t>
        <a:bodyPr/>
        <a:lstStyle/>
        <a:p>
          <a:endParaRPr lang="pt-BR"/>
        </a:p>
      </dgm:t>
    </dgm:pt>
    <dgm:pt modelId="{DC6F2ECC-0977-42B2-950E-C706C79A54E6}" type="pres">
      <dgm:prSet presAssocID="{36B68740-E372-4941-9BA4-22BB6C1C9589}" presName="node" presStyleLbl="node1" presStyleIdx="6" presStyleCnt="9" custScaleX="122957" custScaleY="115527" custRadScaleRad="84437" custRadScaleInc="206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C2CBF-CEDB-4514-9F05-E5321F85F477}" type="pres">
      <dgm:prSet presAssocID="{30A85196-33F7-4319-B517-12AF85475769}" presName="parTrans" presStyleLbl="bgSibTrans2D1" presStyleIdx="7" presStyleCnt="9"/>
      <dgm:spPr/>
      <dgm:t>
        <a:bodyPr/>
        <a:lstStyle/>
        <a:p>
          <a:endParaRPr lang="pt-BR"/>
        </a:p>
      </dgm:t>
    </dgm:pt>
    <dgm:pt modelId="{9C88AE3E-ED8B-4450-9A9C-033913860BF7}" type="pres">
      <dgm:prSet presAssocID="{8FCBFE8F-EED5-4060-9E26-5DC1D87C9666}" presName="node" presStyleLbl="node1" presStyleIdx="7" presStyleCnt="9" custScaleX="122957" custScaleY="115527" custRadScaleRad="79195" custRadScaleInc="13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2B104-10AB-4766-AC7E-56BC41348AC9}" type="pres">
      <dgm:prSet presAssocID="{33F26433-4417-4A1F-AB56-F631B8EE94F0}" presName="parTrans" presStyleLbl="bgSibTrans2D1" presStyleIdx="8" presStyleCnt="9"/>
      <dgm:spPr/>
      <dgm:t>
        <a:bodyPr/>
        <a:lstStyle/>
        <a:p>
          <a:endParaRPr lang="pt-BR"/>
        </a:p>
      </dgm:t>
    </dgm:pt>
    <dgm:pt modelId="{11AB3C36-B4C1-4A80-8615-E069AB0D41BD}" type="pres">
      <dgm:prSet presAssocID="{4738FA66-795F-4F8F-9597-24D3741F40F0}" presName="node" presStyleLbl="node1" presStyleIdx="8" presStyleCnt="9" custScaleX="122957" custScaleY="115527" custRadScaleRad="79904" custRadScaleInc="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61D801-3BE7-48F6-B605-C79EFB1C83EC}" srcId="{F713F49A-9880-4A4F-8C04-76EE318144F9}" destId="{36B68740-E372-4941-9BA4-22BB6C1C9589}" srcOrd="6" destOrd="0" parTransId="{9BA86FD0-B54B-4694-B4C5-2F92B0471575}" sibTransId="{15ACE7A4-7843-49F5-A8B8-89675B0BC9CD}"/>
    <dgm:cxn modelId="{F20CD46D-48B2-4965-8062-A39565FA45B0}" srcId="{D0CB1628-9D3D-4197-99C6-FCAA6DA31ABF}" destId="{F713F49A-9880-4A4F-8C04-76EE318144F9}" srcOrd="0" destOrd="0" parTransId="{C25D07C7-3A64-45DE-8F73-4D1268750D89}" sibTransId="{609616B5-0447-40DE-823D-A7F7E9205766}"/>
    <dgm:cxn modelId="{FBDB0A6B-0D57-4AF3-99C0-B2BE6125D2B7}" type="presOf" srcId="{0CC54F70-F1ED-4BEA-B0D6-469BC93D6B98}" destId="{7A2BF7DD-A7AB-4B98-9075-CBD6C7159E72}" srcOrd="0" destOrd="0" presId="urn:microsoft.com/office/officeart/2005/8/layout/radial4"/>
    <dgm:cxn modelId="{84BB6FB7-FE98-4E11-BE8E-41A7C78017F3}" type="presOf" srcId="{135D4A88-56A0-46B3-AE13-EAF6B5B7968B}" destId="{221BE920-7D82-40AC-A342-50E4997A05E1}" srcOrd="0" destOrd="0" presId="urn:microsoft.com/office/officeart/2005/8/layout/radial4"/>
    <dgm:cxn modelId="{3D007F38-762D-4310-81BD-149BD3A31834}" srcId="{F713F49A-9880-4A4F-8C04-76EE318144F9}" destId="{635C761B-8226-4C8D-A9DD-F0E05FC61EAE}" srcOrd="3" destOrd="0" parTransId="{1F8E01B9-7890-4357-8145-53E2984E4721}" sibTransId="{71E0B06B-98DA-4279-884A-44483446E65F}"/>
    <dgm:cxn modelId="{C57110C6-FF8F-43CC-8687-9BE05D1061CA}" type="presOf" srcId="{30A85196-33F7-4319-B517-12AF85475769}" destId="{733C2CBF-CEDB-4514-9F05-E5321F85F477}" srcOrd="0" destOrd="0" presId="urn:microsoft.com/office/officeart/2005/8/layout/radial4"/>
    <dgm:cxn modelId="{D17785A3-C44B-4AF9-8D18-486D464E293F}" type="presOf" srcId="{36B68740-E372-4941-9BA4-22BB6C1C9589}" destId="{DC6F2ECC-0977-42B2-950E-C706C79A54E6}" srcOrd="0" destOrd="0" presId="urn:microsoft.com/office/officeart/2005/8/layout/radial4"/>
    <dgm:cxn modelId="{C08E7B7E-D586-42AE-8AFF-B7763F233755}" srcId="{F713F49A-9880-4A4F-8C04-76EE318144F9}" destId="{4738FA66-795F-4F8F-9597-24D3741F40F0}" srcOrd="8" destOrd="0" parTransId="{33F26433-4417-4A1F-AB56-F631B8EE94F0}" sibTransId="{8E7375B7-938B-4778-A341-0B3F43668C72}"/>
    <dgm:cxn modelId="{BB6D4144-8DBE-4229-9ABD-8940D613D4E0}" srcId="{F713F49A-9880-4A4F-8C04-76EE318144F9}" destId="{BA8113DE-954F-4842-8B88-652B23AF5134}" srcOrd="0" destOrd="0" parTransId="{0CC54F70-F1ED-4BEA-B0D6-469BC93D6B98}" sibTransId="{B5AB0339-C548-44E5-8C54-D11F9E4885CF}"/>
    <dgm:cxn modelId="{B54C5238-1CF1-4279-B768-968DF0AA5566}" srcId="{F713F49A-9880-4A4F-8C04-76EE318144F9}" destId="{AB517D1F-3E3A-4CE2-A9F0-17CCCB08B0F0}" srcOrd="1" destOrd="0" parTransId="{135D4A88-56A0-46B3-AE13-EAF6B5B7968B}" sibTransId="{2F13AC09-449B-431B-9DC7-10D071DAA6D6}"/>
    <dgm:cxn modelId="{C6C84A87-8A51-4D5B-9290-B11D7CC01150}" type="presOf" srcId="{635C761B-8226-4C8D-A9DD-F0E05FC61EAE}" destId="{95E6A31F-8F90-4ADB-93D4-375D27AA701B}" srcOrd="0" destOrd="0" presId="urn:microsoft.com/office/officeart/2005/8/layout/radial4"/>
    <dgm:cxn modelId="{FD8E28E6-07C5-4FB4-9DC5-4BA8CFC6C986}" type="presOf" srcId="{43FA3CAD-3463-4682-862A-6A773D6010A5}" destId="{90316574-DBC4-4DDA-96EB-054A8270B9C0}" srcOrd="0" destOrd="0" presId="urn:microsoft.com/office/officeart/2005/8/layout/radial4"/>
    <dgm:cxn modelId="{23904572-C482-417F-A905-99D0A2834D69}" type="presOf" srcId="{BA8113DE-954F-4842-8B88-652B23AF5134}" destId="{E3D7838B-A591-4F8F-8037-4C15DEF81C46}" srcOrd="0" destOrd="0" presId="urn:microsoft.com/office/officeart/2005/8/layout/radial4"/>
    <dgm:cxn modelId="{40D5AB87-789A-412F-B11F-2BF9EBE35570}" type="presOf" srcId="{28C1B2E9-F712-4574-82A9-8B439A79F0FA}" destId="{BDA7A8DB-7C4B-4994-896F-0B1232286694}" srcOrd="0" destOrd="0" presId="urn:microsoft.com/office/officeart/2005/8/layout/radial4"/>
    <dgm:cxn modelId="{F883CDAD-36CF-4219-8126-10D3276EB484}" srcId="{F713F49A-9880-4A4F-8C04-76EE318144F9}" destId="{4AC72408-A789-4036-9652-D19A24E04AC0}" srcOrd="2" destOrd="0" parTransId="{28C1B2E9-F712-4574-82A9-8B439A79F0FA}" sibTransId="{57521D4B-8131-405E-AB14-1FDECC3229C7}"/>
    <dgm:cxn modelId="{50FA0322-47BC-4EBB-9978-AAF7A6B59C5B}" type="presOf" srcId="{952D2343-2CBE-40BE-B714-33D5793DEF1A}" destId="{596808C2-9A87-4AA5-B03D-F3C4B66E8F1D}" srcOrd="0" destOrd="0" presId="urn:microsoft.com/office/officeart/2005/8/layout/radial4"/>
    <dgm:cxn modelId="{67ADC8E7-F672-4623-B391-C2CACDF7A96D}" srcId="{F713F49A-9880-4A4F-8C04-76EE318144F9}" destId="{3F21D696-3C70-4828-82F3-8AC05D63079A}" srcOrd="5" destOrd="0" parTransId="{A9B1ED8A-6447-4A25-B4BA-3ED55CF36B53}" sibTransId="{535F2F08-B79D-478D-92C2-CCFD678E2968}"/>
    <dgm:cxn modelId="{BAA696E3-C618-4637-8994-A1414E804DC0}" type="presOf" srcId="{8FCBFE8F-EED5-4060-9E26-5DC1D87C9666}" destId="{9C88AE3E-ED8B-4450-9A9C-033913860BF7}" srcOrd="0" destOrd="0" presId="urn:microsoft.com/office/officeart/2005/8/layout/radial4"/>
    <dgm:cxn modelId="{3E7160DD-86B8-4B36-B1F5-ACE2E1879C4F}" type="presOf" srcId="{3F21D696-3C70-4828-82F3-8AC05D63079A}" destId="{E5A307A8-9EFF-43AC-8273-155998C4A66C}" srcOrd="0" destOrd="0" presId="urn:microsoft.com/office/officeart/2005/8/layout/radial4"/>
    <dgm:cxn modelId="{00F090FC-B842-4BAD-9EC6-0C18745CBCE1}" srcId="{F713F49A-9880-4A4F-8C04-76EE318144F9}" destId="{43FA3CAD-3463-4682-862A-6A773D6010A5}" srcOrd="4" destOrd="0" parTransId="{952D2343-2CBE-40BE-B714-33D5793DEF1A}" sibTransId="{BA5A0AAA-1D92-4FB7-A421-1DD439F3EAD8}"/>
    <dgm:cxn modelId="{0374A0BA-70AC-4E98-89BD-BC5B91EF2D4D}" type="presOf" srcId="{F713F49A-9880-4A4F-8C04-76EE318144F9}" destId="{1840AD81-1E24-4E23-8E44-E934A17AE526}" srcOrd="0" destOrd="0" presId="urn:microsoft.com/office/officeart/2005/8/layout/radial4"/>
    <dgm:cxn modelId="{C173FA27-FD7E-4DE0-9F6F-FE8F632F4843}" type="presOf" srcId="{4AC72408-A789-4036-9652-D19A24E04AC0}" destId="{72E49551-8BF4-4E52-84A2-7A108ED0F39B}" srcOrd="0" destOrd="0" presId="urn:microsoft.com/office/officeart/2005/8/layout/radial4"/>
    <dgm:cxn modelId="{C8136F88-31DD-4FFF-A1D4-24EC6A1F5640}" type="presOf" srcId="{4738FA66-795F-4F8F-9597-24D3741F40F0}" destId="{11AB3C36-B4C1-4A80-8615-E069AB0D41BD}" srcOrd="0" destOrd="0" presId="urn:microsoft.com/office/officeart/2005/8/layout/radial4"/>
    <dgm:cxn modelId="{7F309EE7-ACA4-4A47-8D12-E097E295EA3F}" type="presOf" srcId="{1F8E01B9-7890-4357-8145-53E2984E4721}" destId="{1ECF5161-1AB2-4D43-9BCE-796B8E104412}" srcOrd="0" destOrd="0" presId="urn:microsoft.com/office/officeart/2005/8/layout/radial4"/>
    <dgm:cxn modelId="{02632C27-20EF-4862-AC1B-8AC05BA437D8}" type="presOf" srcId="{33F26433-4417-4A1F-AB56-F631B8EE94F0}" destId="{5CA2B104-10AB-4766-AC7E-56BC41348AC9}" srcOrd="0" destOrd="0" presId="urn:microsoft.com/office/officeart/2005/8/layout/radial4"/>
    <dgm:cxn modelId="{A603DC83-0A33-4787-9BB6-E1235B6C19DF}" srcId="{F713F49A-9880-4A4F-8C04-76EE318144F9}" destId="{8FCBFE8F-EED5-4060-9E26-5DC1D87C9666}" srcOrd="7" destOrd="0" parTransId="{30A85196-33F7-4319-B517-12AF85475769}" sibTransId="{5B667B6D-9BBA-4349-BBC7-54F42D1D05C9}"/>
    <dgm:cxn modelId="{DD21F6D6-C695-4CB2-A2CE-FBA48DBF2996}" type="presOf" srcId="{A9B1ED8A-6447-4A25-B4BA-3ED55CF36B53}" destId="{65A09BD3-4C42-4E35-B783-B999B92F66D0}" srcOrd="0" destOrd="0" presId="urn:microsoft.com/office/officeart/2005/8/layout/radial4"/>
    <dgm:cxn modelId="{7E38C062-B9FE-47EE-A435-1DAD7D8C2AF4}" type="presOf" srcId="{D0CB1628-9D3D-4197-99C6-FCAA6DA31ABF}" destId="{F876ACFE-1775-4951-9C07-7AB50344748D}" srcOrd="0" destOrd="0" presId="urn:microsoft.com/office/officeart/2005/8/layout/radial4"/>
    <dgm:cxn modelId="{D299BB85-D03E-47C8-8957-A612C854F708}" type="presOf" srcId="{9BA86FD0-B54B-4694-B4C5-2F92B0471575}" destId="{6F432EF7-7A83-43EE-90E4-CAD6EC1792AD}" srcOrd="0" destOrd="0" presId="urn:microsoft.com/office/officeart/2005/8/layout/radial4"/>
    <dgm:cxn modelId="{C83DE3ED-5E2D-4A29-B667-BFEFC45F9C9F}" type="presOf" srcId="{AB517D1F-3E3A-4CE2-A9F0-17CCCB08B0F0}" destId="{095051F3-5026-40D1-AB9C-E0F4CBD243DD}" srcOrd="0" destOrd="0" presId="urn:microsoft.com/office/officeart/2005/8/layout/radial4"/>
    <dgm:cxn modelId="{0A9D9F23-2299-4FE3-B995-90C17D5455D0}" type="presParOf" srcId="{F876ACFE-1775-4951-9C07-7AB50344748D}" destId="{1840AD81-1E24-4E23-8E44-E934A17AE526}" srcOrd="0" destOrd="0" presId="urn:microsoft.com/office/officeart/2005/8/layout/radial4"/>
    <dgm:cxn modelId="{46AAD408-FBBD-4BF0-82D9-233038BB469C}" type="presParOf" srcId="{F876ACFE-1775-4951-9C07-7AB50344748D}" destId="{7A2BF7DD-A7AB-4B98-9075-CBD6C7159E72}" srcOrd="1" destOrd="0" presId="urn:microsoft.com/office/officeart/2005/8/layout/radial4"/>
    <dgm:cxn modelId="{3B683632-00B4-43F0-8829-D9ACF977252F}" type="presParOf" srcId="{F876ACFE-1775-4951-9C07-7AB50344748D}" destId="{E3D7838B-A591-4F8F-8037-4C15DEF81C46}" srcOrd="2" destOrd="0" presId="urn:microsoft.com/office/officeart/2005/8/layout/radial4"/>
    <dgm:cxn modelId="{649D778C-8D38-4465-B29E-C06C37884D21}" type="presParOf" srcId="{F876ACFE-1775-4951-9C07-7AB50344748D}" destId="{221BE920-7D82-40AC-A342-50E4997A05E1}" srcOrd="3" destOrd="0" presId="urn:microsoft.com/office/officeart/2005/8/layout/radial4"/>
    <dgm:cxn modelId="{A0EAF455-B2DB-442A-BF02-960E23860DBC}" type="presParOf" srcId="{F876ACFE-1775-4951-9C07-7AB50344748D}" destId="{095051F3-5026-40D1-AB9C-E0F4CBD243DD}" srcOrd="4" destOrd="0" presId="urn:microsoft.com/office/officeart/2005/8/layout/radial4"/>
    <dgm:cxn modelId="{753C0E0D-18BD-4F39-B33F-8B4567B03D79}" type="presParOf" srcId="{F876ACFE-1775-4951-9C07-7AB50344748D}" destId="{BDA7A8DB-7C4B-4994-896F-0B1232286694}" srcOrd="5" destOrd="0" presId="urn:microsoft.com/office/officeart/2005/8/layout/radial4"/>
    <dgm:cxn modelId="{6C10D026-4E48-4E56-856E-74F8F511C7E5}" type="presParOf" srcId="{F876ACFE-1775-4951-9C07-7AB50344748D}" destId="{72E49551-8BF4-4E52-84A2-7A108ED0F39B}" srcOrd="6" destOrd="0" presId="urn:microsoft.com/office/officeart/2005/8/layout/radial4"/>
    <dgm:cxn modelId="{FB3A3A68-74FA-48AC-80D6-53D73F9D7512}" type="presParOf" srcId="{F876ACFE-1775-4951-9C07-7AB50344748D}" destId="{1ECF5161-1AB2-4D43-9BCE-796B8E104412}" srcOrd="7" destOrd="0" presId="urn:microsoft.com/office/officeart/2005/8/layout/radial4"/>
    <dgm:cxn modelId="{740C3788-5296-4FCD-AA5C-DE462EB85888}" type="presParOf" srcId="{F876ACFE-1775-4951-9C07-7AB50344748D}" destId="{95E6A31F-8F90-4ADB-93D4-375D27AA701B}" srcOrd="8" destOrd="0" presId="urn:microsoft.com/office/officeart/2005/8/layout/radial4"/>
    <dgm:cxn modelId="{266AFEB7-B3E9-45DF-8224-70A1B0AE34FD}" type="presParOf" srcId="{F876ACFE-1775-4951-9C07-7AB50344748D}" destId="{596808C2-9A87-4AA5-B03D-F3C4B66E8F1D}" srcOrd="9" destOrd="0" presId="urn:microsoft.com/office/officeart/2005/8/layout/radial4"/>
    <dgm:cxn modelId="{05411CF8-4BF1-4F4C-A7EB-7D62B71CFE13}" type="presParOf" srcId="{F876ACFE-1775-4951-9C07-7AB50344748D}" destId="{90316574-DBC4-4DDA-96EB-054A8270B9C0}" srcOrd="10" destOrd="0" presId="urn:microsoft.com/office/officeart/2005/8/layout/radial4"/>
    <dgm:cxn modelId="{941EAC2A-B9AC-4137-83D9-E7C1D47FFC61}" type="presParOf" srcId="{F876ACFE-1775-4951-9C07-7AB50344748D}" destId="{65A09BD3-4C42-4E35-B783-B999B92F66D0}" srcOrd="11" destOrd="0" presId="urn:microsoft.com/office/officeart/2005/8/layout/radial4"/>
    <dgm:cxn modelId="{EC453DF5-B13A-4E5F-9A1C-6CF5979E6407}" type="presParOf" srcId="{F876ACFE-1775-4951-9C07-7AB50344748D}" destId="{E5A307A8-9EFF-43AC-8273-155998C4A66C}" srcOrd="12" destOrd="0" presId="urn:microsoft.com/office/officeart/2005/8/layout/radial4"/>
    <dgm:cxn modelId="{444C20CB-B313-4070-A60C-72A42253F398}" type="presParOf" srcId="{F876ACFE-1775-4951-9C07-7AB50344748D}" destId="{6F432EF7-7A83-43EE-90E4-CAD6EC1792AD}" srcOrd="13" destOrd="0" presId="urn:microsoft.com/office/officeart/2005/8/layout/radial4"/>
    <dgm:cxn modelId="{DC489EEF-237F-4697-ACE3-730D0FEAB601}" type="presParOf" srcId="{F876ACFE-1775-4951-9C07-7AB50344748D}" destId="{DC6F2ECC-0977-42B2-950E-C706C79A54E6}" srcOrd="14" destOrd="0" presId="urn:microsoft.com/office/officeart/2005/8/layout/radial4"/>
    <dgm:cxn modelId="{6501C6A9-73E1-4FC1-A812-51FA51CF3CC2}" type="presParOf" srcId="{F876ACFE-1775-4951-9C07-7AB50344748D}" destId="{733C2CBF-CEDB-4514-9F05-E5321F85F477}" srcOrd="15" destOrd="0" presId="urn:microsoft.com/office/officeart/2005/8/layout/radial4"/>
    <dgm:cxn modelId="{AB89B2DE-DE7D-460D-83D9-0B94E7590ED7}" type="presParOf" srcId="{F876ACFE-1775-4951-9C07-7AB50344748D}" destId="{9C88AE3E-ED8B-4450-9A9C-033913860BF7}" srcOrd="16" destOrd="0" presId="urn:microsoft.com/office/officeart/2005/8/layout/radial4"/>
    <dgm:cxn modelId="{BAE95A9C-A4D8-48AB-9C95-97CC5F6AC3F6}" type="presParOf" srcId="{F876ACFE-1775-4951-9C07-7AB50344748D}" destId="{5CA2B104-10AB-4766-AC7E-56BC41348AC9}" srcOrd="17" destOrd="0" presId="urn:microsoft.com/office/officeart/2005/8/layout/radial4"/>
    <dgm:cxn modelId="{5F36C3B1-F6FA-43F4-94DD-350721221AD9}" type="presParOf" srcId="{F876ACFE-1775-4951-9C07-7AB50344748D}" destId="{11AB3C36-B4C1-4A80-8615-E069AB0D41BD}" srcOrd="18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46C13-886A-4524-9926-6A49B2E3D1E7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>
        <a:scene3d>
          <a:camera prst="perspectiveHeroicExtremeLeftFacing" zoom="91000"/>
          <a:lightRig rig="threePt" dir="t">
            <a:rot lat="0" lon="0" rev="20640000"/>
          </a:lightRig>
        </a:scene3d>
      </dgm:spPr>
    </dgm:pt>
    <dgm:pt modelId="{C7B19D65-4F3D-4F62-AC8D-F855F823D0B0}">
      <dgm:prSet phldrT="[Texto]" custT="1"/>
      <dgm:spPr>
        <a:solidFill>
          <a:srgbClr val="008047"/>
        </a:solidFill>
      </dgm:spPr>
      <dgm:t>
        <a:bodyPr/>
        <a:lstStyle/>
        <a:p>
          <a:r>
            <a:rPr kumimoji="1" lang="pt-BR" sz="1600" b="1" u="none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Produtividade</a:t>
          </a:r>
          <a:endParaRPr lang="pt-BR" sz="1600" b="1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13C1942-2ABB-4688-AED8-D0A2427F351D}" type="parTrans" cxnId="{26CB8CEB-AEA7-40F7-AF85-7BDAE535CA9B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52191F3-0040-4256-A986-EEF2FEEE3E6E}" type="sibTrans" cxnId="{26CB8CEB-AEA7-40F7-AF85-7BDAE535CA9B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A8C3353-964B-4BB9-9498-7C51507E3D5A}">
      <dgm:prSet phldrT="[Texto]" custT="1"/>
      <dgm:spPr>
        <a:solidFill>
          <a:srgbClr val="008047"/>
        </a:solidFill>
      </dgm:spPr>
      <dgm:t>
        <a:bodyPr/>
        <a:lstStyle/>
        <a:p>
          <a:r>
            <a:rPr kumimoji="1" lang="pt-BR" sz="1600" b="1" u="none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Lucratividade</a:t>
          </a:r>
          <a:endParaRPr lang="pt-BR" sz="1600" b="1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2063DA8-C1F8-4122-827C-E03120935107}" type="parTrans" cxnId="{12F37FB9-6A85-4C03-A6AA-2A09CB279795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19220B0-CA05-4063-BBA1-B4E482D2CEF0}" type="sibTrans" cxnId="{12F37FB9-6A85-4C03-A6AA-2A09CB279795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D4600CE-8211-4E5F-9169-71D888D29AE2}">
      <dgm:prSet phldrT="[Texto]" custT="1"/>
      <dgm:spPr>
        <a:solidFill>
          <a:srgbClr val="008047"/>
        </a:solidFill>
      </dgm:spPr>
      <dgm:t>
        <a:bodyPr/>
        <a:lstStyle/>
        <a:p>
          <a:r>
            <a:rPr kumimoji="1" lang="pt-BR" sz="1400" b="1" u="none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Valor Agregado</a:t>
          </a:r>
          <a:endParaRPr lang="pt-BR" sz="1400" b="1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93078E3-7730-45AA-9023-8DA1EE847A9E}" type="parTrans" cxnId="{2913E930-FC13-4059-8A7D-99A0574BB116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A253525-B90F-424D-B3DB-7948ACAA5801}" type="sibTrans" cxnId="{2913E930-FC13-4059-8A7D-99A0574BB116}">
      <dgm:prSet/>
      <dgm:spPr/>
      <dgm:t>
        <a:bodyPr/>
        <a:lstStyle/>
        <a:p>
          <a:endParaRPr lang="en-US" sz="2400" b="1" noProof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E1E647C-36CA-4C0D-9C6E-151DEEB3B674}" type="pres">
      <dgm:prSet presAssocID="{B8B46C13-886A-4524-9926-6A49B2E3D1E7}" presName="CompostProcess" presStyleCnt="0">
        <dgm:presLayoutVars>
          <dgm:dir/>
          <dgm:resizeHandles val="exact"/>
        </dgm:presLayoutVars>
      </dgm:prSet>
      <dgm:spPr/>
    </dgm:pt>
    <dgm:pt modelId="{1AE747D5-4B67-46D8-9EDC-8688BC11C4B5}" type="pres">
      <dgm:prSet presAssocID="{B8B46C13-886A-4524-9926-6A49B2E3D1E7}" presName="arrow" presStyleLbl="bgShp" presStyleIdx="0" presStyleCnt="1" custLinFactNeighborX="65921" custLinFactNeighborY="5168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614D18BA-2D66-44E0-8DF8-7D6CE9E4C8BD}" type="pres">
      <dgm:prSet presAssocID="{B8B46C13-886A-4524-9926-6A49B2E3D1E7}" presName="linearProcess" presStyleCnt="0"/>
      <dgm:spPr/>
    </dgm:pt>
    <dgm:pt modelId="{6EACCC14-3A81-4604-9376-21D55FC0659E}" type="pres">
      <dgm:prSet presAssocID="{C7B19D65-4F3D-4F62-AC8D-F855F823D0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547C7A-23F4-43E3-BEFA-933844B52B45}" type="pres">
      <dgm:prSet presAssocID="{852191F3-0040-4256-A986-EEF2FEEE3E6E}" presName="sibTrans" presStyleCnt="0"/>
      <dgm:spPr/>
    </dgm:pt>
    <dgm:pt modelId="{5202CEBB-F20D-473F-8729-E2D18674C9E0}" type="pres">
      <dgm:prSet presAssocID="{1A8C3353-964B-4BB9-9498-7C51507E3D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DC0B83-9E39-4075-A480-364D6EE40E7D}" type="pres">
      <dgm:prSet presAssocID="{719220B0-CA05-4063-BBA1-B4E482D2CEF0}" presName="sibTrans" presStyleCnt="0"/>
      <dgm:spPr/>
    </dgm:pt>
    <dgm:pt modelId="{2DA50A89-ABA4-489A-8DD2-EE2AE1AD6E3C}" type="pres">
      <dgm:prSet presAssocID="{AD4600CE-8211-4E5F-9169-71D888D29AE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13E930-FC13-4059-8A7D-99A0574BB116}" srcId="{B8B46C13-886A-4524-9926-6A49B2E3D1E7}" destId="{AD4600CE-8211-4E5F-9169-71D888D29AE2}" srcOrd="2" destOrd="0" parTransId="{693078E3-7730-45AA-9023-8DA1EE847A9E}" sibTransId="{AA253525-B90F-424D-B3DB-7948ACAA5801}"/>
    <dgm:cxn modelId="{B9ECF11B-C92E-48BD-9D2E-93BB08795E72}" type="presOf" srcId="{B8B46C13-886A-4524-9926-6A49B2E3D1E7}" destId="{CE1E647C-36CA-4C0D-9C6E-151DEEB3B674}" srcOrd="0" destOrd="0" presId="urn:microsoft.com/office/officeart/2005/8/layout/hProcess9"/>
    <dgm:cxn modelId="{59813731-CAFE-4C02-AC79-639E5AA81AFC}" type="presOf" srcId="{C7B19D65-4F3D-4F62-AC8D-F855F823D0B0}" destId="{6EACCC14-3A81-4604-9376-21D55FC0659E}" srcOrd="0" destOrd="0" presId="urn:microsoft.com/office/officeart/2005/8/layout/hProcess9"/>
    <dgm:cxn modelId="{BB645E37-F5EC-4F5F-BF70-90DF5BB606EC}" type="presOf" srcId="{1A8C3353-964B-4BB9-9498-7C51507E3D5A}" destId="{5202CEBB-F20D-473F-8729-E2D18674C9E0}" srcOrd="0" destOrd="0" presId="urn:microsoft.com/office/officeart/2005/8/layout/hProcess9"/>
    <dgm:cxn modelId="{17E5BAC2-6A46-4050-945B-4A50AA458875}" type="presOf" srcId="{AD4600CE-8211-4E5F-9169-71D888D29AE2}" destId="{2DA50A89-ABA4-489A-8DD2-EE2AE1AD6E3C}" srcOrd="0" destOrd="0" presId="urn:microsoft.com/office/officeart/2005/8/layout/hProcess9"/>
    <dgm:cxn modelId="{26CB8CEB-AEA7-40F7-AF85-7BDAE535CA9B}" srcId="{B8B46C13-886A-4524-9926-6A49B2E3D1E7}" destId="{C7B19D65-4F3D-4F62-AC8D-F855F823D0B0}" srcOrd="0" destOrd="0" parTransId="{013C1942-2ABB-4688-AED8-D0A2427F351D}" sibTransId="{852191F3-0040-4256-A986-EEF2FEEE3E6E}"/>
    <dgm:cxn modelId="{12F37FB9-6A85-4C03-A6AA-2A09CB279795}" srcId="{B8B46C13-886A-4524-9926-6A49B2E3D1E7}" destId="{1A8C3353-964B-4BB9-9498-7C51507E3D5A}" srcOrd="1" destOrd="0" parTransId="{C2063DA8-C1F8-4122-827C-E03120935107}" sibTransId="{719220B0-CA05-4063-BBA1-B4E482D2CEF0}"/>
    <dgm:cxn modelId="{51327A11-6875-4535-AD3E-A8DFBAD789D8}" type="presParOf" srcId="{CE1E647C-36CA-4C0D-9C6E-151DEEB3B674}" destId="{1AE747D5-4B67-46D8-9EDC-8688BC11C4B5}" srcOrd="0" destOrd="0" presId="urn:microsoft.com/office/officeart/2005/8/layout/hProcess9"/>
    <dgm:cxn modelId="{0B96590F-0375-43CD-B78E-3F94FDCDC177}" type="presParOf" srcId="{CE1E647C-36CA-4C0D-9C6E-151DEEB3B674}" destId="{614D18BA-2D66-44E0-8DF8-7D6CE9E4C8BD}" srcOrd="1" destOrd="0" presId="urn:microsoft.com/office/officeart/2005/8/layout/hProcess9"/>
    <dgm:cxn modelId="{55B44F11-6FCB-45C0-9994-63ED656BF900}" type="presParOf" srcId="{614D18BA-2D66-44E0-8DF8-7D6CE9E4C8BD}" destId="{6EACCC14-3A81-4604-9376-21D55FC0659E}" srcOrd="0" destOrd="0" presId="urn:microsoft.com/office/officeart/2005/8/layout/hProcess9"/>
    <dgm:cxn modelId="{C69136F3-743B-4BA7-9B79-1802F5CB7F0A}" type="presParOf" srcId="{614D18BA-2D66-44E0-8DF8-7D6CE9E4C8BD}" destId="{19547C7A-23F4-43E3-BEFA-933844B52B45}" srcOrd="1" destOrd="0" presId="urn:microsoft.com/office/officeart/2005/8/layout/hProcess9"/>
    <dgm:cxn modelId="{FB5350F4-7DFF-4486-9580-FBED4685B4B6}" type="presParOf" srcId="{614D18BA-2D66-44E0-8DF8-7D6CE9E4C8BD}" destId="{5202CEBB-F20D-473F-8729-E2D18674C9E0}" srcOrd="2" destOrd="0" presId="urn:microsoft.com/office/officeart/2005/8/layout/hProcess9"/>
    <dgm:cxn modelId="{28ABC606-90BB-45EA-98E2-83EDF05BE5B6}" type="presParOf" srcId="{614D18BA-2D66-44E0-8DF8-7D6CE9E4C8BD}" destId="{04DC0B83-9E39-4075-A480-364D6EE40E7D}" srcOrd="3" destOrd="0" presId="urn:microsoft.com/office/officeart/2005/8/layout/hProcess9"/>
    <dgm:cxn modelId="{31BD8368-8DFE-4A40-BC5F-E7A11C2F2375}" type="presParOf" srcId="{614D18BA-2D66-44E0-8DF8-7D6CE9E4C8BD}" destId="{2DA50A89-ABA4-489A-8DD2-EE2AE1AD6E3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278FF-D5FF-4A0D-960F-3410B9F301A7}" type="doc">
      <dgm:prSet loTypeId="urn:microsoft.com/office/officeart/2005/8/layout/hList7#2" loCatId="relationship" qsTypeId="urn:microsoft.com/office/officeart/2005/8/quickstyle/3d8" qsCatId="3D" csTypeId="urn:microsoft.com/office/officeart/2005/8/colors/accent1_2" csCatId="accent1" phldr="1"/>
      <dgm:spPr/>
    </dgm:pt>
    <dgm:pt modelId="{80EB1A07-8FCE-4C62-83D2-4303D301F83A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55348B1D-44B7-4F41-9329-EFD52C671210}" type="par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DC8F3C88-0491-46A0-B21E-84312DCE10FA}" type="sib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028783BE-4DD1-4A0F-BF30-1D8F856D05EC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3A343DF8-F853-4C40-8355-445F8320BDAA}" type="par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ADFF7DDB-2D58-4355-81BB-C93BAA6BC31D}" type="sib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886AA50F-8A94-45CE-942D-C4C9D02CF550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FCB46435-90DF-4405-BA68-47DEEFC470C6}" type="sib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F3FEA808-E24E-4743-96DA-1DC5E55C15A7}" type="par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436C5331-10A3-48DF-AB45-CA388C223BCA}" type="pres">
      <dgm:prSet presAssocID="{DEB278FF-D5FF-4A0D-960F-3410B9F301A7}" presName="Name0" presStyleCnt="0">
        <dgm:presLayoutVars>
          <dgm:dir/>
          <dgm:resizeHandles val="exact"/>
        </dgm:presLayoutVars>
      </dgm:prSet>
      <dgm:spPr/>
    </dgm:pt>
    <dgm:pt modelId="{53D2C763-3D35-452E-A0E2-96B130DFA12A}" type="pres">
      <dgm:prSet presAssocID="{DEB278FF-D5FF-4A0D-960F-3410B9F301A7}" presName="fgShape" presStyleLbl="fgShp" presStyleIdx="0" presStyleCnt="1"/>
      <dgm:spPr>
        <a:solidFill>
          <a:srgbClr val="FFFF00"/>
        </a:solidFill>
      </dgm:spPr>
    </dgm:pt>
    <dgm:pt modelId="{D4191628-5CCE-427F-8306-0FC35EAC5B1F}" type="pres">
      <dgm:prSet presAssocID="{DEB278FF-D5FF-4A0D-960F-3410B9F301A7}" presName="linComp" presStyleCnt="0"/>
      <dgm:spPr/>
    </dgm:pt>
    <dgm:pt modelId="{D801A11C-391F-4D4A-944E-1BEE8E84159A}" type="pres">
      <dgm:prSet presAssocID="{80EB1A07-8FCE-4C62-83D2-4303D301F83A}" presName="compNode" presStyleCnt="0"/>
      <dgm:spPr/>
    </dgm:pt>
    <dgm:pt modelId="{E063450D-4F68-43B4-A020-584463E72AE0}" type="pres">
      <dgm:prSet presAssocID="{80EB1A07-8FCE-4C62-83D2-4303D301F83A}" presName="bkgdShape" presStyleLbl="node1" presStyleIdx="0" presStyleCnt="3"/>
      <dgm:spPr/>
      <dgm:t>
        <a:bodyPr/>
        <a:lstStyle/>
        <a:p>
          <a:endParaRPr lang="pt-BR"/>
        </a:p>
      </dgm:t>
    </dgm:pt>
    <dgm:pt modelId="{010AF930-EC0B-4767-BE4F-C2E561522D86}" type="pres">
      <dgm:prSet presAssocID="{80EB1A07-8FCE-4C62-83D2-4303D301F8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26AE5-54AA-4FD7-AC19-1EA0FD4FAA78}" type="pres">
      <dgm:prSet presAssocID="{80EB1A07-8FCE-4C62-83D2-4303D301F83A}" presName="invisiNode" presStyleLbl="node1" presStyleIdx="0" presStyleCnt="3"/>
      <dgm:spPr/>
    </dgm:pt>
    <dgm:pt modelId="{E64872E7-4983-47DA-B7B7-C0DE320B9780}" type="pres">
      <dgm:prSet presAssocID="{80EB1A07-8FCE-4C62-83D2-4303D301F8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FAEBBCE-2C65-4C66-9CFB-14D4EE5275D1}" type="pres">
      <dgm:prSet presAssocID="{DC8F3C88-0491-46A0-B21E-84312DCE10F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6426F74-B8C0-40A3-B7AA-930462C90052}" type="pres">
      <dgm:prSet presAssocID="{028783BE-4DD1-4A0F-BF30-1D8F856D05EC}" presName="compNode" presStyleCnt="0"/>
      <dgm:spPr/>
    </dgm:pt>
    <dgm:pt modelId="{BACE37A0-12C0-4964-8011-4FD960DEA2B1}" type="pres">
      <dgm:prSet presAssocID="{028783BE-4DD1-4A0F-BF30-1D8F856D05EC}" presName="bkgdShape" presStyleLbl="node1" presStyleIdx="1" presStyleCnt="3"/>
      <dgm:spPr/>
      <dgm:t>
        <a:bodyPr/>
        <a:lstStyle/>
        <a:p>
          <a:endParaRPr lang="pt-BR"/>
        </a:p>
      </dgm:t>
    </dgm:pt>
    <dgm:pt modelId="{0F841DA2-EB4C-47BB-9608-843C64749F7F}" type="pres">
      <dgm:prSet presAssocID="{028783BE-4DD1-4A0F-BF30-1D8F856D05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8E1B9-5C6F-482A-8FA1-B4F95C77987B}" type="pres">
      <dgm:prSet presAssocID="{028783BE-4DD1-4A0F-BF30-1D8F856D05EC}" presName="invisiNode" presStyleLbl="node1" presStyleIdx="1" presStyleCnt="3"/>
      <dgm:spPr/>
    </dgm:pt>
    <dgm:pt modelId="{4659890F-E39C-412E-9630-1075D0F9E1BA}" type="pres">
      <dgm:prSet presAssocID="{028783BE-4DD1-4A0F-BF30-1D8F856D05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ED8918-4D53-4D15-AD90-C0AEED957726}" type="pres">
      <dgm:prSet presAssocID="{ADFF7DDB-2D58-4355-81BB-C93BAA6BC31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88B43D2-721A-4D75-AF70-62A462903CA4}" type="pres">
      <dgm:prSet presAssocID="{886AA50F-8A94-45CE-942D-C4C9D02CF550}" presName="compNode" presStyleCnt="0"/>
      <dgm:spPr/>
    </dgm:pt>
    <dgm:pt modelId="{3DFC3C68-EFC6-4542-AF8A-F2EC7234CAE5}" type="pres">
      <dgm:prSet presAssocID="{886AA50F-8A94-45CE-942D-C4C9D02CF550}" presName="bkgdShape" presStyleLbl="node1" presStyleIdx="2" presStyleCnt="3"/>
      <dgm:spPr/>
      <dgm:t>
        <a:bodyPr/>
        <a:lstStyle/>
        <a:p>
          <a:endParaRPr lang="pt-BR"/>
        </a:p>
      </dgm:t>
    </dgm:pt>
    <dgm:pt modelId="{E21D92C7-C213-43FA-B246-82EBDA41BBF2}" type="pres">
      <dgm:prSet presAssocID="{886AA50F-8A94-45CE-942D-C4C9D02CF5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5AA43-D9C6-44D5-99A8-58E5A57F4584}" type="pres">
      <dgm:prSet presAssocID="{886AA50F-8A94-45CE-942D-C4C9D02CF550}" presName="invisiNode" presStyleLbl="node1" presStyleIdx="2" presStyleCnt="3"/>
      <dgm:spPr/>
    </dgm:pt>
    <dgm:pt modelId="{470EC3BA-C335-483D-AA58-B5EE543528DB}" type="pres">
      <dgm:prSet presAssocID="{886AA50F-8A94-45CE-942D-C4C9D02CF55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1373FFA3-C091-4B90-8239-3BB34C26394D}" type="presOf" srcId="{80EB1A07-8FCE-4C62-83D2-4303D301F83A}" destId="{010AF930-EC0B-4767-BE4F-C2E561522D86}" srcOrd="1" destOrd="0" presId="urn:microsoft.com/office/officeart/2005/8/layout/hList7#2"/>
    <dgm:cxn modelId="{8EB1A87B-20E7-422E-8564-0A081B4AE3BE}" type="presOf" srcId="{80EB1A07-8FCE-4C62-83D2-4303D301F83A}" destId="{E063450D-4F68-43B4-A020-584463E72AE0}" srcOrd="0" destOrd="0" presId="urn:microsoft.com/office/officeart/2005/8/layout/hList7#2"/>
    <dgm:cxn modelId="{8A2192D6-B2E0-4F59-9271-EF5C4D484463}" srcId="{DEB278FF-D5FF-4A0D-960F-3410B9F301A7}" destId="{886AA50F-8A94-45CE-942D-C4C9D02CF550}" srcOrd="2" destOrd="0" parTransId="{F3FEA808-E24E-4743-96DA-1DC5E55C15A7}" sibTransId="{FCB46435-90DF-4405-BA68-47DEEFC470C6}"/>
    <dgm:cxn modelId="{206B87A2-5D7D-4019-A77A-F0088D60CCE0}" type="presOf" srcId="{028783BE-4DD1-4A0F-BF30-1D8F856D05EC}" destId="{BACE37A0-12C0-4964-8011-4FD960DEA2B1}" srcOrd="0" destOrd="0" presId="urn:microsoft.com/office/officeart/2005/8/layout/hList7#2"/>
    <dgm:cxn modelId="{FFAB25EB-A02B-4E05-989D-BA360DE2A76D}" srcId="{DEB278FF-D5FF-4A0D-960F-3410B9F301A7}" destId="{80EB1A07-8FCE-4C62-83D2-4303D301F83A}" srcOrd="0" destOrd="0" parTransId="{55348B1D-44B7-4F41-9329-EFD52C671210}" sibTransId="{DC8F3C88-0491-46A0-B21E-84312DCE10FA}"/>
    <dgm:cxn modelId="{03B0B2E2-1732-4DAF-A360-CC08A5AA575E}" srcId="{DEB278FF-D5FF-4A0D-960F-3410B9F301A7}" destId="{028783BE-4DD1-4A0F-BF30-1D8F856D05EC}" srcOrd="1" destOrd="0" parTransId="{3A343DF8-F853-4C40-8355-445F8320BDAA}" sibTransId="{ADFF7DDB-2D58-4355-81BB-C93BAA6BC31D}"/>
    <dgm:cxn modelId="{C5DA87D2-46A5-4A56-98EE-DFDC9B0FB3C9}" type="presOf" srcId="{886AA50F-8A94-45CE-942D-C4C9D02CF550}" destId="{E21D92C7-C213-43FA-B246-82EBDA41BBF2}" srcOrd="1" destOrd="0" presId="urn:microsoft.com/office/officeart/2005/8/layout/hList7#2"/>
    <dgm:cxn modelId="{90ADF75C-C857-4848-8E26-B402012D7875}" type="presOf" srcId="{886AA50F-8A94-45CE-942D-C4C9D02CF550}" destId="{3DFC3C68-EFC6-4542-AF8A-F2EC7234CAE5}" srcOrd="0" destOrd="0" presId="urn:microsoft.com/office/officeart/2005/8/layout/hList7#2"/>
    <dgm:cxn modelId="{26BBACC3-735A-4524-9AFF-D3C679DD28B5}" type="presOf" srcId="{028783BE-4DD1-4A0F-BF30-1D8F856D05EC}" destId="{0F841DA2-EB4C-47BB-9608-843C64749F7F}" srcOrd="1" destOrd="0" presId="urn:microsoft.com/office/officeart/2005/8/layout/hList7#2"/>
    <dgm:cxn modelId="{3CD81F01-F8B0-426B-B8BB-6DF6F9D77B66}" type="presOf" srcId="{DEB278FF-D5FF-4A0D-960F-3410B9F301A7}" destId="{436C5331-10A3-48DF-AB45-CA388C223BCA}" srcOrd="0" destOrd="0" presId="urn:microsoft.com/office/officeart/2005/8/layout/hList7#2"/>
    <dgm:cxn modelId="{ABD90A11-8714-426C-8113-F2C89D6B4244}" type="presOf" srcId="{DC8F3C88-0491-46A0-B21E-84312DCE10FA}" destId="{9FAEBBCE-2C65-4C66-9CFB-14D4EE5275D1}" srcOrd="0" destOrd="0" presId="urn:microsoft.com/office/officeart/2005/8/layout/hList7#2"/>
    <dgm:cxn modelId="{A6C59C43-8273-49DB-8006-29D711C5DE40}" type="presOf" srcId="{ADFF7DDB-2D58-4355-81BB-C93BAA6BC31D}" destId="{64ED8918-4D53-4D15-AD90-C0AEED957726}" srcOrd="0" destOrd="0" presId="urn:microsoft.com/office/officeart/2005/8/layout/hList7#2"/>
    <dgm:cxn modelId="{D340412E-A735-4C88-A40E-BFEF8C412942}" type="presParOf" srcId="{436C5331-10A3-48DF-AB45-CA388C223BCA}" destId="{53D2C763-3D35-452E-A0E2-96B130DFA12A}" srcOrd="0" destOrd="0" presId="urn:microsoft.com/office/officeart/2005/8/layout/hList7#2"/>
    <dgm:cxn modelId="{D4C6E4D1-62C6-479A-817B-7DC611934B49}" type="presParOf" srcId="{436C5331-10A3-48DF-AB45-CA388C223BCA}" destId="{D4191628-5CCE-427F-8306-0FC35EAC5B1F}" srcOrd="1" destOrd="0" presId="urn:microsoft.com/office/officeart/2005/8/layout/hList7#2"/>
    <dgm:cxn modelId="{0C3663FD-7B94-4DC3-8C68-267C5E38296C}" type="presParOf" srcId="{D4191628-5CCE-427F-8306-0FC35EAC5B1F}" destId="{D801A11C-391F-4D4A-944E-1BEE8E84159A}" srcOrd="0" destOrd="0" presId="urn:microsoft.com/office/officeart/2005/8/layout/hList7#2"/>
    <dgm:cxn modelId="{CD9A489D-B3CB-4DC9-A1DB-1E20F01B1B95}" type="presParOf" srcId="{D801A11C-391F-4D4A-944E-1BEE8E84159A}" destId="{E063450D-4F68-43B4-A020-584463E72AE0}" srcOrd="0" destOrd="0" presId="urn:microsoft.com/office/officeart/2005/8/layout/hList7#2"/>
    <dgm:cxn modelId="{8C092BC9-783C-4E26-AF74-78BC7164CEAC}" type="presParOf" srcId="{D801A11C-391F-4D4A-944E-1BEE8E84159A}" destId="{010AF930-EC0B-4767-BE4F-C2E561522D86}" srcOrd="1" destOrd="0" presId="urn:microsoft.com/office/officeart/2005/8/layout/hList7#2"/>
    <dgm:cxn modelId="{374E517A-2547-4EB0-9DE3-89EE6F3470E2}" type="presParOf" srcId="{D801A11C-391F-4D4A-944E-1BEE8E84159A}" destId="{53526AE5-54AA-4FD7-AC19-1EA0FD4FAA78}" srcOrd="2" destOrd="0" presId="urn:microsoft.com/office/officeart/2005/8/layout/hList7#2"/>
    <dgm:cxn modelId="{5C844384-AB7B-4A52-9879-663BBB2151C6}" type="presParOf" srcId="{D801A11C-391F-4D4A-944E-1BEE8E84159A}" destId="{E64872E7-4983-47DA-B7B7-C0DE320B9780}" srcOrd="3" destOrd="0" presId="urn:microsoft.com/office/officeart/2005/8/layout/hList7#2"/>
    <dgm:cxn modelId="{42C01A05-D45D-46FC-A17E-02481FB2BB08}" type="presParOf" srcId="{D4191628-5CCE-427F-8306-0FC35EAC5B1F}" destId="{9FAEBBCE-2C65-4C66-9CFB-14D4EE5275D1}" srcOrd="1" destOrd="0" presId="urn:microsoft.com/office/officeart/2005/8/layout/hList7#2"/>
    <dgm:cxn modelId="{60964D70-BFBF-4DAF-A7B6-62CD7B49C1A2}" type="presParOf" srcId="{D4191628-5CCE-427F-8306-0FC35EAC5B1F}" destId="{46426F74-B8C0-40A3-B7AA-930462C90052}" srcOrd="2" destOrd="0" presId="urn:microsoft.com/office/officeart/2005/8/layout/hList7#2"/>
    <dgm:cxn modelId="{0E9A9655-E274-427B-9AAF-46A3ADEA2C9E}" type="presParOf" srcId="{46426F74-B8C0-40A3-B7AA-930462C90052}" destId="{BACE37A0-12C0-4964-8011-4FD960DEA2B1}" srcOrd="0" destOrd="0" presId="urn:microsoft.com/office/officeart/2005/8/layout/hList7#2"/>
    <dgm:cxn modelId="{00797249-C1F2-4F85-B06C-135787FF35EB}" type="presParOf" srcId="{46426F74-B8C0-40A3-B7AA-930462C90052}" destId="{0F841DA2-EB4C-47BB-9608-843C64749F7F}" srcOrd="1" destOrd="0" presId="urn:microsoft.com/office/officeart/2005/8/layout/hList7#2"/>
    <dgm:cxn modelId="{AC3E3B9D-7134-4311-AA45-7903B0AA7F62}" type="presParOf" srcId="{46426F74-B8C0-40A3-B7AA-930462C90052}" destId="{8418E1B9-5C6F-482A-8FA1-B4F95C77987B}" srcOrd="2" destOrd="0" presId="urn:microsoft.com/office/officeart/2005/8/layout/hList7#2"/>
    <dgm:cxn modelId="{33DDB14F-0F2E-445D-8DBF-FECA1C717A3B}" type="presParOf" srcId="{46426F74-B8C0-40A3-B7AA-930462C90052}" destId="{4659890F-E39C-412E-9630-1075D0F9E1BA}" srcOrd="3" destOrd="0" presId="urn:microsoft.com/office/officeart/2005/8/layout/hList7#2"/>
    <dgm:cxn modelId="{56DA5E22-54B3-4951-9401-6DB3D19D9D9A}" type="presParOf" srcId="{D4191628-5CCE-427F-8306-0FC35EAC5B1F}" destId="{64ED8918-4D53-4D15-AD90-C0AEED957726}" srcOrd="3" destOrd="0" presId="urn:microsoft.com/office/officeart/2005/8/layout/hList7#2"/>
    <dgm:cxn modelId="{4BF3A716-FC0B-464E-9175-3267A3BEB103}" type="presParOf" srcId="{D4191628-5CCE-427F-8306-0FC35EAC5B1F}" destId="{E88B43D2-721A-4D75-AF70-62A462903CA4}" srcOrd="4" destOrd="0" presId="urn:microsoft.com/office/officeart/2005/8/layout/hList7#2"/>
    <dgm:cxn modelId="{8BCA33E3-C506-46B5-BF1D-F5256D9F1A38}" type="presParOf" srcId="{E88B43D2-721A-4D75-AF70-62A462903CA4}" destId="{3DFC3C68-EFC6-4542-AF8A-F2EC7234CAE5}" srcOrd="0" destOrd="0" presId="urn:microsoft.com/office/officeart/2005/8/layout/hList7#2"/>
    <dgm:cxn modelId="{0CD5F03D-99FF-43D0-A179-48460DE471EE}" type="presParOf" srcId="{E88B43D2-721A-4D75-AF70-62A462903CA4}" destId="{E21D92C7-C213-43FA-B246-82EBDA41BBF2}" srcOrd="1" destOrd="0" presId="urn:microsoft.com/office/officeart/2005/8/layout/hList7#2"/>
    <dgm:cxn modelId="{0D8B56B3-018F-4A93-8BF5-05A3FB6A7E2C}" type="presParOf" srcId="{E88B43D2-721A-4D75-AF70-62A462903CA4}" destId="{FAA5AA43-D9C6-44D5-99A8-58E5A57F4584}" srcOrd="2" destOrd="0" presId="urn:microsoft.com/office/officeart/2005/8/layout/hList7#2"/>
    <dgm:cxn modelId="{5936926B-C14D-4461-93D6-7B9F6EBB21FC}" type="presParOf" srcId="{E88B43D2-721A-4D75-AF70-62A462903CA4}" destId="{470EC3BA-C335-483D-AA58-B5EE543528DB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278FF-D5FF-4A0D-960F-3410B9F301A7}" type="doc">
      <dgm:prSet loTypeId="urn:microsoft.com/office/officeart/2005/8/layout/hList7#3" loCatId="relationship" qsTypeId="urn:microsoft.com/office/officeart/2005/8/quickstyle/3d8" qsCatId="3D" csTypeId="urn:microsoft.com/office/officeart/2005/8/colors/accent1_2" csCatId="accent1" phldr="1"/>
      <dgm:spPr/>
    </dgm:pt>
    <dgm:pt modelId="{80EB1A07-8FCE-4C62-83D2-4303D301F83A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55348B1D-44B7-4F41-9329-EFD52C671210}" type="par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DC8F3C88-0491-46A0-B21E-84312DCE10FA}" type="sib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028783BE-4DD1-4A0F-BF30-1D8F856D05EC}">
      <dgm:prSet phldrT="[Texto]"/>
      <dgm:spPr>
        <a:solidFill>
          <a:schemeClr val="bg1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3A343DF8-F853-4C40-8355-445F8320BDAA}" type="par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ADFF7DDB-2D58-4355-81BB-C93BAA6BC31D}" type="sib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886AA50F-8A94-45CE-942D-C4C9D02CF550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FCB46435-90DF-4405-BA68-47DEEFC470C6}" type="sib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F3FEA808-E24E-4743-96DA-1DC5E55C15A7}" type="par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436C5331-10A3-48DF-AB45-CA388C223BCA}" type="pres">
      <dgm:prSet presAssocID="{DEB278FF-D5FF-4A0D-960F-3410B9F301A7}" presName="Name0" presStyleCnt="0">
        <dgm:presLayoutVars>
          <dgm:dir/>
          <dgm:resizeHandles val="exact"/>
        </dgm:presLayoutVars>
      </dgm:prSet>
      <dgm:spPr/>
    </dgm:pt>
    <dgm:pt modelId="{53D2C763-3D35-452E-A0E2-96B130DFA12A}" type="pres">
      <dgm:prSet presAssocID="{DEB278FF-D5FF-4A0D-960F-3410B9F301A7}" presName="fgShape" presStyleLbl="fgShp" presStyleIdx="0" presStyleCnt="1"/>
      <dgm:spPr>
        <a:solidFill>
          <a:srgbClr val="FFFF00"/>
        </a:solidFill>
      </dgm:spPr>
    </dgm:pt>
    <dgm:pt modelId="{D4191628-5CCE-427F-8306-0FC35EAC5B1F}" type="pres">
      <dgm:prSet presAssocID="{DEB278FF-D5FF-4A0D-960F-3410B9F301A7}" presName="linComp" presStyleCnt="0"/>
      <dgm:spPr/>
    </dgm:pt>
    <dgm:pt modelId="{D801A11C-391F-4D4A-944E-1BEE8E84159A}" type="pres">
      <dgm:prSet presAssocID="{80EB1A07-8FCE-4C62-83D2-4303D301F83A}" presName="compNode" presStyleCnt="0"/>
      <dgm:spPr/>
    </dgm:pt>
    <dgm:pt modelId="{E063450D-4F68-43B4-A020-584463E72AE0}" type="pres">
      <dgm:prSet presAssocID="{80EB1A07-8FCE-4C62-83D2-4303D301F83A}" presName="bkgdShape" presStyleLbl="node1" presStyleIdx="0" presStyleCnt="3"/>
      <dgm:spPr/>
      <dgm:t>
        <a:bodyPr/>
        <a:lstStyle/>
        <a:p>
          <a:endParaRPr lang="pt-BR"/>
        </a:p>
      </dgm:t>
    </dgm:pt>
    <dgm:pt modelId="{010AF930-EC0B-4767-BE4F-C2E561522D86}" type="pres">
      <dgm:prSet presAssocID="{80EB1A07-8FCE-4C62-83D2-4303D301F8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26AE5-54AA-4FD7-AC19-1EA0FD4FAA78}" type="pres">
      <dgm:prSet presAssocID="{80EB1A07-8FCE-4C62-83D2-4303D301F83A}" presName="invisiNode" presStyleLbl="node1" presStyleIdx="0" presStyleCnt="3"/>
      <dgm:spPr/>
    </dgm:pt>
    <dgm:pt modelId="{E64872E7-4983-47DA-B7B7-C0DE320B9780}" type="pres">
      <dgm:prSet presAssocID="{80EB1A07-8FCE-4C62-83D2-4303D301F8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FAEBBCE-2C65-4C66-9CFB-14D4EE5275D1}" type="pres">
      <dgm:prSet presAssocID="{DC8F3C88-0491-46A0-B21E-84312DCE10F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6426F74-B8C0-40A3-B7AA-930462C90052}" type="pres">
      <dgm:prSet presAssocID="{028783BE-4DD1-4A0F-BF30-1D8F856D05EC}" presName="compNode" presStyleCnt="0"/>
      <dgm:spPr/>
    </dgm:pt>
    <dgm:pt modelId="{BACE37A0-12C0-4964-8011-4FD960DEA2B1}" type="pres">
      <dgm:prSet presAssocID="{028783BE-4DD1-4A0F-BF30-1D8F856D05EC}" presName="bkgdShape" presStyleLbl="node1" presStyleIdx="1" presStyleCnt="3"/>
      <dgm:spPr/>
      <dgm:t>
        <a:bodyPr/>
        <a:lstStyle/>
        <a:p>
          <a:endParaRPr lang="pt-BR"/>
        </a:p>
      </dgm:t>
    </dgm:pt>
    <dgm:pt modelId="{0F841DA2-EB4C-47BB-9608-843C64749F7F}" type="pres">
      <dgm:prSet presAssocID="{028783BE-4DD1-4A0F-BF30-1D8F856D05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8E1B9-5C6F-482A-8FA1-B4F95C77987B}" type="pres">
      <dgm:prSet presAssocID="{028783BE-4DD1-4A0F-BF30-1D8F856D05EC}" presName="invisiNode" presStyleLbl="node1" presStyleIdx="1" presStyleCnt="3"/>
      <dgm:spPr/>
    </dgm:pt>
    <dgm:pt modelId="{4659890F-E39C-412E-9630-1075D0F9E1BA}" type="pres">
      <dgm:prSet presAssocID="{028783BE-4DD1-4A0F-BF30-1D8F856D05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ED8918-4D53-4D15-AD90-C0AEED957726}" type="pres">
      <dgm:prSet presAssocID="{ADFF7DDB-2D58-4355-81BB-C93BAA6BC31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88B43D2-721A-4D75-AF70-62A462903CA4}" type="pres">
      <dgm:prSet presAssocID="{886AA50F-8A94-45CE-942D-C4C9D02CF550}" presName="compNode" presStyleCnt="0"/>
      <dgm:spPr/>
    </dgm:pt>
    <dgm:pt modelId="{3DFC3C68-EFC6-4542-AF8A-F2EC7234CAE5}" type="pres">
      <dgm:prSet presAssocID="{886AA50F-8A94-45CE-942D-C4C9D02CF550}" presName="bkgdShape" presStyleLbl="node1" presStyleIdx="2" presStyleCnt="3"/>
      <dgm:spPr/>
      <dgm:t>
        <a:bodyPr/>
        <a:lstStyle/>
        <a:p>
          <a:endParaRPr lang="pt-BR"/>
        </a:p>
      </dgm:t>
    </dgm:pt>
    <dgm:pt modelId="{E21D92C7-C213-43FA-B246-82EBDA41BBF2}" type="pres">
      <dgm:prSet presAssocID="{886AA50F-8A94-45CE-942D-C4C9D02CF5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5AA43-D9C6-44D5-99A8-58E5A57F4584}" type="pres">
      <dgm:prSet presAssocID="{886AA50F-8A94-45CE-942D-C4C9D02CF550}" presName="invisiNode" presStyleLbl="node1" presStyleIdx="2" presStyleCnt="3"/>
      <dgm:spPr/>
    </dgm:pt>
    <dgm:pt modelId="{470EC3BA-C335-483D-AA58-B5EE543528DB}" type="pres">
      <dgm:prSet presAssocID="{886AA50F-8A94-45CE-942D-C4C9D02CF55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C9C866CA-0E21-4769-821B-BB2536F153EA}" type="presOf" srcId="{028783BE-4DD1-4A0F-BF30-1D8F856D05EC}" destId="{0F841DA2-EB4C-47BB-9608-843C64749F7F}" srcOrd="1" destOrd="0" presId="urn:microsoft.com/office/officeart/2005/8/layout/hList7#3"/>
    <dgm:cxn modelId="{1535F8FB-3014-4248-8C78-A3BFE437EB9F}" type="presOf" srcId="{ADFF7DDB-2D58-4355-81BB-C93BAA6BC31D}" destId="{64ED8918-4D53-4D15-AD90-C0AEED957726}" srcOrd="0" destOrd="0" presId="urn:microsoft.com/office/officeart/2005/8/layout/hList7#3"/>
    <dgm:cxn modelId="{48966F55-55C8-45A7-9030-322FCF6B1E25}" type="presOf" srcId="{886AA50F-8A94-45CE-942D-C4C9D02CF550}" destId="{E21D92C7-C213-43FA-B246-82EBDA41BBF2}" srcOrd="1" destOrd="0" presId="urn:microsoft.com/office/officeart/2005/8/layout/hList7#3"/>
    <dgm:cxn modelId="{8A2192D6-B2E0-4F59-9271-EF5C4D484463}" srcId="{DEB278FF-D5FF-4A0D-960F-3410B9F301A7}" destId="{886AA50F-8A94-45CE-942D-C4C9D02CF550}" srcOrd="2" destOrd="0" parTransId="{F3FEA808-E24E-4743-96DA-1DC5E55C15A7}" sibTransId="{FCB46435-90DF-4405-BA68-47DEEFC470C6}"/>
    <dgm:cxn modelId="{E5F6C6E4-68EC-4C2D-B058-EAC1CB47A28C}" type="presOf" srcId="{80EB1A07-8FCE-4C62-83D2-4303D301F83A}" destId="{010AF930-EC0B-4767-BE4F-C2E561522D86}" srcOrd="1" destOrd="0" presId="urn:microsoft.com/office/officeart/2005/8/layout/hList7#3"/>
    <dgm:cxn modelId="{73A1263D-9294-4D50-8A54-325F631C13ED}" type="presOf" srcId="{DC8F3C88-0491-46A0-B21E-84312DCE10FA}" destId="{9FAEBBCE-2C65-4C66-9CFB-14D4EE5275D1}" srcOrd="0" destOrd="0" presId="urn:microsoft.com/office/officeart/2005/8/layout/hList7#3"/>
    <dgm:cxn modelId="{FFAB25EB-A02B-4E05-989D-BA360DE2A76D}" srcId="{DEB278FF-D5FF-4A0D-960F-3410B9F301A7}" destId="{80EB1A07-8FCE-4C62-83D2-4303D301F83A}" srcOrd="0" destOrd="0" parTransId="{55348B1D-44B7-4F41-9329-EFD52C671210}" sibTransId="{DC8F3C88-0491-46A0-B21E-84312DCE10FA}"/>
    <dgm:cxn modelId="{03B0B2E2-1732-4DAF-A360-CC08A5AA575E}" srcId="{DEB278FF-D5FF-4A0D-960F-3410B9F301A7}" destId="{028783BE-4DD1-4A0F-BF30-1D8F856D05EC}" srcOrd="1" destOrd="0" parTransId="{3A343DF8-F853-4C40-8355-445F8320BDAA}" sibTransId="{ADFF7DDB-2D58-4355-81BB-C93BAA6BC31D}"/>
    <dgm:cxn modelId="{F724C5DA-3CF5-48AA-B0BF-1FFF6B81DBA4}" type="presOf" srcId="{028783BE-4DD1-4A0F-BF30-1D8F856D05EC}" destId="{BACE37A0-12C0-4964-8011-4FD960DEA2B1}" srcOrd="0" destOrd="0" presId="urn:microsoft.com/office/officeart/2005/8/layout/hList7#3"/>
    <dgm:cxn modelId="{D3612BAF-20CA-41FD-87A5-2E8D88C59EF7}" type="presOf" srcId="{886AA50F-8A94-45CE-942D-C4C9D02CF550}" destId="{3DFC3C68-EFC6-4542-AF8A-F2EC7234CAE5}" srcOrd="0" destOrd="0" presId="urn:microsoft.com/office/officeart/2005/8/layout/hList7#3"/>
    <dgm:cxn modelId="{1DD7DA24-F503-488E-8953-B61702D93E22}" type="presOf" srcId="{DEB278FF-D5FF-4A0D-960F-3410B9F301A7}" destId="{436C5331-10A3-48DF-AB45-CA388C223BCA}" srcOrd="0" destOrd="0" presId="urn:microsoft.com/office/officeart/2005/8/layout/hList7#3"/>
    <dgm:cxn modelId="{3213BC34-4D0E-400F-ACE7-6DA95B09E62F}" type="presOf" srcId="{80EB1A07-8FCE-4C62-83D2-4303D301F83A}" destId="{E063450D-4F68-43B4-A020-584463E72AE0}" srcOrd="0" destOrd="0" presId="urn:microsoft.com/office/officeart/2005/8/layout/hList7#3"/>
    <dgm:cxn modelId="{7EC7D075-5661-46E9-8E4E-54BF4F7237ED}" type="presParOf" srcId="{436C5331-10A3-48DF-AB45-CA388C223BCA}" destId="{53D2C763-3D35-452E-A0E2-96B130DFA12A}" srcOrd="0" destOrd="0" presId="urn:microsoft.com/office/officeart/2005/8/layout/hList7#3"/>
    <dgm:cxn modelId="{4D1F1B24-CAFE-4DA4-A64A-109AFF4CFDEE}" type="presParOf" srcId="{436C5331-10A3-48DF-AB45-CA388C223BCA}" destId="{D4191628-5CCE-427F-8306-0FC35EAC5B1F}" srcOrd="1" destOrd="0" presId="urn:microsoft.com/office/officeart/2005/8/layout/hList7#3"/>
    <dgm:cxn modelId="{DDC791A3-C0DB-4AF1-9A17-8CD514462435}" type="presParOf" srcId="{D4191628-5CCE-427F-8306-0FC35EAC5B1F}" destId="{D801A11C-391F-4D4A-944E-1BEE8E84159A}" srcOrd="0" destOrd="0" presId="urn:microsoft.com/office/officeart/2005/8/layout/hList7#3"/>
    <dgm:cxn modelId="{9CF8B53A-910B-4CED-AEEA-4B6F15922856}" type="presParOf" srcId="{D801A11C-391F-4D4A-944E-1BEE8E84159A}" destId="{E063450D-4F68-43B4-A020-584463E72AE0}" srcOrd="0" destOrd="0" presId="urn:microsoft.com/office/officeart/2005/8/layout/hList7#3"/>
    <dgm:cxn modelId="{E4C1180C-517A-4774-A352-B2AC97D0D9F3}" type="presParOf" srcId="{D801A11C-391F-4D4A-944E-1BEE8E84159A}" destId="{010AF930-EC0B-4767-BE4F-C2E561522D86}" srcOrd="1" destOrd="0" presId="urn:microsoft.com/office/officeart/2005/8/layout/hList7#3"/>
    <dgm:cxn modelId="{A85089EA-0383-4787-9763-E6C3D783A376}" type="presParOf" srcId="{D801A11C-391F-4D4A-944E-1BEE8E84159A}" destId="{53526AE5-54AA-4FD7-AC19-1EA0FD4FAA78}" srcOrd="2" destOrd="0" presId="urn:microsoft.com/office/officeart/2005/8/layout/hList7#3"/>
    <dgm:cxn modelId="{AEB66E3D-2F69-4C0F-A5D5-18A3FDCCB253}" type="presParOf" srcId="{D801A11C-391F-4D4A-944E-1BEE8E84159A}" destId="{E64872E7-4983-47DA-B7B7-C0DE320B9780}" srcOrd="3" destOrd="0" presId="urn:microsoft.com/office/officeart/2005/8/layout/hList7#3"/>
    <dgm:cxn modelId="{116C646C-52AC-4F8A-A053-A144B15E7514}" type="presParOf" srcId="{D4191628-5CCE-427F-8306-0FC35EAC5B1F}" destId="{9FAEBBCE-2C65-4C66-9CFB-14D4EE5275D1}" srcOrd="1" destOrd="0" presId="urn:microsoft.com/office/officeart/2005/8/layout/hList7#3"/>
    <dgm:cxn modelId="{54708639-6E9E-4D09-8BD8-CD83A99E9679}" type="presParOf" srcId="{D4191628-5CCE-427F-8306-0FC35EAC5B1F}" destId="{46426F74-B8C0-40A3-B7AA-930462C90052}" srcOrd="2" destOrd="0" presId="urn:microsoft.com/office/officeart/2005/8/layout/hList7#3"/>
    <dgm:cxn modelId="{9F4F200F-3D05-47E2-8127-BD62DF30B284}" type="presParOf" srcId="{46426F74-B8C0-40A3-B7AA-930462C90052}" destId="{BACE37A0-12C0-4964-8011-4FD960DEA2B1}" srcOrd="0" destOrd="0" presId="urn:microsoft.com/office/officeart/2005/8/layout/hList7#3"/>
    <dgm:cxn modelId="{C783FDED-29CC-4193-9C90-360C507847F7}" type="presParOf" srcId="{46426F74-B8C0-40A3-B7AA-930462C90052}" destId="{0F841DA2-EB4C-47BB-9608-843C64749F7F}" srcOrd="1" destOrd="0" presId="urn:microsoft.com/office/officeart/2005/8/layout/hList7#3"/>
    <dgm:cxn modelId="{EB09AEAE-565E-45B7-97DD-72AB46B3C632}" type="presParOf" srcId="{46426F74-B8C0-40A3-B7AA-930462C90052}" destId="{8418E1B9-5C6F-482A-8FA1-B4F95C77987B}" srcOrd="2" destOrd="0" presId="urn:microsoft.com/office/officeart/2005/8/layout/hList7#3"/>
    <dgm:cxn modelId="{A2D6E12D-579E-42DA-8594-132ABEE46FFE}" type="presParOf" srcId="{46426F74-B8C0-40A3-B7AA-930462C90052}" destId="{4659890F-E39C-412E-9630-1075D0F9E1BA}" srcOrd="3" destOrd="0" presId="urn:microsoft.com/office/officeart/2005/8/layout/hList7#3"/>
    <dgm:cxn modelId="{636C7D83-ACEA-413A-870C-D8ED9E10DBC3}" type="presParOf" srcId="{D4191628-5CCE-427F-8306-0FC35EAC5B1F}" destId="{64ED8918-4D53-4D15-AD90-C0AEED957726}" srcOrd="3" destOrd="0" presId="urn:microsoft.com/office/officeart/2005/8/layout/hList7#3"/>
    <dgm:cxn modelId="{46579B59-A542-4B90-9095-3CEB7FA84465}" type="presParOf" srcId="{D4191628-5CCE-427F-8306-0FC35EAC5B1F}" destId="{E88B43D2-721A-4D75-AF70-62A462903CA4}" srcOrd="4" destOrd="0" presId="urn:microsoft.com/office/officeart/2005/8/layout/hList7#3"/>
    <dgm:cxn modelId="{7912619B-56F0-46EF-AC2B-625DF0D974B2}" type="presParOf" srcId="{E88B43D2-721A-4D75-AF70-62A462903CA4}" destId="{3DFC3C68-EFC6-4542-AF8A-F2EC7234CAE5}" srcOrd="0" destOrd="0" presId="urn:microsoft.com/office/officeart/2005/8/layout/hList7#3"/>
    <dgm:cxn modelId="{7347D478-6DCF-45DE-8C0E-F674230BB416}" type="presParOf" srcId="{E88B43D2-721A-4D75-AF70-62A462903CA4}" destId="{E21D92C7-C213-43FA-B246-82EBDA41BBF2}" srcOrd="1" destOrd="0" presId="urn:microsoft.com/office/officeart/2005/8/layout/hList7#3"/>
    <dgm:cxn modelId="{2BE2B5A0-4B2E-48EE-A05B-865CCDA92CDF}" type="presParOf" srcId="{E88B43D2-721A-4D75-AF70-62A462903CA4}" destId="{FAA5AA43-D9C6-44D5-99A8-58E5A57F4584}" srcOrd="2" destOrd="0" presId="urn:microsoft.com/office/officeart/2005/8/layout/hList7#3"/>
    <dgm:cxn modelId="{873375E1-ADC7-4594-A68D-4FB38B45DA47}" type="presParOf" srcId="{E88B43D2-721A-4D75-AF70-62A462903CA4}" destId="{470EC3BA-C335-483D-AA58-B5EE543528DB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B278FF-D5FF-4A0D-960F-3410B9F301A7}" type="doc">
      <dgm:prSet loTypeId="urn:microsoft.com/office/officeart/2005/8/layout/hList7#4" loCatId="relationship" qsTypeId="urn:microsoft.com/office/officeart/2005/8/quickstyle/3d8" qsCatId="3D" csTypeId="urn:microsoft.com/office/officeart/2005/8/colors/accent1_2" csCatId="accent1" phldr="1"/>
      <dgm:spPr/>
    </dgm:pt>
    <dgm:pt modelId="{80EB1A07-8FCE-4C62-83D2-4303D301F83A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55348B1D-44B7-4F41-9329-EFD52C671210}" type="par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DC8F3C88-0491-46A0-B21E-84312DCE10FA}" type="sib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028783BE-4DD1-4A0F-BF30-1D8F856D05EC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3A343DF8-F853-4C40-8355-445F8320BDAA}" type="par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ADFF7DDB-2D58-4355-81BB-C93BAA6BC31D}" type="sib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886AA50F-8A94-45CE-942D-C4C9D02CF550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FCB46435-90DF-4405-BA68-47DEEFC470C6}" type="sib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F3FEA808-E24E-4743-96DA-1DC5E55C15A7}" type="par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436C5331-10A3-48DF-AB45-CA388C223BCA}" type="pres">
      <dgm:prSet presAssocID="{DEB278FF-D5FF-4A0D-960F-3410B9F301A7}" presName="Name0" presStyleCnt="0">
        <dgm:presLayoutVars>
          <dgm:dir/>
          <dgm:resizeHandles val="exact"/>
        </dgm:presLayoutVars>
      </dgm:prSet>
      <dgm:spPr/>
    </dgm:pt>
    <dgm:pt modelId="{53D2C763-3D35-452E-A0E2-96B130DFA12A}" type="pres">
      <dgm:prSet presAssocID="{DEB278FF-D5FF-4A0D-960F-3410B9F301A7}" presName="fgShape" presStyleLbl="fgShp" presStyleIdx="0" presStyleCnt="1"/>
      <dgm:spPr>
        <a:solidFill>
          <a:srgbClr val="FFFF00"/>
        </a:solidFill>
      </dgm:spPr>
    </dgm:pt>
    <dgm:pt modelId="{D4191628-5CCE-427F-8306-0FC35EAC5B1F}" type="pres">
      <dgm:prSet presAssocID="{DEB278FF-D5FF-4A0D-960F-3410B9F301A7}" presName="linComp" presStyleCnt="0"/>
      <dgm:spPr/>
    </dgm:pt>
    <dgm:pt modelId="{D801A11C-391F-4D4A-944E-1BEE8E84159A}" type="pres">
      <dgm:prSet presAssocID="{80EB1A07-8FCE-4C62-83D2-4303D301F83A}" presName="compNode" presStyleCnt="0"/>
      <dgm:spPr/>
    </dgm:pt>
    <dgm:pt modelId="{E063450D-4F68-43B4-A020-584463E72AE0}" type="pres">
      <dgm:prSet presAssocID="{80EB1A07-8FCE-4C62-83D2-4303D301F83A}" presName="bkgdShape" presStyleLbl="node1" presStyleIdx="0" presStyleCnt="3"/>
      <dgm:spPr/>
      <dgm:t>
        <a:bodyPr/>
        <a:lstStyle/>
        <a:p>
          <a:endParaRPr lang="pt-BR"/>
        </a:p>
      </dgm:t>
    </dgm:pt>
    <dgm:pt modelId="{010AF930-EC0B-4767-BE4F-C2E561522D86}" type="pres">
      <dgm:prSet presAssocID="{80EB1A07-8FCE-4C62-83D2-4303D301F8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26AE5-54AA-4FD7-AC19-1EA0FD4FAA78}" type="pres">
      <dgm:prSet presAssocID="{80EB1A07-8FCE-4C62-83D2-4303D301F83A}" presName="invisiNode" presStyleLbl="node1" presStyleIdx="0" presStyleCnt="3"/>
      <dgm:spPr/>
    </dgm:pt>
    <dgm:pt modelId="{E64872E7-4983-47DA-B7B7-C0DE320B9780}" type="pres">
      <dgm:prSet presAssocID="{80EB1A07-8FCE-4C62-83D2-4303D301F8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FAEBBCE-2C65-4C66-9CFB-14D4EE5275D1}" type="pres">
      <dgm:prSet presAssocID="{DC8F3C88-0491-46A0-B21E-84312DCE10F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6426F74-B8C0-40A3-B7AA-930462C90052}" type="pres">
      <dgm:prSet presAssocID="{028783BE-4DD1-4A0F-BF30-1D8F856D05EC}" presName="compNode" presStyleCnt="0"/>
      <dgm:spPr/>
    </dgm:pt>
    <dgm:pt modelId="{BACE37A0-12C0-4964-8011-4FD960DEA2B1}" type="pres">
      <dgm:prSet presAssocID="{028783BE-4DD1-4A0F-BF30-1D8F856D05EC}" presName="bkgdShape" presStyleLbl="node1" presStyleIdx="1" presStyleCnt="3"/>
      <dgm:spPr/>
      <dgm:t>
        <a:bodyPr/>
        <a:lstStyle/>
        <a:p>
          <a:endParaRPr lang="pt-BR"/>
        </a:p>
      </dgm:t>
    </dgm:pt>
    <dgm:pt modelId="{0F841DA2-EB4C-47BB-9608-843C64749F7F}" type="pres">
      <dgm:prSet presAssocID="{028783BE-4DD1-4A0F-BF30-1D8F856D05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8E1B9-5C6F-482A-8FA1-B4F95C77987B}" type="pres">
      <dgm:prSet presAssocID="{028783BE-4DD1-4A0F-BF30-1D8F856D05EC}" presName="invisiNode" presStyleLbl="node1" presStyleIdx="1" presStyleCnt="3"/>
      <dgm:spPr/>
    </dgm:pt>
    <dgm:pt modelId="{4659890F-E39C-412E-9630-1075D0F9E1BA}" type="pres">
      <dgm:prSet presAssocID="{028783BE-4DD1-4A0F-BF30-1D8F856D05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ED8918-4D53-4D15-AD90-C0AEED957726}" type="pres">
      <dgm:prSet presAssocID="{ADFF7DDB-2D58-4355-81BB-C93BAA6BC31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88B43D2-721A-4D75-AF70-62A462903CA4}" type="pres">
      <dgm:prSet presAssocID="{886AA50F-8A94-45CE-942D-C4C9D02CF550}" presName="compNode" presStyleCnt="0"/>
      <dgm:spPr/>
    </dgm:pt>
    <dgm:pt modelId="{3DFC3C68-EFC6-4542-AF8A-F2EC7234CAE5}" type="pres">
      <dgm:prSet presAssocID="{886AA50F-8A94-45CE-942D-C4C9D02CF550}" presName="bkgdShape" presStyleLbl="node1" presStyleIdx="2" presStyleCnt="3"/>
      <dgm:spPr/>
      <dgm:t>
        <a:bodyPr/>
        <a:lstStyle/>
        <a:p>
          <a:endParaRPr lang="pt-BR"/>
        </a:p>
      </dgm:t>
    </dgm:pt>
    <dgm:pt modelId="{E21D92C7-C213-43FA-B246-82EBDA41BBF2}" type="pres">
      <dgm:prSet presAssocID="{886AA50F-8A94-45CE-942D-C4C9D02CF5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5AA43-D9C6-44D5-99A8-58E5A57F4584}" type="pres">
      <dgm:prSet presAssocID="{886AA50F-8A94-45CE-942D-C4C9D02CF550}" presName="invisiNode" presStyleLbl="node1" presStyleIdx="2" presStyleCnt="3"/>
      <dgm:spPr/>
    </dgm:pt>
    <dgm:pt modelId="{470EC3BA-C335-483D-AA58-B5EE543528DB}" type="pres">
      <dgm:prSet presAssocID="{886AA50F-8A94-45CE-942D-C4C9D02CF55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6D10D62C-EB58-4404-811C-E57EAD3B956C}" type="presOf" srcId="{886AA50F-8A94-45CE-942D-C4C9D02CF550}" destId="{E21D92C7-C213-43FA-B246-82EBDA41BBF2}" srcOrd="1" destOrd="0" presId="urn:microsoft.com/office/officeart/2005/8/layout/hList7#4"/>
    <dgm:cxn modelId="{D52C3AD7-0C85-4F6C-8847-851C1BDC44B0}" type="presOf" srcId="{ADFF7DDB-2D58-4355-81BB-C93BAA6BC31D}" destId="{64ED8918-4D53-4D15-AD90-C0AEED957726}" srcOrd="0" destOrd="0" presId="urn:microsoft.com/office/officeart/2005/8/layout/hList7#4"/>
    <dgm:cxn modelId="{8A2192D6-B2E0-4F59-9271-EF5C4D484463}" srcId="{DEB278FF-D5FF-4A0D-960F-3410B9F301A7}" destId="{886AA50F-8A94-45CE-942D-C4C9D02CF550}" srcOrd="2" destOrd="0" parTransId="{F3FEA808-E24E-4743-96DA-1DC5E55C15A7}" sibTransId="{FCB46435-90DF-4405-BA68-47DEEFC470C6}"/>
    <dgm:cxn modelId="{1AE56EE1-FBC4-4774-AAEA-D3E3EE1EE5C4}" type="presOf" srcId="{80EB1A07-8FCE-4C62-83D2-4303D301F83A}" destId="{010AF930-EC0B-4767-BE4F-C2E561522D86}" srcOrd="1" destOrd="0" presId="urn:microsoft.com/office/officeart/2005/8/layout/hList7#4"/>
    <dgm:cxn modelId="{FFAB25EB-A02B-4E05-989D-BA360DE2A76D}" srcId="{DEB278FF-D5FF-4A0D-960F-3410B9F301A7}" destId="{80EB1A07-8FCE-4C62-83D2-4303D301F83A}" srcOrd="0" destOrd="0" parTransId="{55348B1D-44B7-4F41-9329-EFD52C671210}" sibTransId="{DC8F3C88-0491-46A0-B21E-84312DCE10FA}"/>
    <dgm:cxn modelId="{A2341D02-0DB4-4352-933F-0BF0DC2EBB99}" type="presOf" srcId="{80EB1A07-8FCE-4C62-83D2-4303D301F83A}" destId="{E063450D-4F68-43B4-A020-584463E72AE0}" srcOrd="0" destOrd="0" presId="urn:microsoft.com/office/officeart/2005/8/layout/hList7#4"/>
    <dgm:cxn modelId="{03B0B2E2-1732-4DAF-A360-CC08A5AA575E}" srcId="{DEB278FF-D5FF-4A0D-960F-3410B9F301A7}" destId="{028783BE-4DD1-4A0F-BF30-1D8F856D05EC}" srcOrd="1" destOrd="0" parTransId="{3A343DF8-F853-4C40-8355-445F8320BDAA}" sibTransId="{ADFF7DDB-2D58-4355-81BB-C93BAA6BC31D}"/>
    <dgm:cxn modelId="{E5E0E4BF-1486-48D5-A999-E239E27F3C10}" type="presOf" srcId="{DC8F3C88-0491-46A0-B21E-84312DCE10FA}" destId="{9FAEBBCE-2C65-4C66-9CFB-14D4EE5275D1}" srcOrd="0" destOrd="0" presId="urn:microsoft.com/office/officeart/2005/8/layout/hList7#4"/>
    <dgm:cxn modelId="{A53B7D80-5D71-4960-BF83-7D48F74B11D2}" type="presOf" srcId="{028783BE-4DD1-4A0F-BF30-1D8F856D05EC}" destId="{0F841DA2-EB4C-47BB-9608-843C64749F7F}" srcOrd="1" destOrd="0" presId="urn:microsoft.com/office/officeart/2005/8/layout/hList7#4"/>
    <dgm:cxn modelId="{FAE4514F-6008-4072-B65A-B2DBE927FFF2}" type="presOf" srcId="{028783BE-4DD1-4A0F-BF30-1D8F856D05EC}" destId="{BACE37A0-12C0-4964-8011-4FD960DEA2B1}" srcOrd="0" destOrd="0" presId="urn:microsoft.com/office/officeart/2005/8/layout/hList7#4"/>
    <dgm:cxn modelId="{A0509E00-BB97-4EDD-ABB1-EDD9FB636752}" type="presOf" srcId="{886AA50F-8A94-45CE-942D-C4C9D02CF550}" destId="{3DFC3C68-EFC6-4542-AF8A-F2EC7234CAE5}" srcOrd="0" destOrd="0" presId="urn:microsoft.com/office/officeart/2005/8/layout/hList7#4"/>
    <dgm:cxn modelId="{679544F5-95D9-4337-B5BF-4DCC9E06B039}" type="presOf" srcId="{DEB278FF-D5FF-4A0D-960F-3410B9F301A7}" destId="{436C5331-10A3-48DF-AB45-CA388C223BCA}" srcOrd="0" destOrd="0" presId="urn:microsoft.com/office/officeart/2005/8/layout/hList7#4"/>
    <dgm:cxn modelId="{16E3C722-CC70-49F8-9704-89EF0F0347E0}" type="presParOf" srcId="{436C5331-10A3-48DF-AB45-CA388C223BCA}" destId="{53D2C763-3D35-452E-A0E2-96B130DFA12A}" srcOrd="0" destOrd="0" presId="urn:microsoft.com/office/officeart/2005/8/layout/hList7#4"/>
    <dgm:cxn modelId="{824BDB91-A697-4074-BA06-4DB64443AE1B}" type="presParOf" srcId="{436C5331-10A3-48DF-AB45-CA388C223BCA}" destId="{D4191628-5CCE-427F-8306-0FC35EAC5B1F}" srcOrd="1" destOrd="0" presId="urn:microsoft.com/office/officeart/2005/8/layout/hList7#4"/>
    <dgm:cxn modelId="{705F6C98-A78C-4868-BF5F-97DEA0C970A7}" type="presParOf" srcId="{D4191628-5CCE-427F-8306-0FC35EAC5B1F}" destId="{D801A11C-391F-4D4A-944E-1BEE8E84159A}" srcOrd="0" destOrd="0" presId="urn:microsoft.com/office/officeart/2005/8/layout/hList7#4"/>
    <dgm:cxn modelId="{F8145544-E82A-485E-B5AF-D84F30B45C5C}" type="presParOf" srcId="{D801A11C-391F-4D4A-944E-1BEE8E84159A}" destId="{E063450D-4F68-43B4-A020-584463E72AE0}" srcOrd="0" destOrd="0" presId="urn:microsoft.com/office/officeart/2005/8/layout/hList7#4"/>
    <dgm:cxn modelId="{1F68ACD8-F61F-42A1-B6D1-43127C956504}" type="presParOf" srcId="{D801A11C-391F-4D4A-944E-1BEE8E84159A}" destId="{010AF930-EC0B-4767-BE4F-C2E561522D86}" srcOrd="1" destOrd="0" presId="urn:microsoft.com/office/officeart/2005/8/layout/hList7#4"/>
    <dgm:cxn modelId="{F692427B-5479-443D-8390-1BB5C9B32EE2}" type="presParOf" srcId="{D801A11C-391F-4D4A-944E-1BEE8E84159A}" destId="{53526AE5-54AA-4FD7-AC19-1EA0FD4FAA78}" srcOrd="2" destOrd="0" presId="urn:microsoft.com/office/officeart/2005/8/layout/hList7#4"/>
    <dgm:cxn modelId="{39B785F5-1CBB-4547-8A4A-F1BE6948014B}" type="presParOf" srcId="{D801A11C-391F-4D4A-944E-1BEE8E84159A}" destId="{E64872E7-4983-47DA-B7B7-C0DE320B9780}" srcOrd="3" destOrd="0" presId="urn:microsoft.com/office/officeart/2005/8/layout/hList7#4"/>
    <dgm:cxn modelId="{95987C55-05E0-498E-AD35-1E0725AC01B6}" type="presParOf" srcId="{D4191628-5CCE-427F-8306-0FC35EAC5B1F}" destId="{9FAEBBCE-2C65-4C66-9CFB-14D4EE5275D1}" srcOrd="1" destOrd="0" presId="urn:microsoft.com/office/officeart/2005/8/layout/hList7#4"/>
    <dgm:cxn modelId="{88002CBA-56F6-4FBD-A522-C26F27497686}" type="presParOf" srcId="{D4191628-5CCE-427F-8306-0FC35EAC5B1F}" destId="{46426F74-B8C0-40A3-B7AA-930462C90052}" srcOrd="2" destOrd="0" presId="urn:microsoft.com/office/officeart/2005/8/layout/hList7#4"/>
    <dgm:cxn modelId="{14782837-9AE7-4116-AEB4-4AF43176F5ED}" type="presParOf" srcId="{46426F74-B8C0-40A3-B7AA-930462C90052}" destId="{BACE37A0-12C0-4964-8011-4FD960DEA2B1}" srcOrd="0" destOrd="0" presId="urn:microsoft.com/office/officeart/2005/8/layout/hList7#4"/>
    <dgm:cxn modelId="{85048990-DEEE-4427-B4AA-58A1B463B13C}" type="presParOf" srcId="{46426F74-B8C0-40A3-B7AA-930462C90052}" destId="{0F841DA2-EB4C-47BB-9608-843C64749F7F}" srcOrd="1" destOrd="0" presId="urn:microsoft.com/office/officeart/2005/8/layout/hList7#4"/>
    <dgm:cxn modelId="{3CE0B744-5E2C-4F60-A9CD-D059D32505ED}" type="presParOf" srcId="{46426F74-B8C0-40A3-B7AA-930462C90052}" destId="{8418E1B9-5C6F-482A-8FA1-B4F95C77987B}" srcOrd="2" destOrd="0" presId="urn:microsoft.com/office/officeart/2005/8/layout/hList7#4"/>
    <dgm:cxn modelId="{26FBC16B-4D25-4A7B-9249-CA3DE450EA64}" type="presParOf" srcId="{46426F74-B8C0-40A3-B7AA-930462C90052}" destId="{4659890F-E39C-412E-9630-1075D0F9E1BA}" srcOrd="3" destOrd="0" presId="urn:microsoft.com/office/officeart/2005/8/layout/hList7#4"/>
    <dgm:cxn modelId="{54D4C51F-718C-45DF-A1E9-BFB416995F18}" type="presParOf" srcId="{D4191628-5CCE-427F-8306-0FC35EAC5B1F}" destId="{64ED8918-4D53-4D15-AD90-C0AEED957726}" srcOrd="3" destOrd="0" presId="urn:microsoft.com/office/officeart/2005/8/layout/hList7#4"/>
    <dgm:cxn modelId="{34E7999D-3A75-4BE6-BF6A-A509773AAB19}" type="presParOf" srcId="{D4191628-5CCE-427F-8306-0FC35EAC5B1F}" destId="{E88B43D2-721A-4D75-AF70-62A462903CA4}" srcOrd="4" destOrd="0" presId="urn:microsoft.com/office/officeart/2005/8/layout/hList7#4"/>
    <dgm:cxn modelId="{20E526B8-6024-4F6E-B40D-F297B1CAE8A8}" type="presParOf" srcId="{E88B43D2-721A-4D75-AF70-62A462903CA4}" destId="{3DFC3C68-EFC6-4542-AF8A-F2EC7234CAE5}" srcOrd="0" destOrd="0" presId="urn:microsoft.com/office/officeart/2005/8/layout/hList7#4"/>
    <dgm:cxn modelId="{23D57648-B430-4343-A9FA-3329EF7DAA03}" type="presParOf" srcId="{E88B43D2-721A-4D75-AF70-62A462903CA4}" destId="{E21D92C7-C213-43FA-B246-82EBDA41BBF2}" srcOrd="1" destOrd="0" presId="urn:microsoft.com/office/officeart/2005/8/layout/hList7#4"/>
    <dgm:cxn modelId="{57339648-9CA7-4220-9A6B-07A1FFD10C88}" type="presParOf" srcId="{E88B43D2-721A-4D75-AF70-62A462903CA4}" destId="{FAA5AA43-D9C6-44D5-99A8-58E5A57F4584}" srcOrd="2" destOrd="0" presId="urn:microsoft.com/office/officeart/2005/8/layout/hList7#4"/>
    <dgm:cxn modelId="{09AAC900-C8FA-492C-AF49-E2E2780412A0}" type="presParOf" srcId="{E88B43D2-721A-4D75-AF70-62A462903CA4}" destId="{470EC3BA-C335-483D-AA58-B5EE543528DB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278FF-D5FF-4A0D-960F-3410B9F301A7}" type="doc">
      <dgm:prSet loTypeId="urn:microsoft.com/office/officeart/2005/8/layout/hList7#5" loCatId="relationship" qsTypeId="urn:microsoft.com/office/officeart/2005/8/quickstyle/3d8" qsCatId="3D" csTypeId="urn:microsoft.com/office/officeart/2005/8/colors/accent1_2" csCatId="accent1" phldr="1"/>
      <dgm:spPr/>
    </dgm:pt>
    <dgm:pt modelId="{80EB1A07-8FCE-4C62-83D2-4303D301F83A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55348B1D-44B7-4F41-9329-EFD52C671210}" type="par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DC8F3C88-0491-46A0-B21E-84312DCE10FA}" type="sibTrans" cxnId="{FFAB25EB-A02B-4E05-989D-BA360DE2A76D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028783BE-4DD1-4A0F-BF30-1D8F856D05EC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3A343DF8-F853-4C40-8355-445F8320BDAA}" type="par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ADFF7DDB-2D58-4355-81BB-C93BAA6BC31D}" type="sibTrans" cxnId="{03B0B2E2-1732-4DAF-A360-CC08A5AA575E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886AA50F-8A94-45CE-942D-C4C9D02CF550}">
      <dgm:prSet phldrT="[Texto]"/>
      <dgm:spPr>
        <a:solidFill>
          <a:srgbClr val="008047"/>
        </a:solidFill>
      </dgm:spPr>
      <dgm:t>
        <a:bodyPr/>
        <a:lstStyle/>
        <a:p>
          <a:r>
            <a:rPr lang="pt-BR" b="1" i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noProof="0" dirty="0">
            <a:latin typeface="Helvetica" pitchFamily="34" charset="0"/>
            <a:cs typeface="Helvetica" pitchFamily="34" charset="0"/>
          </a:endParaRPr>
        </a:p>
      </dgm:t>
    </dgm:pt>
    <dgm:pt modelId="{FCB46435-90DF-4405-BA68-47DEEFC470C6}" type="sib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F3FEA808-E24E-4743-96DA-1DC5E55C15A7}" type="parTrans" cxnId="{8A2192D6-B2E0-4F59-9271-EF5C4D484463}">
      <dgm:prSet/>
      <dgm:spPr/>
      <dgm:t>
        <a:bodyPr/>
        <a:lstStyle/>
        <a:p>
          <a:endParaRPr lang="en-US" noProof="0">
            <a:latin typeface="Helvetica" pitchFamily="34" charset="0"/>
            <a:cs typeface="Helvetica" pitchFamily="34" charset="0"/>
          </a:endParaRPr>
        </a:p>
      </dgm:t>
    </dgm:pt>
    <dgm:pt modelId="{436C5331-10A3-48DF-AB45-CA388C223BCA}" type="pres">
      <dgm:prSet presAssocID="{DEB278FF-D5FF-4A0D-960F-3410B9F301A7}" presName="Name0" presStyleCnt="0">
        <dgm:presLayoutVars>
          <dgm:dir/>
          <dgm:resizeHandles val="exact"/>
        </dgm:presLayoutVars>
      </dgm:prSet>
      <dgm:spPr/>
    </dgm:pt>
    <dgm:pt modelId="{53D2C763-3D35-452E-A0E2-96B130DFA12A}" type="pres">
      <dgm:prSet presAssocID="{DEB278FF-D5FF-4A0D-960F-3410B9F301A7}" presName="fgShape" presStyleLbl="fgShp" presStyleIdx="0" presStyleCnt="1"/>
      <dgm:spPr>
        <a:solidFill>
          <a:srgbClr val="FFFF00"/>
        </a:solidFill>
      </dgm:spPr>
    </dgm:pt>
    <dgm:pt modelId="{D4191628-5CCE-427F-8306-0FC35EAC5B1F}" type="pres">
      <dgm:prSet presAssocID="{DEB278FF-D5FF-4A0D-960F-3410B9F301A7}" presName="linComp" presStyleCnt="0"/>
      <dgm:spPr/>
    </dgm:pt>
    <dgm:pt modelId="{D801A11C-391F-4D4A-944E-1BEE8E84159A}" type="pres">
      <dgm:prSet presAssocID="{80EB1A07-8FCE-4C62-83D2-4303D301F83A}" presName="compNode" presStyleCnt="0"/>
      <dgm:spPr/>
    </dgm:pt>
    <dgm:pt modelId="{E063450D-4F68-43B4-A020-584463E72AE0}" type="pres">
      <dgm:prSet presAssocID="{80EB1A07-8FCE-4C62-83D2-4303D301F83A}" presName="bkgdShape" presStyleLbl="node1" presStyleIdx="0" presStyleCnt="3"/>
      <dgm:spPr/>
      <dgm:t>
        <a:bodyPr/>
        <a:lstStyle/>
        <a:p>
          <a:endParaRPr lang="pt-BR"/>
        </a:p>
      </dgm:t>
    </dgm:pt>
    <dgm:pt modelId="{010AF930-EC0B-4767-BE4F-C2E561522D86}" type="pres">
      <dgm:prSet presAssocID="{80EB1A07-8FCE-4C62-83D2-4303D301F8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26AE5-54AA-4FD7-AC19-1EA0FD4FAA78}" type="pres">
      <dgm:prSet presAssocID="{80EB1A07-8FCE-4C62-83D2-4303D301F83A}" presName="invisiNode" presStyleLbl="node1" presStyleIdx="0" presStyleCnt="3"/>
      <dgm:spPr/>
    </dgm:pt>
    <dgm:pt modelId="{E64872E7-4983-47DA-B7B7-C0DE320B9780}" type="pres">
      <dgm:prSet presAssocID="{80EB1A07-8FCE-4C62-83D2-4303D301F8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FAEBBCE-2C65-4C66-9CFB-14D4EE5275D1}" type="pres">
      <dgm:prSet presAssocID="{DC8F3C88-0491-46A0-B21E-84312DCE10F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6426F74-B8C0-40A3-B7AA-930462C90052}" type="pres">
      <dgm:prSet presAssocID="{028783BE-4DD1-4A0F-BF30-1D8F856D05EC}" presName="compNode" presStyleCnt="0"/>
      <dgm:spPr/>
    </dgm:pt>
    <dgm:pt modelId="{BACE37A0-12C0-4964-8011-4FD960DEA2B1}" type="pres">
      <dgm:prSet presAssocID="{028783BE-4DD1-4A0F-BF30-1D8F856D05EC}" presName="bkgdShape" presStyleLbl="node1" presStyleIdx="1" presStyleCnt="3"/>
      <dgm:spPr/>
      <dgm:t>
        <a:bodyPr/>
        <a:lstStyle/>
        <a:p>
          <a:endParaRPr lang="pt-BR"/>
        </a:p>
      </dgm:t>
    </dgm:pt>
    <dgm:pt modelId="{0F841DA2-EB4C-47BB-9608-843C64749F7F}" type="pres">
      <dgm:prSet presAssocID="{028783BE-4DD1-4A0F-BF30-1D8F856D05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8E1B9-5C6F-482A-8FA1-B4F95C77987B}" type="pres">
      <dgm:prSet presAssocID="{028783BE-4DD1-4A0F-BF30-1D8F856D05EC}" presName="invisiNode" presStyleLbl="node1" presStyleIdx="1" presStyleCnt="3"/>
      <dgm:spPr/>
    </dgm:pt>
    <dgm:pt modelId="{4659890F-E39C-412E-9630-1075D0F9E1BA}" type="pres">
      <dgm:prSet presAssocID="{028783BE-4DD1-4A0F-BF30-1D8F856D05E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ED8918-4D53-4D15-AD90-C0AEED957726}" type="pres">
      <dgm:prSet presAssocID="{ADFF7DDB-2D58-4355-81BB-C93BAA6BC31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88B43D2-721A-4D75-AF70-62A462903CA4}" type="pres">
      <dgm:prSet presAssocID="{886AA50F-8A94-45CE-942D-C4C9D02CF550}" presName="compNode" presStyleCnt="0"/>
      <dgm:spPr/>
    </dgm:pt>
    <dgm:pt modelId="{3DFC3C68-EFC6-4542-AF8A-F2EC7234CAE5}" type="pres">
      <dgm:prSet presAssocID="{886AA50F-8A94-45CE-942D-C4C9D02CF550}" presName="bkgdShape" presStyleLbl="node1" presStyleIdx="2" presStyleCnt="3"/>
      <dgm:spPr/>
      <dgm:t>
        <a:bodyPr/>
        <a:lstStyle/>
        <a:p>
          <a:endParaRPr lang="pt-BR"/>
        </a:p>
      </dgm:t>
    </dgm:pt>
    <dgm:pt modelId="{E21D92C7-C213-43FA-B246-82EBDA41BBF2}" type="pres">
      <dgm:prSet presAssocID="{886AA50F-8A94-45CE-942D-C4C9D02CF5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5AA43-D9C6-44D5-99A8-58E5A57F4584}" type="pres">
      <dgm:prSet presAssocID="{886AA50F-8A94-45CE-942D-C4C9D02CF550}" presName="invisiNode" presStyleLbl="node1" presStyleIdx="2" presStyleCnt="3"/>
      <dgm:spPr/>
    </dgm:pt>
    <dgm:pt modelId="{470EC3BA-C335-483D-AA58-B5EE543528DB}" type="pres">
      <dgm:prSet presAssocID="{886AA50F-8A94-45CE-942D-C4C9D02CF55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7154E8DF-A6E4-42BA-BAD2-AB27BBC6BC79}" type="presOf" srcId="{80EB1A07-8FCE-4C62-83D2-4303D301F83A}" destId="{010AF930-EC0B-4767-BE4F-C2E561522D86}" srcOrd="1" destOrd="0" presId="urn:microsoft.com/office/officeart/2005/8/layout/hList7#5"/>
    <dgm:cxn modelId="{F103519F-0FBC-4A47-A3CA-23D2282D02D9}" type="presOf" srcId="{028783BE-4DD1-4A0F-BF30-1D8F856D05EC}" destId="{BACE37A0-12C0-4964-8011-4FD960DEA2B1}" srcOrd="0" destOrd="0" presId="urn:microsoft.com/office/officeart/2005/8/layout/hList7#5"/>
    <dgm:cxn modelId="{EF635116-A08D-4549-B030-3BABAC14677E}" type="presOf" srcId="{028783BE-4DD1-4A0F-BF30-1D8F856D05EC}" destId="{0F841DA2-EB4C-47BB-9608-843C64749F7F}" srcOrd="1" destOrd="0" presId="urn:microsoft.com/office/officeart/2005/8/layout/hList7#5"/>
    <dgm:cxn modelId="{B4DD4A1F-3098-4703-AD61-C8B29307EB07}" type="presOf" srcId="{ADFF7DDB-2D58-4355-81BB-C93BAA6BC31D}" destId="{64ED8918-4D53-4D15-AD90-C0AEED957726}" srcOrd="0" destOrd="0" presId="urn:microsoft.com/office/officeart/2005/8/layout/hList7#5"/>
    <dgm:cxn modelId="{8A2192D6-B2E0-4F59-9271-EF5C4D484463}" srcId="{DEB278FF-D5FF-4A0D-960F-3410B9F301A7}" destId="{886AA50F-8A94-45CE-942D-C4C9D02CF550}" srcOrd="2" destOrd="0" parTransId="{F3FEA808-E24E-4743-96DA-1DC5E55C15A7}" sibTransId="{FCB46435-90DF-4405-BA68-47DEEFC470C6}"/>
    <dgm:cxn modelId="{5505DB8F-98FD-4500-A03D-6920F99A9032}" type="presOf" srcId="{80EB1A07-8FCE-4C62-83D2-4303D301F83A}" destId="{E063450D-4F68-43B4-A020-584463E72AE0}" srcOrd="0" destOrd="0" presId="urn:microsoft.com/office/officeart/2005/8/layout/hList7#5"/>
    <dgm:cxn modelId="{6A9B9472-9F60-4C82-AC0A-D3823D2AA064}" type="presOf" srcId="{886AA50F-8A94-45CE-942D-C4C9D02CF550}" destId="{3DFC3C68-EFC6-4542-AF8A-F2EC7234CAE5}" srcOrd="0" destOrd="0" presId="urn:microsoft.com/office/officeart/2005/8/layout/hList7#5"/>
    <dgm:cxn modelId="{FFAB25EB-A02B-4E05-989D-BA360DE2A76D}" srcId="{DEB278FF-D5FF-4A0D-960F-3410B9F301A7}" destId="{80EB1A07-8FCE-4C62-83D2-4303D301F83A}" srcOrd="0" destOrd="0" parTransId="{55348B1D-44B7-4F41-9329-EFD52C671210}" sibTransId="{DC8F3C88-0491-46A0-B21E-84312DCE10FA}"/>
    <dgm:cxn modelId="{03B0B2E2-1732-4DAF-A360-CC08A5AA575E}" srcId="{DEB278FF-D5FF-4A0D-960F-3410B9F301A7}" destId="{028783BE-4DD1-4A0F-BF30-1D8F856D05EC}" srcOrd="1" destOrd="0" parTransId="{3A343DF8-F853-4C40-8355-445F8320BDAA}" sibTransId="{ADFF7DDB-2D58-4355-81BB-C93BAA6BC31D}"/>
    <dgm:cxn modelId="{7203065F-95EB-440D-89C8-E1AD29C462E1}" type="presOf" srcId="{886AA50F-8A94-45CE-942D-C4C9D02CF550}" destId="{E21D92C7-C213-43FA-B246-82EBDA41BBF2}" srcOrd="1" destOrd="0" presId="urn:microsoft.com/office/officeart/2005/8/layout/hList7#5"/>
    <dgm:cxn modelId="{95D1E66C-8128-424A-A4AE-87A00C930FC5}" type="presOf" srcId="{DEB278FF-D5FF-4A0D-960F-3410B9F301A7}" destId="{436C5331-10A3-48DF-AB45-CA388C223BCA}" srcOrd="0" destOrd="0" presId="urn:microsoft.com/office/officeart/2005/8/layout/hList7#5"/>
    <dgm:cxn modelId="{97AB34D8-CA62-42D1-8136-3E70364F7AB1}" type="presOf" srcId="{DC8F3C88-0491-46A0-B21E-84312DCE10FA}" destId="{9FAEBBCE-2C65-4C66-9CFB-14D4EE5275D1}" srcOrd="0" destOrd="0" presId="urn:microsoft.com/office/officeart/2005/8/layout/hList7#5"/>
    <dgm:cxn modelId="{A55538E0-FC09-4EB1-BDE4-E6CE87C1147C}" type="presParOf" srcId="{436C5331-10A3-48DF-AB45-CA388C223BCA}" destId="{53D2C763-3D35-452E-A0E2-96B130DFA12A}" srcOrd="0" destOrd="0" presId="urn:microsoft.com/office/officeart/2005/8/layout/hList7#5"/>
    <dgm:cxn modelId="{E1C19142-98ED-4622-B43B-A51FE58C8606}" type="presParOf" srcId="{436C5331-10A3-48DF-AB45-CA388C223BCA}" destId="{D4191628-5CCE-427F-8306-0FC35EAC5B1F}" srcOrd="1" destOrd="0" presId="urn:microsoft.com/office/officeart/2005/8/layout/hList7#5"/>
    <dgm:cxn modelId="{7FF66632-2618-4704-97B1-E559803114F1}" type="presParOf" srcId="{D4191628-5CCE-427F-8306-0FC35EAC5B1F}" destId="{D801A11C-391F-4D4A-944E-1BEE8E84159A}" srcOrd="0" destOrd="0" presId="urn:microsoft.com/office/officeart/2005/8/layout/hList7#5"/>
    <dgm:cxn modelId="{ED89A5CC-C555-46E4-BA60-1921CFCD5E21}" type="presParOf" srcId="{D801A11C-391F-4D4A-944E-1BEE8E84159A}" destId="{E063450D-4F68-43B4-A020-584463E72AE0}" srcOrd="0" destOrd="0" presId="urn:microsoft.com/office/officeart/2005/8/layout/hList7#5"/>
    <dgm:cxn modelId="{6C7A9C6B-DD24-426C-B76B-0EE5D8830DFE}" type="presParOf" srcId="{D801A11C-391F-4D4A-944E-1BEE8E84159A}" destId="{010AF930-EC0B-4767-BE4F-C2E561522D86}" srcOrd="1" destOrd="0" presId="urn:microsoft.com/office/officeart/2005/8/layout/hList7#5"/>
    <dgm:cxn modelId="{62CE6915-D6CB-4AC3-9F25-05A22A8ECCE6}" type="presParOf" srcId="{D801A11C-391F-4D4A-944E-1BEE8E84159A}" destId="{53526AE5-54AA-4FD7-AC19-1EA0FD4FAA78}" srcOrd="2" destOrd="0" presId="urn:microsoft.com/office/officeart/2005/8/layout/hList7#5"/>
    <dgm:cxn modelId="{4348D75B-CC7E-416F-8A08-6D8856D5B199}" type="presParOf" srcId="{D801A11C-391F-4D4A-944E-1BEE8E84159A}" destId="{E64872E7-4983-47DA-B7B7-C0DE320B9780}" srcOrd="3" destOrd="0" presId="urn:microsoft.com/office/officeart/2005/8/layout/hList7#5"/>
    <dgm:cxn modelId="{D2A134D3-9AF1-4739-A6DE-59E31B2B394D}" type="presParOf" srcId="{D4191628-5CCE-427F-8306-0FC35EAC5B1F}" destId="{9FAEBBCE-2C65-4C66-9CFB-14D4EE5275D1}" srcOrd="1" destOrd="0" presId="urn:microsoft.com/office/officeart/2005/8/layout/hList7#5"/>
    <dgm:cxn modelId="{7FC1E74F-AB14-4D1D-91AC-8965E5F22761}" type="presParOf" srcId="{D4191628-5CCE-427F-8306-0FC35EAC5B1F}" destId="{46426F74-B8C0-40A3-B7AA-930462C90052}" srcOrd="2" destOrd="0" presId="urn:microsoft.com/office/officeart/2005/8/layout/hList7#5"/>
    <dgm:cxn modelId="{E55509E9-0D9C-4EFA-AEB2-8F6CD5315069}" type="presParOf" srcId="{46426F74-B8C0-40A3-B7AA-930462C90052}" destId="{BACE37A0-12C0-4964-8011-4FD960DEA2B1}" srcOrd="0" destOrd="0" presId="urn:microsoft.com/office/officeart/2005/8/layout/hList7#5"/>
    <dgm:cxn modelId="{8F072FF6-C193-402D-B200-C46CBF889C64}" type="presParOf" srcId="{46426F74-B8C0-40A3-B7AA-930462C90052}" destId="{0F841DA2-EB4C-47BB-9608-843C64749F7F}" srcOrd="1" destOrd="0" presId="urn:microsoft.com/office/officeart/2005/8/layout/hList7#5"/>
    <dgm:cxn modelId="{6B05FDD1-58BA-454A-9206-127ADB3E9228}" type="presParOf" srcId="{46426F74-B8C0-40A3-B7AA-930462C90052}" destId="{8418E1B9-5C6F-482A-8FA1-B4F95C77987B}" srcOrd="2" destOrd="0" presId="urn:microsoft.com/office/officeart/2005/8/layout/hList7#5"/>
    <dgm:cxn modelId="{A0327633-2DDA-4A88-89BE-8A07653B8B03}" type="presParOf" srcId="{46426F74-B8C0-40A3-B7AA-930462C90052}" destId="{4659890F-E39C-412E-9630-1075D0F9E1BA}" srcOrd="3" destOrd="0" presId="urn:microsoft.com/office/officeart/2005/8/layout/hList7#5"/>
    <dgm:cxn modelId="{0313F366-65FC-4CBD-A976-24C120F23CB1}" type="presParOf" srcId="{D4191628-5CCE-427F-8306-0FC35EAC5B1F}" destId="{64ED8918-4D53-4D15-AD90-C0AEED957726}" srcOrd="3" destOrd="0" presId="urn:microsoft.com/office/officeart/2005/8/layout/hList7#5"/>
    <dgm:cxn modelId="{5E03AFB3-364E-4EE7-BF8F-209D695D75C5}" type="presParOf" srcId="{D4191628-5CCE-427F-8306-0FC35EAC5B1F}" destId="{E88B43D2-721A-4D75-AF70-62A462903CA4}" srcOrd="4" destOrd="0" presId="urn:microsoft.com/office/officeart/2005/8/layout/hList7#5"/>
    <dgm:cxn modelId="{B15B8F86-BB06-40C2-9A29-CF296436D850}" type="presParOf" srcId="{E88B43D2-721A-4D75-AF70-62A462903CA4}" destId="{3DFC3C68-EFC6-4542-AF8A-F2EC7234CAE5}" srcOrd="0" destOrd="0" presId="urn:microsoft.com/office/officeart/2005/8/layout/hList7#5"/>
    <dgm:cxn modelId="{840F08AD-B7A6-4A0E-861D-72BF057653EC}" type="presParOf" srcId="{E88B43D2-721A-4D75-AF70-62A462903CA4}" destId="{E21D92C7-C213-43FA-B246-82EBDA41BBF2}" srcOrd="1" destOrd="0" presId="urn:microsoft.com/office/officeart/2005/8/layout/hList7#5"/>
    <dgm:cxn modelId="{544D4B8B-2209-4712-BA18-70CCA424C73E}" type="presParOf" srcId="{E88B43D2-721A-4D75-AF70-62A462903CA4}" destId="{FAA5AA43-D9C6-44D5-99A8-58E5A57F4584}" srcOrd="2" destOrd="0" presId="urn:microsoft.com/office/officeart/2005/8/layout/hList7#5"/>
    <dgm:cxn modelId="{8CA9A71E-810D-4ADB-A2E3-5EE4B5ECD378}" type="presParOf" srcId="{E88B43D2-721A-4D75-AF70-62A462903CA4}" destId="{470EC3BA-C335-483D-AA58-B5EE543528DB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0AD81-1E24-4E23-8E44-E934A17AE526}">
      <dsp:nvSpPr>
        <dsp:cNvPr id="0" name=""/>
        <dsp:cNvSpPr/>
      </dsp:nvSpPr>
      <dsp:spPr>
        <a:xfrm>
          <a:off x="3137321" y="3353500"/>
          <a:ext cx="1430213" cy="14302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3137321" y="3353500"/>
        <a:ext cx="1430213" cy="1430213"/>
      </dsp:txXfrm>
    </dsp:sp>
    <dsp:sp modelId="{7A2BF7DD-A7AB-4B98-9075-CBD6C7159E72}">
      <dsp:nvSpPr>
        <dsp:cNvPr id="0" name=""/>
        <dsp:cNvSpPr/>
      </dsp:nvSpPr>
      <dsp:spPr>
        <a:xfrm rot="10835484">
          <a:off x="1033536" y="3845965"/>
          <a:ext cx="1988168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3D7838B-A591-4F8F-8037-4C15DEF81C46}">
      <dsp:nvSpPr>
        <dsp:cNvPr id="0" name=""/>
        <dsp:cNvSpPr/>
      </dsp:nvSpPr>
      <dsp:spPr>
        <a:xfrm>
          <a:off x="418097" y="3576870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Genes Específicos</a:t>
          </a:r>
          <a:endParaRPr lang="pt-BR" sz="12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418097" y="3576870"/>
        <a:ext cx="1230983" cy="925278"/>
      </dsp:txXfrm>
    </dsp:sp>
    <dsp:sp modelId="{221BE920-7D82-40AC-A342-50E4997A05E1}">
      <dsp:nvSpPr>
        <dsp:cNvPr id="0" name=""/>
        <dsp:cNvSpPr/>
      </dsp:nvSpPr>
      <dsp:spPr>
        <a:xfrm rot="11934912">
          <a:off x="1098471" y="3267326"/>
          <a:ext cx="2020767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095051F3-5026-40D1-AB9C-E0F4CBD243DD}">
      <dsp:nvSpPr>
        <dsp:cNvPr id="0" name=""/>
        <dsp:cNvSpPr/>
      </dsp:nvSpPr>
      <dsp:spPr>
        <a:xfrm>
          <a:off x="537540" y="2680958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Qualidade Nutricional</a:t>
          </a:r>
          <a:endParaRPr lang="pt-BR" sz="12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537540" y="2680958"/>
        <a:ext cx="1230983" cy="925278"/>
      </dsp:txXfrm>
    </dsp:sp>
    <dsp:sp modelId="{BDA7A8DB-7C4B-4994-896F-0B1232286694}">
      <dsp:nvSpPr>
        <dsp:cNvPr id="0" name=""/>
        <dsp:cNvSpPr/>
      </dsp:nvSpPr>
      <dsp:spPr>
        <a:xfrm rot="13030776">
          <a:off x="1230967" y="2700071"/>
          <a:ext cx="2171702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2E49551-8BF4-4E52-84A2-7A108ED0F39B}">
      <dsp:nvSpPr>
        <dsp:cNvPr id="0" name=""/>
        <dsp:cNvSpPr/>
      </dsp:nvSpPr>
      <dsp:spPr>
        <a:xfrm>
          <a:off x="836179" y="1785041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Teor de </a:t>
          </a:r>
          <a:r>
            <a:rPr lang="pt-BR" sz="16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Proteína</a:t>
          </a:r>
          <a:endParaRPr lang="pt-BR" sz="14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836179" y="1785041"/>
        <a:ext cx="1230983" cy="925278"/>
      </dsp:txXfrm>
    </dsp:sp>
    <dsp:sp modelId="{1ECF5161-1AB2-4D43-9BCE-796B8E104412}">
      <dsp:nvSpPr>
        <dsp:cNvPr id="0" name=""/>
        <dsp:cNvSpPr/>
      </dsp:nvSpPr>
      <dsp:spPr>
        <a:xfrm rot="14451372">
          <a:off x="1682478" y="2089564"/>
          <a:ext cx="2360173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95E6A31F-8F90-4ADB-93D4-375D27AA701B}">
      <dsp:nvSpPr>
        <dsp:cNvPr id="0" name=""/>
        <dsp:cNvSpPr/>
      </dsp:nvSpPr>
      <dsp:spPr>
        <a:xfrm>
          <a:off x="1672367" y="800042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Adaptabilidade</a:t>
          </a:r>
          <a:endParaRPr lang="pt-BR" sz="10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672367" y="800042"/>
        <a:ext cx="1230983" cy="925278"/>
      </dsp:txXfrm>
    </dsp:sp>
    <dsp:sp modelId="{596808C2-9A87-4AA5-B03D-F3C4B66E8F1D}">
      <dsp:nvSpPr>
        <dsp:cNvPr id="0" name=""/>
        <dsp:cNvSpPr/>
      </dsp:nvSpPr>
      <dsp:spPr>
        <a:xfrm rot="15847500">
          <a:off x="2559721" y="1938028"/>
          <a:ext cx="2188887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90316574-DBC4-4DDA-96EB-054A8270B9C0}">
      <dsp:nvSpPr>
        <dsp:cNvPr id="0" name=""/>
        <dsp:cNvSpPr/>
      </dsp:nvSpPr>
      <dsp:spPr>
        <a:xfrm>
          <a:off x="2926647" y="590499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Teor de Óleo</a:t>
          </a:r>
          <a:endParaRPr lang="pt-BR" sz="16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926647" y="590499"/>
        <a:ext cx="1230983" cy="925278"/>
      </dsp:txXfrm>
    </dsp:sp>
    <dsp:sp modelId="{65A09BD3-4C42-4E35-B783-B999B92F66D0}">
      <dsp:nvSpPr>
        <dsp:cNvPr id="0" name=""/>
        <dsp:cNvSpPr/>
      </dsp:nvSpPr>
      <dsp:spPr>
        <a:xfrm rot="17392488">
          <a:off x="3439632" y="2082400"/>
          <a:ext cx="2114259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5A307A8-9EFF-43AC-8273-155998C4A66C}">
      <dsp:nvSpPr>
        <dsp:cNvPr id="0" name=""/>
        <dsp:cNvSpPr/>
      </dsp:nvSpPr>
      <dsp:spPr>
        <a:xfrm>
          <a:off x="4240657" y="829402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Rusticidade</a:t>
          </a:r>
          <a:endParaRPr lang="pt-BR" sz="12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4240657" y="829402"/>
        <a:ext cx="1230983" cy="925278"/>
      </dsp:txXfrm>
    </dsp:sp>
    <dsp:sp modelId="{6F432EF7-7A83-43EE-90E4-CAD6EC1792AD}">
      <dsp:nvSpPr>
        <dsp:cNvPr id="0" name=""/>
        <dsp:cNvSpPr/>
      </dsp:nvSpPr>
      <dsp:spPr>
        <a:xfrm rot="19147992">
          <a:off x="4237740" y="2667686"/>
          <a:ext cx="1996587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C6F2ECC-0977-42B2-950E-C706C79A54E6}">
      <dsp:nvSpPr>
        <dsp:cNvPr id="0" name=""/>
        <dsp:cNvSpPr/>
      </dsp:nvSpPr>
      <dsp:spPr>
        <a:xfrm>
          <a:off x="5375485" y="1755666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Resistência a Doenças</a:t>
          </a:r>
          <a:endParaRPr lang="pt-BR" sz="12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5375485" y="1755666"/>
        <a:ext cx="1230983" cy="925278"/>
      </dsp:txXfrm>
    </dsp:sp>
    <dsp:sp modelId="{733C2CBF-CEDB-4514-9F05-E5321F85F477}">
      <dsp:nvSpPr>
        <dsp:cNvPr id="0" name=""/>
        <dsp:cNvSpPr/>
      </dsp:nvSpPr>
      <dsp:spPr>
        <a:xfrm rot="20417232">
          <a:off x="4572286" y="3278903"/>
          <a:ext cx="1830682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9C88AE3E-ED8B-4450-9A9C-033913860BF7}">
      <dsp:nvSpPr>
        <dsp:cNvPr id="0" name=""/>
        <dsp:cNvSpPr/>
      </dsp:nvSpPr>
      <dsp:spPr>
        <a:xfrm>
          <a:off x="5733833" y="2711319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Tamanho de Semente</a:t>
          </a:r>
          <a:endParaRPr lang="pt-BR" sz="14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5733833" y="2711319"/>
        <a:ext cx="1230983" cy="925278"/>
      </dsp:txXfrm>
    </dsp:sp>
    <dsp:sp modelId="{5CA2B104-10AB-4766-AC7E-56BC41348AC9}">
      <dsp:nvSpPr>
        <dsp:cNvPr id="0" name=""/>
        <dsp:cNvSpPr/>
      </dsp:nvSpPr>
      <dsp:spPr>
        <a:xfrm rot="1620">
          <a:off x="4675388" y="3865625"/>
          <a:ext cx="1853121" cy="40761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520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1AB3C36-B4C1-4A80-8615-E069AB0D41BD}">
      <dsp:nvSpPr>
        <dsp:cNvPr id="0" name=""/>
        <dsp:cNvSpPr/>
      </dsp:nvSpPr>
      <dsp:spPr>
        <a:xfrm>
          <a:off x="5913018" y="3607228"/>
          <a:ext cx="1230983" cy="92527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all" spc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rPr>
            <a:t>Ciclo de Produção</a:t>
          </a:r>
          <a:endParaRPr lang="pt-BR" sz="1400" b="1" kern="1200" cap="all" spc="0" noProof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5913018" y="3607228"/>
        <a:ext cx="1230983" cy="925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747D5-4B67-46D8-9EDC-8688BC11C4B5}">
      <dsp:nvSpPr>
        <dsp:cNvPr id="0" name=""/>
        <dsp:cNvSpPr/>
      </dsp:nvSpPr>
      <dsp:spPr>
        <a:xfrm>
          <a:off x="777686" y="0"/>
          <a:ext cx="4406889" cy="1383928"/>
        </a:xfrm>
        <a:prstGeom prst="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z="-161800" extrusionH="6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6EACCC14-3A81-4604-9376-21D55FC0659E}">
      <dsp:nvSpPr>
        <dsp:cNvPr id="0" name=""/>
        <dsp:cNvSpPr/>
      </dsp:nvSpPr>
      <dsp:spPr>
        <a:xfrm>
          <a:off x="0" y="415178"/>
          <a:ext cx="1555372" cy="553571"/>
        </a:xfrm>
        <a:prstGeom prst="roundRect">
          <a:avLst/>
        </a:prstGeom>
        <a:solidFill>
          <a:srgbClr val="0080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1600" b="1" u="none" kern="1200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Produtividade</a:t>
          </a:r>
          <a:endParaRPr lang="pt-BR" sz="1600" b="1" kern="1200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415178"/>
        <a:ext cx="1555372" cy="553571"/>
      </dsp:txXfrm>
    </dsp:sp>
    <dsp:sp modelId="{5202CEBB-F20D-473F-8729-E2D18674C9E0}">
      <dsp:nvSpPr>
        <dsp:cNvPr id="0" name=""/>
        <dsp:cNvSpPr/>
      </dsp:nvSpPr>
      <dsp:spPr>
        <a:xfrm>
          <a:off x="1814601" y="415178"/>
          <a:ext cx="1555372" cy="553571"/>
        </a:xfrm>
        <a:prstGeom prst="roundRect">
          <a:avLst/>
        </a:prstGeom>
        <a:solidFill>
          <a:srgbClr val="0080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1600" b="1" u="none" kern="1200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Lucratividade</a:t>
          </a:r>
          <a:endParaRPr lang="pt-BR" sz="1600" b="1" kern="1200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814601" y="415178"/>
        <a:ext cx="1555372" cy="553571"/>
      </dsp:txXfrm>
    </dsp:sp>
    <dsp:sp modelId="{2DA50A89-ABA4-489A-8DD2-EE2AE1AD6E3C}">
      <dsp:nvSpPr>
        <dsp:cNvPr id="0" name=""/>
        <dsp:cNvSpPr/>
      </dsp:nvSpPr>
      <dsp:spPr>
        <a:xfrm>
          <a:off x="3629203" y="415178"/>
          <a:ext cx="1555372" cy="553571"/>
        </a:xfrm>
        <a:prstGeom prst="roundRect">
          <a:avLst/>
        </a:prstGeom>
        <a:solidFill>
          <a:srgbClr val="00804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1400" b="1" u="none" kern="1200" noProof="0" dirty="0" smtClean="0">
              <a:solidFill>
                <a:srgbClr val="2718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Valor Agregado</a:t>
          </a:r>
          <a:endParaRPr lang="pt-BR" sz="1400" b="1" kern="1200" noProof="0" dirty="0">
            <a:solidFill>
              <a:srgbClr val="2718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29203" y="415178"/>
        <a:ext cx="1555372" cy="5535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3450D-4F68-43B4-A020-584463E72AE0}">
      <dsp:nvSpPr>
        <dsp:cNvPr id="0" name=""/>
        <dsp:cNvSpPr/>
      </dsp:nvSpPr>
      <dsp:spPr>
        <a:xfrm>
          <a:off x="1678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1678" y="2361862"/>
        <a:ext cx="2610958" cy="2361862"/>
      </dsp:txXfrm>
    </dsp:sp>
    <dsp:sp modelId="{E64872E7-4983-47DA-B7B7-C0DE320B9780}">
      <dsp:nvSpPr>
        <dsp:cNvPr id="0" name=""/>
        <dsp:cNvSpPr/>
      </dsp:nvSpPr>
      <dsp:spPr>
        <a:xfrm>
          <a:off x="324031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37A0-12C0-4964-8011-4FD960DEA2B1}">
      <dsp:nvSpPr>
        <dsp:cNvPr id="0" name=""/>
        <dsp:cNvSpPr/>
      </dsp:nvSpPr>
      <dsp:spPr>
        <a:xfrm>
          <a:off x="2690964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2690964" y="2361862"/>
        <a:ext cx="2610958" cy="2361862"/>
      </dsp:txXfrm>
    </dsp:sp>
    <dsp:sp modelId="{4659890F-E39C-412E-9630-1075D0F9E1BA}">
      <dsp:nvSpPr>
        <dsp:cNvPr id="0" name=""/>
        <dsp:cNvSpPr/>
      </dsp:nvSpPr>
      <dsp:spPr>
        <a:xfrm>
          <a:off x="3013318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3C68-EFC6-4542-AF8A-F2EC7234CAE5}">
      <dsp:nvSpPr>
        <dsp:cNvPr id="0" name=""/>
        <dsp:cNvSpPr/>
      </dsp:nvSpPr>
      <dsp:spPr>
        <a:xfrm>
          <a:off x="5380251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5380251" y="2361862"/>
        <a:ext cx="2610958" cy="2361862"/>
      </dsp:txXfrm>
    </dsp:sp>
    <dsp:sp modelId="{470EC3BA-C335-483D-AA58-B5EE543528DB}">
      <dsp:nvSpPr>
        <dsp:cNvPr id="0" name=""/>
        <dsp:cNvSpPr/>
      </dsp:nvSpPr>
      <dsp:spPr>
        <a:xfrm>
          <a:off x="5702605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C763-3D35-452E-A0E2-96B130DFA12A}">
      <dsp:nvSpPr>
        <dsp:cNvPr id="0" name=""/>
        <dsp:cNvSpPr/>
      </dsp:nvSpPr>
      <dsp:spPr>
        <a:xfrm>
          <a:off x="319715" y="4723724"/>
          <a:ext cx="7353456" cy="885698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3450D-4F68-43B4-A020-584463E72AE0}">
      <dsp:nvSpPr>
        <dsp:cNvPr id="0" name=""/>
        <dsp:cNvSpPr/>
      </dsp:nvSpPr>
      <dsp:spPr>
        <a:xfrm>
          <a:off x="1678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1678" y="2361862"/>
        <a:ext cx="2610958" cy="2361862"/>
      </dsp:txXfrm>
    </dsp:sp>
    <dsp:sp modelId="{E64872E7-4983-47DA-B7B7-C0DE320B9780}">
      <dsp:nvSpPr>
        <dsp:cNvPr id="0" name=""/>
        <dsp:cNvSpPr/>
      </dsp:nvSpPr>
      <dsp:spPr>
        <a:xfrm>
          <a:off x="324031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37A0-12C0-4964-8011-4FD960DEA2B1}">
      <dsp:nvSpPr>
        <dsp:cNvPr id="0" name=""/>
        <dsp:cNvSpPr/>
      </dsp:nvSpPr>
      <dsp:spPr>
        <a:xfrm>
          <a:off x="2690964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>
              <a:lumMod val="9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2690964" y="2361862"/>
        <a:ext cx="2610958" cy="2361862"/>
      </dsp:txXfrm>
    </dsp:sp>
    <dsp:sp modelId="{4659890F-E39C-412E-9630-1075D0F9E1BA}">
      <dsp:nvSpPr>
        <dsp:cNvPr id="0" name=""/>
        <dsp:cNvSpPr/>
      </dsp:nvSpPr>
      <dsp:spPr>
        <a:xfrm>
          <a:off x="3013318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3C68-EFC6-4542-AF8A-F2EC7234CAE5}">
      <dsp:nvSpPr>
        <dsp:cNvPr id="0" name=""/>
        <dsp:cNvSpPr/>
      </dsp:nvSpPr>
      <dsp:spPr>
        <a:xfrm>
          <a:off x="5380251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5380251" y="2361862"/>
        <a:ext cx="2610958" cy="2361862"/>
      </dsp:txXfrm>
    </dsp:sp>
    <dsp:sp modelId="{470EC3BA-C335-483D-AA58-B5EE543528DB}">
      <dsp:nvSpPr>
        <dsp:cNvPr id="0" name=""/>
        <dsp:cNvSpPr/>
      </dsp:nvSpPr>
      <dsp:spPr>
        <a:xfrm>
          <a:off x="5702605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C763-3D35-452E-A0E2-96B130DFA12A}">
      <dsp:nvSpPr>
        <dsp:cNvPr id="0" name=""/>
        <dsp:cNvSpPr/>
      </dsp:nvSpPr>
      <dsp:spPr>
        <a:xfrm>
          <a:off x="319715" y="4723724"/>
          <a:ext cx="7353456" cy="885698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3450D-4F68-43B4-A020-584463E72AE0}">
      <dsp:nvSpPr>
        <dsp:cNvPr id="0" name=""/>
        <dsp:cNvSpPr/>
      </dsp:nvSpPr>
      <dsp:spPr>
        <a:xfrm>
          <a:off x="1678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1678" y="2361862"/>
        <a:ext cx="2610958" cy="2361862"/>
      </dsp:txXfrm>
    </dsp:sp>
    <dsp:sp modelId="{E64872E7-4983-47DA-B7B7-C0DE320B9780}">
      <dsp:nvSpPr>
        <dsp:cNvPr id="0" name=""/>
        <dsp:cNvSpPr/>
      </dsp:nvSpPr>
      <dsp:spPr>
        <a:xfrm>
          <a:off x="324031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37A0-12C0-4964-8011-4FD960DEA2B1}">
      <dsp:nvSpPr>
        <dsp:cNvPr id="0" name=""/>
        <dsp:cNvSpPr/>
      </dsp:nvSpPr>
      <dsp:spPr>
        <a:xfrm>
          <a:off x="2690964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2690964" y="2361862"/>
        <a:ext cx="2610958" cy="2361862"/>
      </dsp:txXfrm>
    </dsp:sp>
    <dsp:sp modelId="{4659890F-E39C-412E-9630-1075D0F9E1BA}">
      <dsp:nvSpPr>
        <dsp:cNvPr id="0" name=""/>
        <dsp:cNvSpPr/>
      </dsp:nvSpPr>
      <dsp:spPr>
        <a:xfrm>
          <a:off x="3013318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3C68-EFC6-4542-AF8A-F2EC7234CAE5}">
      <dsp:nvSpPr>
        <dsp:cNvPr id="0" name=""/>
        <dsp:cNvSpPr/>
      </dsp:nvSpPr>
      <dsp:spPr>
        <a:xfrm>
          <a:off x="5380251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5380251" y="2361862"/>
        <a:ext cx="2610958" cy="2361862"/>
      </dsp:txXfrm>
    </dsp:sp>
    <dsp:sp modelId="{470EC3BA-C335-483D-AA58-B5EE543528DB}">
      <dsp:nvSpPr>
        <dsp:cNvPr id="0" name=""/>
        <dsp:cNvSpPr/>
      </dsp:nvSpPr>
      <dsp:spPr>
        <a:xfrm>
          <a:off x="5702605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C763-3D35-452E-A0E2-96B130DFA12A}">
      <dsp:nvSpPr>
        <dsp:cNvPr id="0" name=""/>
        <dsp:cNvSpPr/>
      </dsp:nvSpPr>
      <dsp:spPr>
        <a:xfrm>
          <a:off x="319715" y="4723724"/>
          <a:ext cx="7353456" cy="885698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3450D-4F68-43B4-A020-584463E72AE0}">
      <dsp:nvSpPr>
        <dsp:cNvPr id="0" name=""/>
        <dsp:cNvSpPr/>
      </dsp:nvSpPr>
      <dsp:spPr>
        <a:xfrm>
          <a:off x="1678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Parcerias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1678" y="2361862"/>
        <a:ext cx="2610958" cy="2361862"/>
      </dsp:txXfrm>
    </dsp:sp>
    <dsp:sp modelId="{E64872E7-4983-47DA-B7B7-C0DE320B9780}">
      <dsp:nvSpPr>
        <dsp:cNvPr id="0" name=""/>
        <dsp:cNvSpPr/>
      </dsp:nvSpPr>
      <dsp:spPr>
        <a:xfrm>
          <a:off x="324031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37A0-12C0-4964-8011-4FD960DEA2B1}">
      <dsp:nvSpPr>
        <dsp:cNvPr id="0" name=""/>
        <dsp:cNvSpPr/>
      </dsp:nvSpPr>
      <dsp:spPr>
        <a:xfrm>
          <a:off x="2690964" y="0"/>
          <a:ext cx="2610958" cy="590465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Acesso a Tecnologias de Terceiros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2690964" y="2361862"/>
        <a:ext cx="2610958" cy="2361862"/>
      </dsp:txXfrm>
    </dsp:sp>
    <dsp:sp modelId="{4659890F-E39C-412E-9630-1075D0F9E1BA}">
      <dsp:nvSpPr>
        <dsp:cNvPr id="0" name=""/>
        <dsp:cNvSpPr/>
      </dsp:nvSpPr>
      <dsp:spPr>
        <a:xfrm>
          <a:off x="3013318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3C68-EFC6-4542-AF8A-F2EC7234CAE5}">
      <dsp:nvSpPr>
        <dsp:cNvPr id="0" name=""/>
        <dsp:cNvSpPr/>
      </dsp:nvSpPr>
      <dsp:spPr>
        <a:xfrm>
          <a:off x="5380251" y="0"/>
          <a:ext cx="2610958" cy="5904655"/>
        </a:xfrm>
        <a:prstGeom prst="roundRect">
          <a:avLst>
            <a:gd name="adj" fmla="val 10000"/>
          </a:avLst>
        </a:prstGeom>
        <a:solidFill>
          <a:srgbClr val="0080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rPr>
            <a:t>Retorno sobre o Investimento de Pesquisa</a:t>
          </a:r>
          <a:endParaRPr lang="pt-BR" sz="2800" kern="1200" noProof="0" dirty="0">
            <a:latin typeface="Helvetica" pitchFamily="34" charset="0"/>
            <a:cs typeface="Helvetica" pitchFamily="34" charset="0"/>
          </a:endParaRPr>
        </a:p>
      </dsp:txBody>
      <dsp:txXfrm>
        <a:off x="5380251" y="2361862"/>
        <a:ext cx="2610958" cy="2361862"/>
      </dsp:txXfrm>
    </dsp:sp>
    <dsp:sp modelId="{470EC3BA-C335-483D-AA58-B5EE543528DB}">
      <dsp:nvSpPr>
        <dsp:cNvPr id="0" name=""/>
        <dsp:cNvSpPr/>
      </dsp:nvSpPr>
      <dsp:spPr>
        <a:xfrm>
          <a:off x="5702605" y="354279"/>
          <a:ext cx="1966250" cy="19662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C763-3D35-452E-A0E2-96B130DFA12A}">
      <dsp:nvSpPr>
        <dsp:cNvPr id="0" name=""/>
        <dsp:cNvSpPr/>
      </dsp:nvSpPr>
      <dsp:spPr>
        <a:xfrm>
          <a:off x="319715" y="4723724"/>
          <a:ext cx="7353456" cy="885698"/>
        </a:xfrm>
        <a:prstGeom prst="left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CAE69469-CE0D-4123-81DB-AF450C405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1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22035" algn="l"/>
                <a:tab pos="1845603" algn="l"/>
                <a:tab pos="2767638" algn="l"/>
                <a:tab pos="3691204" algn="l"/>
                <a:tab pos="4614772" algn="l"/>
                <a:tab pos="5536807" algn="l"/>
                <a:tab pos="6460373" algn="l"/>
                <a:tab pos="7382408" algn="l"/>
                <a:tab pos="8305976" algn="l"/>
                <a:tab pos="9229542" algn="l"/>
                <a:tab pos="10151577" algn="l"/>
              </a:tabLst>
            </a:pPr>
            <a:fld id="{6875E6F5-2469-4F3C-907A-86041BEE16D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tabLst>
                  <a:tab pos="0" algn="l"/>
                  <a:tab pos="922035" algn="l"/>
                  <a:tab pos="1845603" algn="l"/>
                  <a:tab pos="2767638" algn="l"/>
                  <a:tab pos="3691204" algn="l"/>
                  <a:tab pos="4614772" algn="l"/>
                  <a:tab pos="5536807" algn="l"/>
                  <a:tab pos="6460373" algn="l"/>
                  <a:tab pos="7382408" algn="l"/>
                  <a:tab pos="8305976" algn="l"/>
                  <a:tab pos="9229542" algn="l"/>
                  <a:tab pos="10151577" algn="l"/>
                </a:tabLst>
              </a:pPr>
              <a:t>20</a:t>
            </a:fld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472" y="4716193"/>
            <a:ext cx="4982732" cy="4466755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 txBox="1">
            <a:spLocks noGrp="1" noChangeArrowheads="1"/>
          </p:cNvSpPr>
          <p:nvPr/>
        </p:nvSpPr>
        <p:spPr bwMode="auto">
          <a:xfrm>
            <a:off x="3850993" y="9375552"/>
            <a:ext cx="2946683" cy="5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83" tIns="0" rIns="18683" bIns="0" anchor="b"/>
          <a:lstStyle/>
          <a:p>
            <a:pPr algn="r" defTabSz="897529"/>
            <a:fld id="{5CEC9629-3F21-4682-B328-BBA280784136}" type="slidenum">
              <a:rPr lang="en-US" sz="1000" i="1"/>
              <a:pPr algn="r" defTabSz="897529"/>
              <a:t>4</a:t>
            </a:fld>
            <a:endParaRPr lang="en-US" sz="1000" i="1" dirty="0"/>
          </a:p>
        </p:txBody>
      </p:sp>
      <p:sp>
        <p:nvSpPr>
          <p:cNvPr id="737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09613"/>
            <a:ext cx="5060950" cy="3795712"/>
          </a:xfrm>
          <a:ln/>
        </p:spPr>
      </p:sp>
      <p:sp>
        <p:nvSpPr>
          <p:cNvPr id="7373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6503" y="4742176"/>
            <a:ext cx="4984669" cy="4422876"/>
          </a:xfrm>
          <a:noFill/>
          <a:ln/>
        </p:spPr>
        <p:txBody>
          <a:bodyPr lIns="88283" tIns="44142" rIns="88283" bIns="44142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 txBox="1">
            <a:spLocks noGrp="1" noChangeArrowheads="1"/>
          </p:cNvSpPr>
          <p:nvPr/>
        </p:nvSpPr>
        <p:spPr bwMode="auto">
          <a:xfrm>
            <a:off x="3850993" y="9375552"/>
            <a:ext cx="2946683" cy="5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83" tIns="0" rIns="18683" bIns="0" anchor="b"/>
          <a:lstStyle/>
          <a:p>
            <a:pPr algn="r" defTabSz="897529"/>
            <a:fld id="{5CEC9629-3F21-4682-B328-BBA280784136}" type="slidenum">
              <a:rPr lang="en-US" sz="1000" i="1"/>
              <a:pPr algn="r" defTabSz="897529"/>
              <a:t>5</a:t>
            </a:fld>
            <a:endParaRPr lang="en-US" sz="1000" i="1" dirty="0"/>
          </a:p>
        </p:txBody>
      </p:sp>
      <p:sp>
        <p:nvSpPr>
          <p:cNvPr id="737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09613"/>
            <a:ext cx="5060950" cy="3795712"/>
          </a:xfrm>
          <a:ln/>
        </p:spPr>
      </p:sp>
      <p:sp>
        <p:nvSpPr>
          <p:cNvPr id="7373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6503" y="4742176"/>
            <a:ext cx="4984669" cy="4422876"/>
          </a:xfrm>
          <a:noFill/>
          <a:ln/>
        </p:spPr>
        <p:txBody>
          <a:bodyPr lIns="88283" tIns="44142" rIns="88283" bIns="44142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 txBox="1">
            <a:spLocks noGrp="1" noChangeArrowheads="1"/>
          </p:cNvSpPr>
          <p:nvPr/>
        </p:nvSpPr>
        <p:spPr bwMode="auto">
          <a:xfrm>
            <a:off x="3850993" y="9375552"/>
            <a:ext cx="2946683" cy="5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83" tIns="0" rIns="18683" bIns="0" anchor="b"/>
          <a:lstStyle/>
          <a:p>
            <a:pPr algn="r" defTabSz="897529"/>
            <a:fld id="{5CEC9629-3F21-4682-B328-BBA280784136}" type="slidenum">
              <a:rPr lang="en-US" sz="1000" i="1"/>
              <a:pPr algn="r" defTabSz="897529"/>
              <a:t>6</a:t>
            </a:fld>
            <a:endParaRPr lang="en-US" sz="1000" i="1" dirty="0"/>
          </a:p>
        </p:txBody>
      </p:sp>
      <p:sp>
        <p:nvSpPr>
          <p:cNvPr id="737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09613"/>
            <a:ext cx="5060950" cy="3795712"/>
          </a:xfrm>
          <a:ln/>
        </p:spPr>
      </p:sp>
      <p:sp>
        <p:nvSpPr>
          <p:cNvPr id="7373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6503" y="4742176"/>
            <a:ext cx="4984669" cy="4422876"/>
          </a:xfrm>
          <a:noFill/>
          <a:ln/>
        </p:spPr>
        <p:txBody>
          <a:bodyPr lIns="88283" tIns="44142" rIns="88283" bIns="44142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22035" algn="l"/>
                <a:tab pos="1845603" algn="l"/>
                <a:tab pos="2767638" algn="l"/>
                <a:tab pos="3691204" algn="l"/>
                <a:tab pos="4614772" algn="l"/>
                <a:tab pos="5536807" algn="l"/>
                <a:tab pos="6460373" algn="l"/>
                <a:tab pos="7382408" algn="l"/>
                <a:tab pos="8305976" algn="l"/>
                <a:tab pos="9229542" algn="l"/>
                <a:tab pos="10151577" algn="l"/>
              </a:tabLst>
            </a:pPr>
            <a:fld id="{C8EE4C4D-57CB-46A9-BD2E-B6D60E191F4E}" type="slidenum">
              <a:rPr lang="pt-BR" smtClean="0">
                <a:latin typeface="Times New Roman" pitchFamily="18" charset="0"/>
                <a:cs typeface="Lucida Sans Unicode" pitchFamily="34" charset="0"/>
              </a:rPr>
              <a:pPr>
                <a:tabLst>
                  <a:tab pos="0" algn="l"/>
                  <a:tab pos="922035" algn="l"/>
                  <a:tab pos="1845603" algn="l"/>
                  <a:tab pos="2767638" algn="l"/>
                  <a:tab pos="3691204" algn="l"/>
                  <a:tab pos="4614772" algn="l"/>
                  <a:tab pos="5536807" algn="l"/>
                  <a:tab pos="6460373" algn="l"/>
                  <a:tab pos="7382408" algn="l"/>
                  <a:tab pos="8305976" algn="l"/>
                  <a:tab pos="9229542" algn="l"/>
                  <a:tab pos="10151577" algn="l"/>
                </a:tabLst>
              </a:pPr>
              <a:t>17</a:t>
            </a:fld>
            <a:endParaRPr lang="pt-B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76288"/>
            <a:ext cx="4875213" cy="36576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46988"/>
            <a:ext cx="4985772" cy="4431342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D17D-4D3C-4995-94EF-5CB2D28AA4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5FB5-39BE-4970-8D9E-CDD6A3191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81B0-3F6E-4A3F-A39E-509811D44D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DCE5-8A61-4CE5-A0C6-364F87B1A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BB9D-6537-4DA7-B2A3-45E8E05A6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55C1-DAC2-416A-8614-1E2ED98C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179E-17D7-4530-9EE0-7358FA516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3C48-292D-472D-98D1-DECFA3A317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860E-3ECF-4212-B376-14281E3A5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BC10-BE87-4159-B6E0-A4271E9EE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B956-906C-4171-8547-D702809483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3F0A-3F6D-44E1-9AC5-BD47F173B7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0221-0D60-4A92-BAF8-131644DB0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2FDE-50C6-4AC5-84FC-CCC76D19E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9C1F-059A-4E1B-A02A-31D821DCB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DCE5-8A61-4CE5-A0C6-364F87B1A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BB9D-6537-4DA7-B2A3-45E8E05A6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55C1-DAC2-416A-8614-1E2ED98C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179E-17D7-4530-9EE0-7358FA516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3C48-292D-472D-98D1-DECFA3A317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860E-3ECF-4212-B376-14281E3A5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5CB3-421F-40C0-8398-2EE0B4C535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BC10-BE87-4159-B6E0-A4271E9EE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3F0A-3F6D-44E1-9AC5-BD47F173B7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0221-0D60-4A92-BAF8-131644DB0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2FDE-50C6-4AC5-84FC-CCC76D19E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9C1F-059A-4E1B-A02A-31D821DCB8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A917-0EC5-4E1D-872B-7DF31584FA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5F2F-DED6-4BDD-A395-C4A8205AC5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43D16-1DA6-43EE-9EE9-196FEB9BB3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E9CB-EC3C-4643-945B-8D528AA94E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2CC-C86D-4307-994E-3671BE3792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F18C-AB38-426D-AF07-44BE0028BD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B916A2C0-FE8B-4E09-96F7-EC047B350B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D4832B18-304C-4900-A3F4-7062396CF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D4832B18-304C-4900-A3F4-7062396CF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9.png"/><Relationship Id="rId5" Type="http://schemas.openxmlformats.org/officeDocument/2006/relationships/image" Target="../media/image35.jpeg"/><Relationship Id="rId10" Type="http://schemas.openxmlformats.org/officeDocument/2006/relationships/image" Target="../media/image48.png"/><Relationship Id="rId4" Type="http://schemas.openxmlformats.org/officeDocument/2006/relationships/image" Target="../media/image34.jpe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147933"/>
            <a:ext cx="586814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u="none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Filipe Geraldo de M. Teixeira</a:t>
            </a:r>
            <a:endParaRPr lang="pt-BR" sz="2000" b="1" u="none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u="none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Chefe da Secretaria de Negócios</a:t>
            </a:r>
            <a:endParaRPr lang="pt-BR" sz="2000" b="1" u="none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02617" y="6581001"/>
            <a:ext cx="2757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2718F0"/>
                </a:solidFill>
                <a:latin typeface="Arial" pitchFamily="34" charset="0"/>
                <a:cs typeface="Arial" pitchFamily="34" charset="0"/>
              </a:rPr>
              <a:t>08 de  agosto de 2012 – Brasília-DF</a:t>
            </a:r>
            <a:endParaRPr lang="pt-BR" sz="1200" b="1" dirty="0">
              <a:solidFill>
                <a:srgbClr val="2718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2780928"/>
            <a:ext cx="729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 Propriedade Intelectual como fator de desenvolvimento </a:t>
            </a:r>
            <a:r>
              <a:rPr lang="pt-BR" sz="2800" b="1" i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tecnológico</a:t>
            </a:r>
            <a:endParaRPr lang="pt-BR" sz="2800" i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60648"/>
            <a:ext cx="729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First WIPO Interregional Meeting on South-South Cooperation </a:t>
            </a:r>
            <a:r>
              <a:rPr lang="en-US" b="1" dirty="0" smtClean="0"/>
              <a:t>on Intellectual </a:t>
            </a:r>
            <a:r>
              <a:rPr lang="en-US" b="1" dirty="0"/>
              <a:t>Property (IP) Governance; Genetic Resources, </a:t>
            </a:r>
            <a:r>
              <a:rPr lang="en-US" b="1" dirty="0" smtClean="0"/>
              <a:t>Traditional Knowledge </a:t>
            </a:r>
            <a:r>
              <a:rPr lang="en-US" b="1" dirty="0"/>
              <a:t>and Folklore (GRTKF) and Copyright and Related Rights</a:t>
            </a:r>
            <a:endParaRPr lang="pt-BR" i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510" y="692696"/>
            <a:ext cx="6834926" cy="43924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52437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Inovação é o resultado positivo e sustentável </a:t>
            </a:r>
            <a:r>
              <a:rPr lang="pt-BR" b="1" u="none" dirty="0" smtClean="0">
                <a:solidFill>
                  <a:srgbClr val="2718F0"/>
                </a:solidFill>
                <a:latin typeface="Arial" pitchFamily="34" charset="0"/>
                <a:cs typeface="Arial" pitchFamily="34" charset="0"/>
              </a:rPr>
              <a:t>de um processo integrado, endógeno e exógeno, </a:t>
            </a:r>
            <a:r>
              <a:rPr lang="pt-BR" b="1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pesquisa, desenvolvimento e transferência de soluções para/com a sociedade.</a:t>
            </a:r>
            <a:endParaRPr lang="pt-BR" b="1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Inovação e Propriedade Intelectual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714356"/>
            <a:ext cx="572344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769" y="3071810"/>
            <a:ext cx="578107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6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Inovação e Propriedade Intelectual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6"/>
          <p:cNvSpPr/>
          <p:nvPr/>
        </p:nvSpPr>
        <p:spPr bwMode="auto">
          <a:xfrm>
            <a:off x="428596" y="857232"/>
            <a:ext cx="1440000" cy="357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1200" u="none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Universidade</a:t>
            </a:r>
            <a:endParaRPr kumimoji="0" lang="pt-BR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9" name="Fluxograma: Processo 8"/>
          <p:cNvSpPr/>
          <p:nvPr/>
        </p:nvSpPr>
        <p:spPr bwMode="auto">
          <a:xfrm>
            <a:off x="2143108" y="857232"/>
            <a:ext cx="1440000" cy="357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1200" u="none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Indústria</a:t>
            </a:r>
            <a:endParaRPr kumimoji="0" lang="pt-BR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0" name="Fluxograma: Processo 9"/>
          <p:cNvSpPr/>
          <p:nvPr/>
        </p:nvSpPr>
        <p:spPr bwMode="auto">
          <a:xfrm>
            <a:off x="3857620" y="857232"/>
            <a:ext cx="1440000" cy="357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1200" u="none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Embrapa</a:t>
            </a:r>
            <a:endParaRPr kumimoji="0" lang="pt-BR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1" name="Fluxograma: Processo 10"/>
          <p:cNvSpPr/>
          <p:nvPr/>
        </p:nvSpPr>
        <p:spPr bwMode="auto">
          <a:xfrm>
            <a:off x="5572132" y="857232"/>
            <a:ext cx="1440000" cy="357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1200" u="none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Produtor</a:t>
            </a:r>
            <a:endParaRPr kumimoji="0" lang="pt-BR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2" name="Fluxograma: Processo 11"/>
          <p:cNvSpPr/>
          <p:nvPr/>
        </p:nvSpPr>
        <p:spPr bwMode="auto">
          <a:xfrm>
            <a:off x="7276011" y="857232"/>
            <a:ext cx="1440000" cy="357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1200" u="none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Outros  Obtentores</a:t>
            </a:r>
            <a:endParaRPr kumimoji="0" lang="pt-BR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32074"/>
            <a:ext cx="720000" cy="62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4970802"/>
            <a:ext cx="720000" cy="52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6446" y="4139384"/>
            <a:ext cx="720000" cy="57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28648" y="3357562"/>
            <a:ext cx="720000" cy="52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66380" y="2786960"/>
            <a:ext cx="720000" cy="64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28648" y="2214554"/>
            <a:ext cx="720000" cy="61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488" y="1520016"/>
            <a:ext cx="720000" cy="62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o 73"/>
          <p:cNvGrpSpPr>
            <a:grpSpLocks/>
          </p:cNvGrpSpPr>
          <p:nvPr/>
        </p:nvGrpSpPr>
        <p:grpSpPr bwMode="auto">
          <a:xfrm>
            <a:off x="4143372" y="5788972"/>
            <a:ext cx="870734" cy="568986"/>
            <a:chOff x="3071802" y="4893784"/>
            <a:chExt cx="2714644" cy="1464174"/>
          </a:xfrm>
        </p:grpSpPr>
        <p:pic>
          <p:nvPicPr>
            <p:cNvPr id="24" name="Imagem 2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25" name="Imagem 2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26" name="Imagem 2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27" name="Imagem 2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28" name="Imagem 2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7488" y="1527834"/>
            <a:ext cx="720000" cy="6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9" name="Conector angulado 48"/>
          <p:cNvCxnSpPr>
            <a:stCxn id="7" idx="2"/>
            <a:endCxn id="13" idx="0"/>
          </p:cNvCxnSpPr>
          <p:nvPr/>
        </p:nvCxnSpPr>
        <p:spPr bwMode="auto">
          <a:xfrm rot="5400000">
            <a:off x="809770" y="1193248"/>
            <a:ext cx="317652" cy="36000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onector angulado 50"/>
          <p:cNvCxnSpPr>
            <a:stCxn id="13" idx="2"/>
            <a:endCxn id="37" idx="0"/>
          </p:cNvCxnSpPr>
          <p:nvPr/>
        </p:nvCxnSpPr>
        <p:spPr bwMode="auto">
          <a:xfrm rot="5400000" flipH="1" flipV="1">
            <a:off x="1326320" y="990110"/>
            <a:ext cx="633443" cy="1708892"/>
          </a:xfrm>
          <a:prstGeom prst="bentConnector5">
            <a:avLst>
              <a:gd name="adj1" fmla="val -36088"/>
              <a:gd name="adj2" fmla="val 50000"/>
              <a:gd name="adj3" fmla="val 136088"/>
            </a:avLst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ector angulado 64"/>
          <p:cNvCxnSpPr>
            <a:stCxn id="37" idx="2"/>
            <a:endCxn id="20" idx="1"/>
          </p:cNvCxnSpPr>
          <p:nvPr/>
        </p:nvCxnSpPr>
        <p:spPr bwMode="auto">
          <a:xfrm rot="16200000" flipH="1">
            <a:off x="2731768" y="1922754"/>
            <a:ext cx="362600" cy="831160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ector angulado 66"/>
          <p:cNvCxnSpPr>
            <a:stCxn id="20" idx="2"/>
            <a:endCxn id="18" idx="0"/>
          </p:cNvCxnSpPr>
          <p:nvPr/>
        </p:nvCxnSpPr>
        <p:spPr bwMode="auto">
          <a:xfrm rot="5400000">
            <a:off x="3422224" y="3091138"/>
            <a:ext cx="532848" cy="158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Forma 70"/>
          <p:cNvCxnSpPr>
            <a:stCxn id="19" idx="2"/>
            <a:endCxn id="18" idx="3"/>
          </p:cNvCxnSpPr>
          <p:nvPr/>
        </p:nvCxnSpPr>
        <p:spPr bwMode="auto">
          <a:xfrm rot="5400000">
            <a:off x="4391098" y="3086550"/>
            <a:ext cx="192832" cy="877732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Forma 72"/>
          <p:cNvCxnSpPr>
            <a:stCxn id="18" idx="2"/>
            <a:endCxn id="17" idx="1"/>
          </p:cNvCxnSpPr>
          <p:nvPr/>
        </p:nvCxnSpPr>
        <p:spPr bwMode="auto">
          <a:xfrm rot="16200000" flipH="1">
            <a:off x="4107031" y="3467719"/>
            <a:ext cx="541032" cy="1377798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Forma 75"/>
          <p:cNvCxnSpPr>
            <a:stCxn id="17" idx="2"/>
            <a:endCxn id="16" idx="1"/>
          </p:cNvCxnSpPr>
          <p:nvPr/>
        </p:nvCxnSpPr>
        <p:spPr bwMode="auto">
          <a:xfrm rot="16200000" flipH="1">
            <a:off x="5238855" y="4902475"/>
            <a:ext cx="520868" cy="145686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onector angulado 77"/>
          <p:cNvCxnSpPr>
            <a:stCxn id="16" idx="2"/>
            <a:endCxn id="28" idx="3"/>
          </p:cNvCxnSpPr>
          <p:nvPr/>
        </p:nvCxnSpPr>
        <p:spPr bwMode="auto">
          <a:xfrm rot="5400000">
            <a:off x="5186678" y="5328130"/>
            <a:ext cx="572882" cy="918026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Forma 80"/>
          <p:cNvCxnSpPr>
            <a:stCxn id="22" idx="2"/>
            <a:endCxn id="16" idx="1"/>
          </p:cNvCxnSpPr>
          <p:nvPr/>
        </p:nvCxnSpPr>
        <p:spPr bwMode="auto">
          <a:xfrm rot="16200000" flipH="1">
            <a:off x="2848492" y="2512112"/>
            <a:ext cx="3092636" cy="2354644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Conector angulado 82"/>
          <p:cNvCxnSpPr>
            <a:stCxn id="22" idx="2"/>
            <a:endCxn id="27" idx="1"/>
          </p:cNvCxnSpPr>
          <p:nvPr/>
        </p:nvCxnSpPr>
        <p:spPr bwMode="auto">
          <a:xfrm rot="16200000" flipH="1">
            <a:off x="1754143" y="3606461"/>
            <a:ext cx="3944230" cy="1017540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0958" y="4139384"/>
            <a:ext cx="720000" cy="57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95404" y="4139384"/>
            <a:ext cx="720000" cy="57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2" name="Conector angulado 91"/>
          <p:cNvCxnSpPr>
            <a:stCxn id="18" idx="2"/>
            <a:endCxn id="89" idx="0"/>
          </p:cNvCxnSpPr>
          <p:nvPr/>
        </p:nvCxnSpPr>
        <p:spPr bwMode="auto">
          <a:xfrm rot="16200000" flipH="1">
            <a:off x="5288162" y="2286588"/>
            <a:ext cx="253282" cy="345231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Conector angulado 93"/>
          <p:cNvCxnSpPr>
            <a:stCxn id="18" idx="2"/>
            <a:endCxn id="90" idx="0"/>
          </p:cNvCxnSpPr>
          <p:nvPr/>
        </p:nvCxnSpPr>
        <p:spPr bwMode="auto">
          <a:xfrm rot="16200000" flipH="1">
            <a:off x="5895385" y="1679365"/>
            <a:ext cx="253282" cy="466675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4970802"/>
            <a:ext cx="720000" cy="52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5" name="Conector angulado 104"/>
          <p:cNvCxnSpPr>
            <a:stCxn id="89" idx="2"/>
            <a:endCxn id="101" idx="0"/>
          </p:cNvCxnSpPr>
          <p:nvPr/>
        </p:nvCxnSpPr>
        <p:spPr bwMode="auto">
          <a:xfrm rot="5400000">
            <a:off x="6765776" y="4595620"/>
            <a:ext cx="255918" cy="49444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onector angulado 106"/>
          <p:cNvCxnSpPr>
            <a:stCxn id="90" idx="2"/>
            <a:endCxn id="101" idx="3"/>
          </p:cNvCxnSpPr>
          <p:nvPr/>
        </p:nvCxnSpPr>
        <p:spPr bwMode="auto">
          <a:xfrm rot="5400000">
            <a:off x="7420524" y="4300872"/>
            <a:ext cx="520868" cy="1348892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Forma 109"/>
          <p:cNvCxnSpPr>
            <a:stCxn id="101" idx="2"/>
            <a:endCxn id="28" idx="3"/>
          </p:cNvCxnSpPr>
          <p:nvPr/>
        </p:nvCxnSpPr>
        <p:spPr bwMode="auto">
          <a:xfrm rot="5400000">
            <a:off x="5543868" y="4970940"/>
            <a:ext cx="572882" cy="1632406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Conector angulado 130"/>
          <p:cNvCxnSpPr>
            <a:stCxn id="9" idx="2"/>
            <a:endCxn id="22" idx="0"/>
          </p:cNvCxnSpPr>
          <p:nvPr/>
        </p:nvCxnSpPr>
        <p:spPr bwMode="auto">
          <a:xfrm rot="16200000" flipH="1">
            <a:off x="2887501" y="1190029"/>
            <a:ext cx="305594" cy="35438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Conector angulado 135"/>
          <p:cNvCxnSpPr>
            <a:stCxn id="10" idx="2"/>
            <a:endCxn id="19" idx="0"/>
          </p:cNvCxnSpPr>
          <p:nvPr/>
        </p:nvCxnSpPr>
        <p:spPr bwMode="auto">
          <a:xfrm rot="16200000" flipH="1">
            <a:off x="3965731" y="1826311"/>
            <a:ext cx="1572538" cy="34876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Forma 137"/>
          <p:cNvCxnSpPr>
            <a:endCxn id="20" idx="3"/>
          </p:cNvCxnSpPr>
          <p:nvPr/>
        </p:nvCxnSpPr>
        <p:spPr bwMode="auto">
          <a:xfrm rot="5400000">
            <a:off x="3657718" y="1605352"/>
            <a:ext cx="1305212" cy="523352"/>
          </a:xfrm>
          <a:prstGeom prst="bentConnector2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ector angulado 42"/>
          <p:cNvCxnSpPr>
            <a:stCxn id="10" idx="2"/>
            <a:endCxn id="17" idx="0"/>
          </p:cNvCxnSpPr>
          <p:nvPr/>
        </p:nvCxnSpPr>
        <p:spPr bwMode="auto">
          <a:xfrm rot="16200000" flipH="1">
            <a:off x="3539552" y="2252490"/>
            <a:ext cx="2924962" cy="848826"/>
          </a:xfrm>
          <a:prstGeom prst="bentConnector3">
            <a:avLst>
              <a:gd name="adj1" fmla="val 13285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Conector angulado 43"/>
          <p:cNvCxnSpPr>
            <a:endCxn id="89" idx="0"/>
          </p:cNvCxnSpPr>
          <p:nvPr/>
        </p:nvCxnSpPr>
        <p:spPr bwMode="auto">
          <a:xfrm rot="5400000">
            <a:off x="6106005" y="2249376"/>
            <a:ext cx="2924961" cy="855054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ector angulado 44"/>
          <p:cNvCxnSpPr>
            <a:stCxn id="12" idx="2"/>
            <a:endCxn id="90" idx="0"/>
          </p:cNvCxnSpPr>
          <p:nvPr/>
        </p:nvCxnSpPr>
        <p:spPr bwMode="auto">
          <a:xfrm rot="16200000" flipH="1">
            <a:off x="6713226" y="2497206"/>
            <a:ext cx="2924962" cy="35939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5400000">
            <a:off x="-626644" y="3341232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rot="5400000">
            <a:off x="1088662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 rot="5400000">
            <a:off x="1351559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ector reto 49"/>
          <p:cNvCxnSpPr/>
          <p:nvPr/>
        </p:nvCxnSpPr>
        <p:spPr bwMode="auto">
          <a:xfrm rot="5400000">
            <a:off x="2801585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rot="5400000">
            <a:off x="3069064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 rot="5400000">
            <a:off x="4516097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ector reto 53"/>
          <p:cNvCxnSpPr/>
          <p:nvPr/>
        </p:nvCxnSpPr>
        <p:spPr bwMode="auto">
          <a:xfrm rot="5400000">
            <a:off x="4780583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 rot="5400000">
            <a:off x="6227617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rot="5400000">
            <a:off x="-361364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rot="5400000">
            <a:off x="-2075875" y="3340438"/>
            <a:ext cx="4968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59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Inovação e Propriedade Intelectual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upo 73"/>
          <p:cNvGrpSpPr>
            <a:grpSpLocks/>
          </p:cNvGrpSpPr>
          <p:nvPr/>
        </p:nvGrpSpPr>
        <p:grpSpPr bwMode="auto">
          <a:xfrm>
            <a:off x="4295772" y="5941372"/>
            <a:ext cx="870734" cy="568986"/>
            <a:chOff x="3071802" y="4893784"/>
            <a:chExt cx="2714644" cy="1464174"/>
          </a:xfrm>
        </p:grpSpPr>
        <p:pic>
          <p:nvPicPr>
            <p:cNvPr id="63" name="Imagem 6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64" name="Imagem 6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66" name="Imagem 6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68" name="Imagem 6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69" name="Imagem 6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70" name="Grupo 73"/>
          <p:cNvGrpSpPr>
            <a:grpSpLocks/>
          </p:cNvGrpSpPr>
          <p:nvPr/>
        </p:nvGrpSpPr>
        <p:grpSpPr bwMode="auto">
          <a:xfrm>
            <a:off x="4448172" y="6093772"/>
            <a:ext cx="870734" cy="568986"/>
            <a:chOff x="3071802" y="4893784"/>
            <a:chExt cx="2714644" cy="1464174"/>
          </a:xfrm>
        </p:grpSpPr>
        <p:pic>
          <p:nvPicPr>
            <p:cNvPr id="72" name="Imagem 7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74" name="Imagem 7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75" name="Imagem 7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77" name="Imagem 7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79" name="Imagem 7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80" name="Grupo 73"/>
          <p:cNvGrpSpPr>
            <a:grpSpLocks/>
          </p:cNvGrpSpPr>
          <p:nvPr/>
        </p:nvGrpSpPr>
        <p:grpSpPr bwMode="auto">
          <a:xfrm>
            <a:off x="4600572" y="6246172"/>
            <a:ext cx="870734" cy="568986"/>
            <a:chOff x="3071802" y="4893784"/>
            <a:chExt cx="2714644" cy="1464174"/>
          </a:xfrm>
        </p:grpSpPr>
        <p:pic>
          <p:nvPicPr>
            <p:cNvPr id="82" name="Imagem 8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84" name="Imagem 8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85" name="Imagem 8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86" name="Imagem 8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87" name="Imagem 8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88" name="Grupo 73"/>
          <p:cNvGrpSpPr>
            <a:grpSpLocks/>
          </p:cNvGrpSpPr>
          <p:nvPr/>
        </p:nvGrpSpPr>
        <p:grpSpPr bwMode="auto">
          <a:xfrm>
            <a:off x="3707904" y="6100374"/>
            <a:ext cx="870734" cy="568986"/>
            <a:chOff x="3071802" y="4893784"/>
            <a:chExt cx="2714644" cy="1464174"/>
          </a:xfrm>
        </p:grpSpPr>
        <p:pic>
          <p:nvPicPr>
            <p:cNvPr id="91" name="Imagem 90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93" name="Imagem 9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95" name="Imagem 9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96" name="Imagem 9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97" name="Imagem 9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98" name="Grupo 73"/>
          <p:cNvGrpSpPr>
            <a:grpSpLocks/>
          </p:cNvGrpSpPr>
          <p:nvPr/>
        </p:nvGrpSpPr>
        <p:grpSpPr bwMode="auto">
          <a:xfrm>
            <a:off x="3860304" y="6252774"/>
            <a:ext cx="870734" cy="568986"/>
            <a:chOff x="3071802" y="4893784"/>
            <a:chExt cx="2714644" cy="1464174"/>
          </a:xfrm>
        </p:grpSpPr>
        <p:pic>
          <p:nvPicPr>
            <p:cNvPr id="99" name="Imagem 9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00" name="Imagem 99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02" name="Imagem 10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03" name="Imagem 10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04" name="Imagem 10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06" name="Grupo 73"/>
          <p:cNvGrpSpPr>
            <a:grpSpLocks/>
          </p:cNvGrpSpPr>
          <p:nvPr/>
        </p:nvGrpSpPr>
        <p:grpSpPr bwMode="auto">
          <a:xfrm>
            <a:off x="5148064" y="6093296"/>
            <a:ext cx="870734" cy="568986"/>
            <a:chOff x="3071802" y="4893784"/>
            <a:chExt cx="2714644" cy="1464174"/>
          </a:xfrm>
        </p:grpSpPr>
        <p:pic>
          <p:nvPicPr>
            <p:cNvPr id="108" name="Imagem 10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09" name="Imagem 10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1" name="Imagem 110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2" name="Imagem 11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3" name="Imagem 11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14" name="Grupo 73"/>
          <p:cNvGrpSpPr>
            <a:grpSpLocks/>
          </p:cNvGrpSpPr>
          <p:nvPr/>
        </p:nvGrpSpPr>
        <p:grpSpPr bwMode="auto">
          <a:xfrm>
            <a:off x="5300464" y="6245696"/>
            <a:ext cx="870734" cy="568986"/>
            <a:chOff x="3071802" y="4893784"/>
            <a:chExt cx="2714644" cy="1464174"/>
          </a:xfrm>
        </p:grpSpPr>
        <p:pic>
          <p:nvPicPr>
            <p:cNvPr id="115" name="Imagem 11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6" name="Imagem 11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7" name="Imagem 11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8" name="Imagem 11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19" name="Imagem 11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20" name="Grupo 73"/>
          <p:cNvGrpSpPr>
            <a:grpSpLocks/>
          </p:cNvGrpSpPr>
          <p:nvPr/>
        </p:nvGrpSpPr>
        <p:grpSpPr bwMode="auto">
          <a:xfrm>
            <a:off x="5789498" y="6093296"/>
            <a:ext cx="870734" cy="568986"/>
            <a:chOff x="3071802" y="4893784"/>
            <a:chExt cx="2714644" cy="1464174"/>
          </a:xfrm>
        </p:grpSpPr>
        <p:pic>
          <p:nvPicPr>
            <p:cNvPr id="121" name="Imagem 120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2" name="Imagem 12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3" name="Imagem 12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4" name="Imagem 12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5" name="Imagem 12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26" name="Grupo 73"/>
          <p:cNvGrpSpPr>
            <a:grpSpLocks/>
          </p:cNvGrpSpPr>
          <p:nvPr/>
        </p:nvGrpSpPr>
        <p:grpSpPr bwMode="auto">
          <a:xfrm>
            <a:off x="5941898" y="6245696"/>
            <a:ext cx="870734" cy="568986"/>
            <a:chOff x="3071802" y="4893784"/>
            <a:chExt cx="2714644" cy="1464174"/>
          </a:xfrm>
        </p:grpSpPr>
        <p:pic>
          <p:nvPicPr>
            <p:cNvPr id="127" name="Imagem 12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8" name="Imagem 12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29" name="Imagem 12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30" name="Imagem 129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32" name="Imagem 13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33" name="Grupo 73"/>
          <p:cNvGrpSpPr>
            <a:grpSpLocks/>
          </p:cNvGrpSpPr>
          <p:nvPr/>
        </p:nvGrpSpPr>
        <p:grpSpPr bwMode="auto">
          <a:xfrm>
            <a:off x="3125202" y="6093296"/>
            <a:ext cx="870734" cy="568986"/>
            <a:chOff x="3071802" y="4893784"/>
            <a:chExt cx="2714644" cy="1464174"/>
          </a:xfrm>
        </p:grpSpPr>
        <p:pic>
          <p:nvPicPr>
            <p:cNvPr id="134" name="Imagem 13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35" name="Imagem 13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37" name="Imagem 13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39" name="Imagem 13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0" name="Imagem 139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41" name="Grupo 73"/>
          <p:cNvGrpSpPr>
            <a:grpSpLocks/>
          </p:cNvGrpSpPr>
          <p:nvPr/>
        </p:nvGrpSpPr>
        <p:grpSpPr bwMode="auto">
          <a:xfrm>
            <a:off x="3197210" y="6245696"/>
            <a:ext cx="870734" cy="568986"/>
            <a:chOff x="3071802" y="4893784"/>
            <a:chExt cx="2714644" cy="1464174"/>
          </a:xfrm>
        </p:grpSpPr>
        <p:pic>
          <p:nvPicPr>
            <p:cNvPr id="142" name="Imagem 14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3" name="Imagem 142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4" name="Imagem 14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5" name="Imagem 14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6" name="Imagem 14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47" name="Grupo 73"/>
          <p:cNvGrpSpPr>
            <a:grpSpLocks/>
          </p:cNvGrpSpPr>
          <p:nvPr/>
        </p:nvGrpSpPr>
        <p:grpSpPr bwMode="auto">
          <a:xfrm>
            <a:off x="2555776" y="6237312"/>
            <a:ext cx="870734" cy="568986"/>
            <a:chOff x="3071802" y="4893784"/>
            <a:chExt cx="2714644" cy="1464174"/>
          </a:xfrm>
        </p:grpSpPr>
        <p:pic>
          <p:nvPicPr>
            <p:cNvPr id="148" name="Imagem 14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49" name="Imagem 148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0" name="Imagem 149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1" name="Imagem 150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2" name="Imagem 151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153" name="Grupo 73"/>
          <p:cNvGrpSpPr>
            <a:grpSpLocks/>
          </p:cNvGrpSpPr>
          <p:nvPr/>
        </p:nvGrpSpPr>
        <p:grpSpPr bwMode="auto">
          <a:xfrm>
            <a:off x="6444208" y="6237312"/>
            <a:ext cx="870734" cy="568986"/>
            <a:chOff x="3071802" y="4893784"/>
            <a:chExt cx="2714644" cy="1464174"/>
          </a:xfrm>
        </p:grpSpPr>
        <p:pic>
          <p:nvPicPr>
            <p:cNvPr id="154" name="Imagem 153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5" name="Imagem 154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6" name="Imagem 155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7" name="Imagem 156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158" name="Imagem 157" descr="dec_agricultor_cod739_35cm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95536" y="1124744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779912" y="4869160"/>
          <a:ext cx="5184576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3794" name="Picture 2" descr="http://br.viarural.com/agricultura/tratores/valtra/valtra-colheitadeira-bc7500-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1052736"/>
            <a:ext cx="2091042" cy="1392635"/>
          </a:xfrm>
          <a:prstGeom prst="rect">
            <a:avLst/>
          </a:prstGeom>
          <a:noFill/>
        </p:spPr>
      </p:pic>
      <p:pic>
        <p:nvPicPr>
          <p:cNvPr id="33798" name="Picture 6" descr="http://www.cultivaragricola.com/z1img/26_05_2011__21_24_56832836be9e6107128ddd15a7fa2d977ece305_120x1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3212976"/>
            <a:ext cx="904875" cy="1143001"/>
          </a:xfrm>
          <a:prstGeom prst="rect">
            <a:avLst/>
          </a:prstGeom>
          <a:noFill/>
        </p:spPr>
      </p:pic>
      <p:pic>
        <p:nvPicPr>
          <p:cNvPr id="33800" name="Picture 8" descr="http://www.embraer.com/nva/img/airplanes/agricultural/ipanem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836712"/>
            <a:ext cx="1758641" cy="1196752"/>
          </a:xfrm>
          <a:prstGeom prst="rect">
            <a:avLst/>
          </a:prstGeom>
          <a:noFill/>
        </p:spPr>
      </p:pic>
      <p:pic>
        <p:nvPicPr>
          <p:cNvPr id="33802" name="Picture 10" descr="http://www.realmaquinas.com.br/content/produtos/images/secadores_graos_sementes/secadores_continuos/foto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2708920"/>
            <a:ext cx="1515641" cy="2275737"/>
          </a:xfrm>
          <a:prstGeom prst="rect">
            <a:avLst/>
          </a:prstGeom>
          <a:noFill/>
        </p:spPr>
      </p:pic>
      <p:pic>
        <p:nvPicPr>
          <p:cNvPr id="33804" name="Picture 12" descr="http://www.ecologismo.com/wp-content/uploads/2009/03/contaminacion_agroquimic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836712"/>
            <a:ext cx="1344149" cy="1008112"/>
          </a:xfrm>
          <a:prstGeom prst="rect">
            <a:avLst/>
          </a:prstGeom>
          <a:noFill/>
        </p:spPr>
      </p:pic>
      <p:pic>
        <p:nvPicPr>
          <p:cNvPr id="33806" name="Picture 14" descr="http://cienciahoje.uol.com.br/banco-de-imagens/lg/web/images/ch-on-line/especial/61sbpc/149246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504" y="764704"/>
            <a:ext cx="2143125" cy="2143125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Inovação e Propriedade Intelectual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reto 12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xmlns="" val="5539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259632" y="620688"/>
            <a:ext cx="7992888" cy="5904656"/>
            <a:chOff x="1043608" y="548680"/>
            <a:chExt cx="7416824" cy="5040560"/>
          </a:xfrm>
        </p:grpSpPr>
        <p:graphicFrame>
          <p:nvGraphicFramePr>
            <p:cNvPr id="8" name="Diagrama 7"/>
            <p:cNvGraphicFramePr/>
            <p:nvPr/>
          </p:nvGraphicFramePr>
          <p:xfrm>
            <a:off x="1043608" y="548680"/>
            <a:ext cx="7416824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1547664" y="4437112"/>
              <a:ext cx="6624736" cy="394104"/>
            </a:xfrm>
            <a:prstGeom prst="rect">
              <a:avLst/>
            </a:prstGeom>
            <a:noFill/>
            <a:scene3d>
              <a:camera prst="perspectiveContrastingRightFacing">
                <a:rot lat="600000" lon="19266854" rev="2156819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PI como Modelo de Negócios</a:t>
              </a:r>
            </a:p>
          </p:txBody>
        </p:sp>
      </p:grpSp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Inovação e Propriedade Intelectual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259632" y="620688"/>
            <a:ext cx="7992888" cy="5904656"/>
            <a:chOff x="1043608" y="548680"/>
            <a:chExt cx="7416824" cy="5040560"/>
          </a:xfrm>
        </p:grpSpPr>
        <p:graphicFrame>
          <p:nvGraphicFramePr>
            <p:cNvPr id="12" name="Diagrama 11"/>
            <p:cNvGraphicFramePr/>
            <p:nvPr/>
          </p:nvGraphicFramePr>
          <p:xfrm>
            <a:off x="1043608" y="548680"/>
            <a:ext cx="7416824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CaixaDeTexto 12"/>
            <p:cNvSpPr txBox="1"/>
            <p:nvPr/>
          </p:nvSpPr>
          <p:spPr>
            <a:xfrm>
              <a:off x="1547664" y="4437112"/>
              <a:ext cx="6624736" cy="394104"/>
            </a:xfrm>
            <a:prstGeom prst="rect">
              <a:avLst/>
            </a:prstGeom>
            <a:noFill/>
            <a:scene3d>
              <a:camera prst="perspectiveContrastingRightFacing">
                <a:rot lat="600000" lon="19266854" rev="2156819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PI como Modelo de Negócios</a:t>
              </a:r>
            </a:p>
          </p:txBody>
        </p:sp>
      </p:grpSp>
      <p:cxnSp>
        <p:nvCxnSpPr>
          <p:cNvPr id="10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Parcerias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6088" y="857250"/>
            <a:ext cx="8229600" cy="5761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de Inovação Tecnológica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Art. 9º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É facultado à ICT celebrar acordos de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parceria para realização de atividades conjuntas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 pesquisa científica e tecnológica e desenvolvimento de tecnologia, produto ou processo, com instituições públicas e privadas.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As partes deverão prever, em contrato, 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titularidade da propriedade intelectual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 a participação nos resultados da exploração das criações resultantes da parceria,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assegurando aos signatários o direito ao licenciamento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observado o disposto nos §§ 4o e 5o do art. 6o desta Lei.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392570" y="3883025"/>
            <a:ext cx="1083951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Pesquisa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019507" y="4603750"/>
            <a:ext cx="188224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Desenvolvimento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136982" y="5375275"/>
            <a:ext cx="1518236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Transferência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755576" y="3929066"/>
            <a:ext cx="2161938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Recurso do Tesouro</a:t>
            </a:r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>
            <a:off x="2684402" y="4071936"/>
            <a:ext cx="15716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 flipH="1">
            <a:off x="2951120" y="5591175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 flipH="1" flipV="1">
            <a:off x="2951120" y="4078288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Text Box 12"/>
          <p:cNvSpPr txBox="1">
            <a:spLocks noChangeArrowheads="1"/>
          </p:cNvSpPr>
          <p:nvPr/>
        </p:nvSpPr>
        <p:spPr bwMode="auto">
          <a:xfrm flipH="1">
            <a:off x="2808245" y="460375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600" b="1" u="none"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14352" name="Text Box 13"/>
          <p:cNvSpPr txBox="1">
            <a:spLocks noChangeArrowheads="1"/>
          </p:cNvSpPr>
          <p:nvPr/>
        </p:nvSpPr>
        <p:spPr bwMode="auto">
          <a:xfrm>
            <a:off x="3398782" y="373539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u="none" dirty="0"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7011945" y="4306888"/>
            <a:ext cx="1005403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Parceiro</a:t>
            </a: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6927807" y="5365750"/>
            <a:ext cx="1255472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Licenciado</a:t>
            </a:r>
          </a:p>
        </p:txBody>
      </p:sp>
      <p:sp>
        <p:nvSpPr>
          <p:cNvPr id="14355" name="Line 16"/>
          <p:cNvSpPr>
            <a:spLocks noChangeShapeType="1"/>
          </p:cNvSpPr>
          <p:nvPr/>
        </p:nvSpPr>
        <p:spPr bwMode="auto">
          <a:xfrm flipH="1" flipV="1">
            <a:off x="5759407" y="4078288"/>
            <a:ext cx="1173162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6" name="Line 17"/>
          <p:cNvSpPr>
            <a:spLocks noChangeShapeType="1"/>
          </p:cNvSpPr>
          <p:nvPr/>
        </p:nvSpPr>
        <p:spPr bwMode="auto">
          <a:xfrm flipH="1">
            <a:off x="5759407" y="4497388"/>
            <a:ext cx="11985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Line 18"/>
          <p:cNvSpPr>
            <a:spLocks noChangeShapeType="1"/>
          </p:cNvSpPr>
          <p:nvPr/>
        </p:nvSpPr>
        <p:spPr bwMode="auto">
          <a:xfrm flipH="1" flipV="1">
            <a:off x="5687970" y="54467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Line 19"/>
          <p:cNvSpPr>
            <a:spLocks noChangeShapeType="1"/>
          </p:cNvSpPr>
          <p:nvPr/>
        </p:nvSpPr>
        <p:spPr bwMode="auto">
          <a:xfrm flipV="1">
            <a:off x="7559632" y="4673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Text Box 20"/>
          <p:cNvSpPr txBox="1">
            <a:spLocks noChangeArrowheads="1"/>
          </p:cNvSpPr>
          <p:nvPr/>
        </p:nvSpPr>
        <p:spPr bwMode="auto">
          <a:xfrm>
            <a:off x="5899112" y="3929066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$ / </a:t>
            </a:r>
            <a:r>
              <a:rPr lang="pt-BR" sz="1600" b="1" u="none" dirty="0" err="1" smtClean="0">
                <a:latin typeface="Arial" pitchFamily="34" charset="0"/>
                <a:cs typeface="Arial" pitchFamily="34" charset="0"/>
              </a:rPr>
              <a:t>P&amp;D</a:t>
            </a:r>
            <a:endParaRPr lang="pt-BR" sz="16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1" name="Text Box 22"/>
          <p:cNvSpPr txBox="1">
            <a:spLocks noChangeArrowheads="1"/>
          </p:cNvSpPr>
          <p:nvPr/>
        </p:nvSpPr>
        <p:spPr bwMode="auto">
          <a:xfrm>
            <a:off x="6162632" y="525303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u="none"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14362" name="Text Box 23"/>
          <p:cNvSpPr txBox="1">
            <a:spLocks noChangeArrowheads="1"/>
          </p:cNvSpPr>
          <p:nvPr/>
        </p:nvSpPr>
        <p:spPr bwMode="auto">
          <a:xfrm>
            <a:off x="7415170" y="487045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u="none"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14363" name="Line 24"/>
          <p:cNvSpPr>
            <a:spLocks noChangeShapeType="1"/>
          </p:cNvSpPr>
          <p:nvPr/>
        </p:nvSpPr>
        <p:spPr bwMode="auto">
          <a:xfrm>
            <a:off x="5687970" y="56626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Text Box 25"/>
          <p:cNvSpPr txBox="1">
            <a:spLocks noChangeArrowheads="1"/>
          </p:cNvSpPr>
          <p:nvPr/>
        </p:nvSpPr>
        <p:spPr bwMode="auto">
          <a:xfrm>
            <a:off x="5357348" y="5733256"/>
            <a:ext cx="18726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1" u="none" dirty="0" smtClean="0">
                <a:latin typeface="Arial" pitchFamily="34" charset="0"/>
                <a:cs typeface="Arial" pitchFamily="34" charset="0"/>
              </a:rPr>
              <a:t>C/ ou S/ Exclusividade </a:t>
            </a:r>
            <a:endParaRPr lang="pt-BR" sz="12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899112" y="4662082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$ / </a:t>
            </a:r>
            <a:r>
              <a:rPr lang="pt-BR" sz="1600" b="1" u="none" dirty="0" err="1" smtClean="0">
                <a:latin typeface="Arial" pitchFamily="34" charset="0"/>
                <a:cs typeface="Arial" pitchFamily="34" charset="0"/>
              </a:rPr>
              <a:t>P&amp;D</a:t>
            </a:r>
            <a:endParaRPr lang="pt-BR" sz="1600" b="1" u="non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3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Parcerias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457200" y="12684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622300" algn="l"/>
              </a:tabLst>
              <a:defRPr/>
            </a:pP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Contratos de Parceria com diversas 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 e Fundações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agregam centenas de 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produtores;</a:t>
            </a: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22300" algn="l"/>
              </a:tabLst>
              <a:defRPr/>
            </a:pP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22300" algn="l"/>
              </a:tabLst>
              <a:defRPr/>
            </a:pP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Mais de R$ </a:t>
            </a: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 investidos em pesquisa pelo setor privado; Cerca de R$ 15 milhões arrecadados com royalties; Cerca de R$ 10 milhões com vendas de sementes; totalizando cerca de R$ 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 movimentados nas parcerias para geração de cultivares em 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2010;</a:t>
            </a: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22300" algn="l"/>
              </a:tabLst>
              <a:defRPr/>
            </a:pP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22300" algn="l"/>
              </a:tabLst>
              <a:defRPr/>
            </a:pP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de 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de testes de novas cultivares nas mais diversas condições </a:t>
            </a:r>
            <a:r>
              <a:rPr lang="pt-BR" sz="16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edafoclimáticas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brasileiras e em pelo menos outros 5 países da América Latina;</a:t>
            </a:r>
          </a:p>
          <a:p>
            <a:pPr>
              <a:tabLst>
                <a:tab pos="622300" algn="l"/>
              </a:tabLst>
              <a:defRPr/>
            </a:pP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622300" algn="l"/>
              </a:tabLst>
              <a:defRPr/>
            </a:pP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Centenas de n</a:t>
            </a:r>
            <a:r>
              <a:rPr lang="pt-BR" sz="1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ovas </a:t>
            </a: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cultivares protegidas nos últimos 11 anos;</a:t>
            </a:r>
          </a:p>
          <a:p>
            <a:pPr>
              <a:tabLst>
                <a:tab pos="622300" algn="l"/>
              </a:tabLst>
              <a:defRPr/>
            </a:pP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tabLst>
                <a:tab pos="622300" algn="l"/>
              </a:tabLst>
              <a:defRPr/>
            </a:pPr>
            <a:r>
              <a:rPr lang="pt-BR" sz="1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do produto (cultivares) feita em conjunto entre os pesquisadores da Embrapa e a equipe técnica e de mercado do parceiro privado;</a:t>
            </a:r>
          </a:p>
          <a:p>
            <a:pPr>
              <a:tabLst>
                <a:tab pos="622300" algn="l"/>
              </a:tabLst>
              <a:defRPr/>
            </a:pPr>
            <a:endParaRPr lang="pt-BR" sz="1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tabLst>
                <a:tab pos="622300" algn="l"/>
              </a:tabLst>
              <a:defRPr/>
            </a:pP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Possibilidade de atuação em parceria no mercado com pequenos, médios e grandes produtores;</a:t>
            </a:r>
          </a:p>
          <a:p>
            <a:pPr>
              <a:buFontTx/>
              <a:buChar char="-"/>
              <a:tabLst>
                <a:tab pos="622300" algn="l"/>
              </a:tabLst>
              <a:defRPr/>
            </a:pPr>
            <a:endParaRPr lang="pt-BR" sz="1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tabLst>
                <a:tab pos="622300" algn="l"/>
              </a:tabLst>
              <a:defRPr/>
            </a:pP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Possibilidade de participação de diversas empresas de sementes no processo de pesquisa e desenvolvimento de novas variedades.</a:t>
            </a:r>
            <a:endParaRPr lang="pt-BR" sz="16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446088" y="6921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algn="ctr">
              <a:defRPr/>
            </a:pPr>
            <a:r>
              <a:rPr lang="pt-BR" sz="22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Parcerias Embrapa – Exemplos</a:t>
            </a:r>
          </a:p>
        </p:txBody>
      </p:sp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Parcerias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259632" y="620688"/>
            <a:ext cx="7992888" cy="5904656"/>
            <a:chOff x="1043608" y="548680"/>
            <a:chExt cx="7416824" cy="5040560"/>
          </a:xfrm>
        </p:grpSpPr>
        <p:graphicFrame>
          <p:nvGraphicFramePr>
            <p:cNvPr id="12" name="Diagrama 11"/>
            <p:cNvGraphicFramePr/>
            <p:nvPr/>
          </p:nvGraphicFramePr>
          <p:xfrm>
            <a:off x="1043608" y="548680"/>
            <a:ext cx="7416824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CaixaDeTexto 12"/>
            <p:cNvSpPr txBox="1"/>
            <p:nvPr/>
          </p:nvSpPr>
          <p:spPr>
            <a:xfrm>
              <a:off x="1547664" y="4437112"/>
              <a:ext cx="6624736" cy="394104"/>
            </a:xfrm>
            <a:prstGeom prst="rect">
              <a:avLst/>
            </a:prstGeom>
            <a:noFill/>
            <a:scene3d>
              <a:camera prst="perspectiveContrastingRightFacing">
                <a:rot lat="600000" lon="19266854" rev="2156819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PI como Modelo de Negócios</a:t>
              </a:r>
            </a:p>
          </p:txBody>
        </p:sp>
      </p:grpSp>
      <p:cxnSp>
        <p:nvCxnSpPr>
          <p:cNvPr id="14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5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Acesso a Tecnologias de Terceiros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856984" cy="591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nto dobrado 7"/>
          <p:cNvSpPr/>
          <p:nvPr/>
        </p:nvSpPr>
        <p:spPr bwMode="auto">
          <a:xfrm>
            <a:off x="3857620" y="4357694"/>
            <a:ext cx="2127750" cy="1071546"/>
          </a:xfrm>
          <a:prstGeom prst="foldedCorner">
            <a:avLst>
              <a:gd name="adj" fmla="val 2782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8047"/>
                </a:solidFill>
                <a:latin typeface="Helvetica" pitchFamily="34" charset="0"/>
                <a:cs typeface="Helvetica" pitchFamily="34" charset="0"/>
              </a:rPr>
              <a:t>Global Map of Biotech Crop Countries and Mega-Countries in 2010</a:t>
            </a:r>
          </a:p>
          <a:p>
            <a:r>
              <a:rPr lang="en-US" sz="1000" dirty="0" smtClean="0">
                <a:solidFill>
                  <a:srgbClr val="008047"/>
                </a:solidFill>
                <a:latin typeface="Helvetica" pitchFamily="34" charset="0"/>
                <a:cs typeface="Helvetica" pitchFamily="34" charset="0"/>
              </a:rPr>
              <a:t>Source: Clive James, 2010</a:t>
            </a:r>
            <a:endParaRPr lang="en-US" sz="1000" dirty="0">
              <a:solidFill>
                <a:srgbClr val="008047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1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2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Acesso a Tecnologias de Terceiros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pic>
        <p:nvPicPr>
          <p:cNvPr id="22" name="Imagem 21" descr="6a010535f2ca28970c012875da3f26970c-800w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6" t="9233" r="5766" b="4841"/>
          <a:stretch>
            <a:fillRect/>
          </a:stretch>
        </p:blipFill>
        <p:spPr>
          <a:xfrm>
            <a:off x="2843808" y="1052736"/>
            <a:ext cx="630019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0" y="1364283"/>
            <a:ext cx="3119437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1800" b="1" dirty="0" smtClean="0">
                <a:solidFill>
                  <a:srgbClr val="0B2DBD"/>
                </a:solidFill>
                <a:latin typeface="Arial" charset="0"/>
                <a:cs typeface="Arial" charset="0"/>
              </a:rPr>
              <a:t>Total de nascimentos por segundo: 4,17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Total de mortes por segundos: 1,80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1800" b="1" dirty="0" smtClean="0">
                <a:latin typeface="Arial" charset="0"/>
                <a:cs typeface="Arial" charset="0"/>
              </a:rPr>
              <a:t>_______________________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1800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Crescimento populacional 2,37 pessoas por segundo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1800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ou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2000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4266 pessoas por palestra!</a:t>
            </a:r>
            <a:endParaRPr lang="pt-BR" sz="2000" b="1" dirty="0">
              <a:solidFill>
                <a:srgbClr val="008047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267744" y="5905435"/>
            <a:ext cx="68407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A população mundial saltará de 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6,8 bilhões em 2010 </a:t>
            </a:r>
            <a:r>
              <a:rPr lang="pt-BR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para </a:t>
            </a:r>
            <a:r>
              <a:rPr lang="pt-BR" b="1" dirty="0" smtClean="0">
                <a:solidFill>
                  <a:srgbClr val="0B2DBD"/>
                </a:solidFill>
                <a:latin typeface="Arial" charset="0"/>
                <a:cs typeface="Arial" charset="0"/>
              </a:rPr>
              <a:t>9,3 bilhões em 2050</a:t>
            </a:r>
            <a:endParaRPr lang="pt-BR" b="1" dirty="0">
              <a:solidFill>
                <a:srgbClr val="0B2DBD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Novos Desafios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1071563" y="1285875"/>
            <a:ext cx="2643187" cy="12858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es-PE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5750" y="1416050"/>
            <a:ext cx="4286250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Patente</a:t>
            </a:r>
          </a:p>
          <a:p>
            <a:pPr algn="just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Entre 2000 e 2007 foram depositados no Brasil 5381 patentes na área de biotecnologia, das quais apenas 318 </a:t>
            </a:r>
            <a:r>
              <a:rPr lang="pt-BR" sz="2000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pertenciam </a:t>
            </a: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a residentes, ou seja, </a:t>
            </a:r>
            <a:r>
              <a:rPr lang="pt-BR" sz="2000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5</a:t>
            </a: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%.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14875" y="3429000"/>
            <a:ext cx="4286250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Cultivar</a:t>
            </a:r>
          </a:p>
          <a:p>
            <a:pPr algn="just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Entre 1997 e 2009 foram protegidas no Brasil 1687 cultivares, das quais </a:t>
            </a:r>
            <a:r>
              <a:rPr lang="pt-BR" sz="2000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cerca de 55% pertencem a residentes (357 </a:t>
            </a: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pertencem a </a:t>
            </a:r>
            <a:r>
              <a:rPr lang="pt-BR" sz="2000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Embrapa, </a:t>
            </a:r>
            <a:r>
              <a:rPr lang="pt-BR" sz="2000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21</a:t>
            </a:r>
            <a:r>
              <a:rPr lang="pt-BR" sz="2000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Lucida Sans Unicode" charset="0"/>
              </a:rPr>
              <a:t>%).</a:t>
            </a:r>
            <a:endParaRPr lang="pt-BR" sz="2000" u="none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436938"/>
            <a:ext cx="3286125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Acesso a Tecnologias de Terceiros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3"/>
          <p:cNvGrpSpPr>
            <a:grpSpLocks/>
          </p:cNvGrpSpPr>
          <p:nvPr/>
        </p:nvGrpSpPr>
        <p:grpSpPr bwMode="auto">
          <a:xfrm>
            <a:off x="4338647" y="5000625"/>
            <a:ext cx="1581150" cy="758825"/>
            <a:chOff x="3071802" y="4893784"/>
            <a:chExt cx="2714644" cy="1464174"/>
          </a:xfrm>
        </p:grpSpPr>
        <p:pic>
          <p:nvPicPr>
            <p:cNvPr id="53" name="Imagem 52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4" name="Imagem 53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5" name="Imagem 54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6" name="Imagem 55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7" name="Imagem 56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3" name="Grupo 73"/>
          <p:cNvGrpSpPr>
            <a:grpSpLocks/>
          </p:cNvGrpSpPr>
          <p:nvPr/>
        </p:nvGrpSpPr>
        <p:grpSpPr bwMode="auto">
          <a:xfrm>
            <a:off x="3205172" y="5072063"/>
            <a:ext cx="1500187" cy="749300"/>
            <a:chOff x="3071802" y="4893784"/>
            <a:chExt cx="2714644" cy="1464174"/>
          </a:xfrm>
        </p:grpSpPr>
        <p:pic>
          <p:nvPicPr>
            <p:cNvPr id="31" name="Imagem 30" descr="dec_agricultor_cod739_35c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2" name="Imagem 31" descr="dec_agricultor_cod739_35c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6" name="Imagem 35" descr="dec_agricultor_cod739_35c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7" name="Imagem 36" descr="dec_agricultor_cod739_35c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8" name="Imagem 37" descr="dec_agricultor_cod739_35cm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sp>
        <p:nvSpPr>
          <p:cNvPr id="43" name="Trapezóide 42"/>
          <p:cNvSpPr/>
          <p:nvPr/>
        </p:nvSpPr>
        <p:spPr bwMode="auto">
          <a:xfrm rot="10800000">
            <a:off x="3214572" y="1428736"/>
            <a:ext cx="2500330" cy="2143140"/>
          </a:xfrm>
          <a:prstGeom prst="trapezoid">
            <a:avLst>
              <a:gd name="adj" fmla="val 4074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45" name="Trapezóide 44"/>
          <p:cNvSpPr/>
          <p:nvPr/>
        </p:nvSpPr>
        <p:spPr bwMode="auto">
          <a:xfrm>
            <a:off x="3205048" y="2928934"/>
            <a:ext cx="2500330" cy="2143140"/>
          </a:xfrm>
          <a:prstGeom prst="trapezoid">
            <a:avLst>
              <a:gd name="adj" fmla="val 5793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4" name="Grupo 73"/>
          <p:cNvGrpSpPr>
            <a:grpSpLocks/>
          </p:cNvGrpSpPr>
          <p:nvPr/>
        </p:nvGrpSpPr>
        <p:grpSpPr bwMode="auto">
          <a:xfrm>
            <a:off x="3490922" y="5357813"/>
            <a:ext cx="1581150" cy="758825"/>
            <a:chOff x="3071802" y="4893784"/>
            <a:chExt cx="2714644" cy="1464174"/>
          </a:xfrm>
        </p:grpSpPr>
        <p:pic>
          <p:nvPicPr>
            <p:cNvPr id="47" name="Imagem 46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8" name="Imagem 47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9" name="Imagem 48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0" name="Imagem 49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1" name="Imagem 50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pic>
        <p:nvPicPr>
          <p:cNvPr id="58" name="Picture 16" descr="logos branco"/>
          <p:cNvPicPr>
            <a:picLocks noChangeAspect="1" noChangeArrowheads="1"/>
          </p:cNvPicPr>
          <p:nvPr/>
        </p:nvPicPr>
        <p:blipFill>
          <a:blip r:embed="rId4" cstate="print"/>
          <a:srcRect t="-13720"/>
          <a:stretch>
            <a:fillRect/>
          </a:stretch>
        </p:blipFill>
        <p:spPr bwMode="auto">
          <a:xfrm>
            <a:off x="3562359" y="714375"/>
            <a:ext cx="1638300" cy="78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o 73"/>
          <p:cNvGrpSpPr>
            <a:grpSpLocks/>
          </p:cNvGrpSpPr>
          <p:nvPr/>
        </p:nvGrpSpPr>
        <p:grpSpPr bwMode="auto">
          <a:xfrm>
            <a:off x="4348172" y="5429250"/>
            <a:ext cx="1581150" cy="758825"/>
            <a:chOff x="3071802" y="4893784"/>
            <a:chExt cx="2714644" cy="1464174"/>
          </a:xfrm>
        </p:grpSpPr>
        <p:pic>
          <p:nvPicPr>
            <p:cNvPr id="42" name="Imagem 41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4" name="Imagem 43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6" name="Imagem 45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2" name="Imagem 51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9" name="Imagem 58" descr="dec_agricultor_cod739_35cm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47647" y="4494818"/>
            <a:ext cx="784336" cy="57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429000"/>
            <a:ext cx="783693" cy="62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2" y="2643182"/>
            <a:ext cx="785817" cy="57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7554" y="2285992"/>
            <a:ext cx="785817" cy="70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72132" y="1857364"/>
            <a:ext cx="785817" cy="665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71736" y="1142984"/>
            <a:ext cx="785817" cy="68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643702" y="1285860"/>
            <a:ext cx="792562" cy="68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3429000"/>
            <a:ext cx="783693" cy="62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2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66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Acesso a Tecnologias de Terceiros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apezóide 44"/>
          <p:cNvSpPr/>
          <p:nvPr/>
        </p:nvSpPr>
        <p:spPr bwMode="auto">
          <a:xfrm>
            <a:off x="3205048" y="2928934"/>
            <a:ext cx="2500330" cy="2143140"/>
          </a:xfrm>
          <a:prstGeom prst="trapezoid">
            <a:avLst>
              <a:gd name="adj" fmla="val 57931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14884"/>
            <a:ext cx="2000263" cy="67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4214818"/>
            <a:ext cx="1571636" cy="62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o 73"/>
          <p:cNvGrpSpPr>
            <a:grpSpLocks/>
          </p:cNvGrpSpPr>
          <p:nvPr/>
        </p:nvGrpSpPr>
        <p:grpSpPr bwMode="auto">
          <a:xfrm>
            <a:off x="4338647" y="5357826"/>
            <a:ext cx="1581150" cy="758825"/>
            <a:chOff x="3071802" y="4893784"/>
            <a:chExt cx="2714644" cy="1464174"/>
          </a:xfrm>
        </p:grpSpPr>
        <p:pic>
          <p:nvPicPr>
            <p:cNvPr id="53" name="Imagem 52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4" name="Imagem 53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5" name="Imagem 54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6" name="Imagem 55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7" name="Imagem 56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grpSp>
        <p:nvGrpSpPr>
          <p:cNvPr id="3" name="Grupo 73"/>
          <p:cNvGrpSpPr>
            <a:grpSpLocks/>
          </p:cNvGrpSpPr>
          <p:nvPr/>
        </p:nvGrpSpPr>
        <p:grpSpPr bwMode="auto">
          <a:xfrm>
            <a:off x="3205172" y="5429264"/>
            <a:ext cx="1500187" cy="749300"/>
            <a:chOff x="3071802" y="4893784"/>
            <a:chExt cx="2714644" cy="1464174"/>
          </a:xfrm>
        </p:grpSpPr>
        <p:pic>
          <p:nvPicPr>
            <p:cNvPr id="31" name="Imagem 30" descr="dec_agricultor_cod739_35cm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2" name="Imagem 31" descr="dec_agricultor_cod739_35cm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6" name="Imagem 35" descr="dec_agricultor_cod739_35cm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7" name="Imagem 36" descr="dec_agricultor_cod739_35cm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38" name="Imagem 37" descr="dec_agricultor_cod739_35cm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sp>
        <p:nvSpPr>
          <p:cNvPr id="43" name="Trapezóide 42"/>
          <p:cNvSpPr/>
          <p:nvPr/>
        </p:nvSpPr>
        <p:spPr bwMode="auto">
          <a:xfrm rot="10800000">
            <a:off x="3214572" y="1428736"/>
            <a:ext cx="2500330" cy="2143140"/>
          </a:xfrm>
          <a:prstGeom prst="trapezoid">
            <a:avLst>
              <a:gd name="adj" fmla="val 40746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4" name="Grupo 73"/>
          <p:cNvGrpSpPr>
            <a:grpSpLocks/>
          </p:cNvGrpSpPr>
          <p:nvPr/>
        </p:nvGrpSpPr>
        <p:grpSpPr bwMode="auto">
          <a:xfrm>
            <a:off x="3490922" y="5715014"/>
            <a:ext cx="1581150" cy="758825"/>
            <a:chOff x="3071802" y="4893784"/>
            <a:chExt cx="2714644" cy="1464174"/>
          </a:xfrm>
        </p:grpSpPr>
        <p:pic>
          <p:nvPicPr>
            <p:cNvPr id="47" name="Imagem 46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8" name="Imagem 47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9" name="Imagem 48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0" name="Imagem 49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1" name="Imagem 50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pic>
        <p:nvPicPr>
          <p:cNvPr id="58" name="Picture 16" descr="logos branco"/>
          <p:cNvPicPr>
            <a:picLocks noChangeAspect="1" noChangeArrowheads="1"/>
          </p:cNvPicPr>
          <p:nvPr/>
        </p:nvPicPr>
        <p:blipFill>
          <a:blip r:embed="rId6" cstate="print"/>
          <a:srcRect t="-13720"/>
          <a:stretch>
            <a:fillRect/>
          </a:stretch>
        </p:blipFill>
        <p:spPr bwMode="auto">
          <a:xfrm>
            <a:off x="3562359" y="571480"/>
            <a:ext cx="1638300" cy="78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o 73"/>
          <p:cNvGrpSpPr>
            <a:grpSpLocks/>
          </p:cNvGrpSpPr>
          <p:nvPr/>
        </p:nvGrpSpPr>
        <p:grpSpPr bwMode="auto">
          <a:xfrm>
            <a:off x="4348172" y="5786451"/>
            <a:ext cx="1581150" cy="758825"/>
            <a:chOff x="3071802" y="4893784"/>
            <a:chExt cx="2714644" cy="1464174"/>
          </a:xfrm>
        </p:grpSpPr>
        <p:pic>
          <p:nvPicPr>
            <p:cNvPr id="42" name="Imagem 41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4893784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4" name="Imagem 43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293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46" name="Imagem 45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492919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2" name="Imagem 51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4965222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  <p:pic>
          <p:nvPicPr>
            <p:cNvPr id="59" name="Imagem 58" descr="dec_agricultor_cod739_35cm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1045" y="4929808"/>
              <a:ext cx="1425401" cy="139273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"/>
            </a:effectLst>
          </p:spPr>
        </p:pic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7620" y="3643314"/>
            <a:ext cx="1143009" cy="62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47647" y="3143248"/>
            <a:ext cx="785817" cy="57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60957" y="2428868"/>
            <a:ext cx="963614" cy="70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14744" y="1857364"/>
            <a:ext cx="1428760" cy="665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50258" y="1214422"/>
            <a:ext cx="2000264" cy="68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64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66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Acesso a Tecnologias de Terceiros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259632" y="620688"/>
            <a:ext cx="7992888" cy="5904656"/>
            <a:chOff x="1043608" y="548680"/>
            <a:chExt cx="7416824" cy="5040560"/>
          </a:xfrm>
        </p:grpSpPr>
        <p:graphicFrame>
          <p:nvGraphicFramePr>
            <p:cNvPr id="8" name="Diagrama 7"/>
            <p:cNvGraphicFramePr/>
            <p:nvPr/>
          </p:nvGraphicFramePr>
          <p:xfrm>
            <a:off x="1043608" y="548680"/>
            <a:ext cx="7416824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1547664" y="4437112"/>
              <a:ext cx="6624736" cy="394104"/>
            </a:xfrm>
            <a:prstGeom prst="rect">
              <a:avLst/>
            </a:prstGeom>
            <a:noFill/>
            <a:scene3d>
              <a:camera prst="perspectiveContrastingRightFacing">
                <a:rot lat="600000" lon="19266854" rev="21568193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PI como Modelo de Negócios</a:t>
              </a:r>
            </a:p>
          </p:txBody>
        </p:sp>
      </p:grpSp>
      <p:cxnSp>
        <p:nvCxnSpPr>
          <p:cNvPr id="14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5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714488"/>
            <a:ext cx="160964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tângulo 14"/>
          <p:cNvSpPr/>
          <p:nvPr/>
        </p:nvSpPr>
        <p:spPr>
          <a:xfrm>
            <a:off x="4572000" y="108426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Variedades de Interesse Social</a:t>
            </a: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Lucida Sans Unicode" charset="0"/>
            </a:endParaRP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/>
          <a:srcRect l="6677" t="10780" r="13204" b="17355"/>
          <a:stretch>
            <a:fillRect/>
          </a:stretch>
        </p:blipFill>
        <p:spPr bwMode="auto">
          <a:xfrm>
            <a:off x="6000760" y="2786058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tângulo 17"/>
          <p:cNvSpPr/>
          <p:nvPr/>
        </p:nvSpPr>
        <p:spPr>
          <a:xfrm>
            <a:off x="0" y="108426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Variedades de Interesse Comercial</a:t>
            </a: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Lucida Sans Unicode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 cstate="print"/>
          <a:srcRect l="2044" r="3950" b="4845"/>
          <a:stretch>
            <a:fillRect/>
          </a:stretch>
        </p:blipFill>
        <p:spPr bwMode="auto">
          <a:xfrm>
            <a:off x="2928926" y="2643182"/>
            <a:ext cx="164307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06"/>
            <a:ext cx="164307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 cstate="print"/>
          <a:srcRect l="4464" t="4301" r="1785" b="4301"/>
          <a:stretch>
            <a:fillRect/>
          </a:stretch>
        </p:blipFill>
        <p:spPr bwMode="auto">
          <a:xfrm>
            <a:off x="4572000" y="1643050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ângulo 19"/>
          <p:cNvSpPr/>
          <p:nvPr/>
        </p:nvSpPr>
        <p:spPr>
          <a:xfrm>
            <a:off x="0" y="471487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PI: </a:t>
            </a:r>
            <a:r>
              <a:rPr lang="pt-BR" sz="2000" b="0" i="1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Reinvestimento</a:t>
            </a: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 em pesquisas; Base de modelo de </a:t>
            </a:r>
            <a:r>
              <a:rPr lang="pt-BR" sz="2000" b="0" i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negócio para parcerias públicas </a:t>
            </a: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e </a:t>
            </a:r>
            <a:r>
              <a:rPr lang="pt-BR" sz="2000" b="0" i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privadas</a:t>
            </a: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Lucida Sans Unicode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572000" y="4714875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2000" b="0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charset="0"/>
              </a:rPr>
              <a:t>PI: Reconhecimento de autoria</a:t>
            </a: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Lucida Sans Unicode" charset="0"/>
            </a:endParaRPr>
          </a:p>
        </p:txBody>
      </p:sp>
      <p:cxnSp>
        <p:nvCxnSpPr>
          <p:cNvPr id="10254" name="Conector reto 23"/>
          <p:cNvCxnSpPr>
            <a:cxnSpLocks noChangeShapeType="1"/>
          </p:cNvCxnSpPr>
          <p:nvPr/>
        </p:nvCxnSpPr>
        <p:spPr bwMode="auto">
          <a:xfrm rot="5400000">
            <a:off x="1713707" y="3499644"/>
            <a:ext cx="5716587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27" y="1643050"/>
            <a:ext cx="164307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23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 bwMode="auto">
          <a:xfrm>
            <a:off x="5580112" y="3212976"/>
            <a:ext cx="3275856" cy="13681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Fluxo contínuo de oferta;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Uso por todos os interessados qualificados;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Prazo limitado de exploração;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Royalties a definir caso a caso.</a:t>
            </a:r>
            <a:endParaRPr lang="pt-BR" sz="1600" dirty="0" smtClean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5580112" y="5085184"/>
            <a:ext cx="3312368" cy="13681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Fluxo esporádico de oferta; 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Uso exclusivo dos vencedores do edital;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Prazo limitado de exploração;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Mediante pagamento Royalties.</a:t>
            </a:r>
            <a:endParaRPr lang="pt-BR" sz="1600" dirty="0" smtClean="0">
              <a:solidFill>
                <a:schemeClr val="tx1"/>
              </a:solidFill>
            </a:endParaRPr>
          </a:p>
        </p:txBody>
      </p:sp>
      <p:cxnSp>
        <p:nvCxnSpPr>
          <p:cNvPr id="10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95536" y="1052736"/>
            <a:ext cx="1800200" cy="9361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Desenvolvimento Em Parceria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6660232" y="1052736"/>
            <a:ext cx="187220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Parceiro Desenvolvedor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>
            <a:off x="2267744" y="980728"/>
            <a:ext cx="4248472" cy="100811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Licenciamento direto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Com possibilidade de exclusividade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395536" y="3717032"/>
            <a:ext cx="1800200" cy="9361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Desenvolvimento Sem Parceria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4067944" y="2780928"/>
            <a:ext cx="1800200" cy="9361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Processo de Oferta Amplo (Sem Edital)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4067944" y="4653136"/>
            <a:ext cx="1800200" cy="9361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Processo de Oferta </a:t>
            </a:r>
            <a:r>
              <a:rPr lang="pt-BR" sz="1600" dirty="0" smtClean="0">
                <a:solidFill>
                  <a:schemeClr val="tx1"/>
                </a:solidFill>
              </a:rPr>
              <a:t>Restrito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(Com Edital</a:t>
            </a:r>
            <a:r>
              <a:rPr lang="pt-BR" sz="1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Seta para a direita 17"/>
          <p:cNvSpPr/>
          <p:nvPr/>
        </p:nvSpPr>
        <p:spPr bwMode="auto">
          <a:xfrm>
            <a:off x="2123728" y="4509120"/>
            <a:ext cx="1944216" cy="50405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Sem Exclusividade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9" name="Seta para a direita 18"/>
          <p:cNvSpPr/>
          <p:nvPr/>
        </p:nvSpPr>
        <p:spPr bwMode="auto">
          <a:xfrm>
            <a:off x="2123728" y="3356992"/>
            <a:ext cx="1944216" cy="50405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rPr>
              <a:t>Com Exclusividade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179512" y="2348880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/>
          <p:nvPr/>
        </p:nvGraphicFramePr>
        <p:xfrm>
          <a:off x="0" y="764704"/>
          <a:ext cx="48600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áfico 32"/>
          <p:cNvGraphicFramePr/>
          <p:nvPr/>
        </p:nvGraphicFramePr>
        <p:xfrm>
          <a:off x="3419872" y="2996952"/>
          <a:ext cx="58681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3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65684" y="6207695"/>
            <a:ext cx="507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Patentes          </a:t>
            </a:r>
            <a:r>
              <a:rPr lang="pt-BR" sz="1200" b="1" dirty="0" err="1" smtClean="0"/>
              <a:t>Patentes</a:t>
            </a:r>
            <a:r>
              <a:rPr lang="pt-BR" sz="1200" b="1" dirty="0" smtClean="0"/>
              <a:t>      Cultivares     </a:t>
            </a:r>
            <a:r>
              <a:rPr lang="pt-BR" sz="1200" b="1" dirty="0" err="1" smtClean="0"/>
              <a:t>Cultivares</a:t>
            </a:r>
            <a:r>
              <a:rPr lang="pt-BR" sz="1200" b="1" dirty="0" smtClean="0"/>
              <a:t>      Marcas      Softwares</a:t>
            </a:r>
          </a:p>
          <a:p>
            <a:r>
              <a:rPr lang="pt-BR" sz="1200" b="1" dirty="0" smtClean="0"/>
              <a:t>  Brasil            Exterior        Proteção         Registro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0" y="476672"/>
          <a:ext cx="46805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023360" y="3501008"/>
          <a:ext cx="5120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96136" y="3284984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Royalties + </a:t>
            </a:r>
            <a:r>
              <a:rPr lang="en-US" sz="1600" b="1" dirty="0" err="1" smtClean="0">
                <a:latin typeface="Helvetica" pitchFamily="34" charset="0"/>
                <a:cs typeface="Helvetica" pitchFamily="34" charset="0"/>
              </a:rPr>
              <a:t>Sementes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100" b="1" dirty="0" smtClean="0">
                <a:latin typeface="Helvetica" pitchFamily="34" charset="0"/>
                <a:cs typeface="Helvetica" pitchFamily="34" charset="0"/>
              </a:rPr>
              <a:t>(US$ 1,000)</a:t>
            </a:r>
            <a:endParaRPr lang="en-US" sz="11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nto dobrado 7"/>
          <p:cNvSpPr/>
          <p:nvPr/>
        </p:nvSpPr>
        <p:spPr bwMode="auto">
          <a:xfrm>
            <a:off x="5724128" y="908720"/>
            <a:ext cx="3059832" cy="2304256"/>
          </a:xfrm>
          <a:prstGeom prst="foldedCorner">
            <a:avLst>
              <a:gd name="adj" fmla="val 2460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1600" smtClean="0">
                <a:solidFill>
                  <a:srgbClr val="008047"/>
                </a:solidFill>
                <a:latin typeface="Helvetica" pitchFamily="34" charset="0"/>
                <a:cs typeface="Helvetica" pitchFamily="34" charset="0"/>
              </a:rPr>
              <a:t>De acordo com o MCT de 2006 a 2009, a Embrapa foi responsável por 80% do total dos royalties arrecadados por Instituições de Ciência e Tecnologia brasileiras (156 universidades e centros de pesquisa).</a:t>
            </a:r>
          </a:p>
        </p:txBody>
      </p:sp>
      <p:sp>
        <p:nvSpPr>
          <p:cNvPr id="9" name="Canto dobrado 8"/>
          <p:cNvSpPr/>
          <p:nvPr/>
        </p:nvSpPr>
        <p:spPr bwMode="auto">
          <a:xfrm>
            <a:off x="467544" y="3717032"/>
            <a:ext cx="3672408" cy="2664296"/>
          </a:xfrm>
          <a:prstGeom prst="foldedCorner">
            <a:avLst>
              <a:gd name="adj" fmla="val 2460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1600" smtClean="0">
                <a:solidFill>
                  <a:srgbClr val="008047"/>
                </a:solidFill>
                <a:latin typeface="Helvetica" pitchFamily="34" charset="0"/>
                <a:cs typeface="Helvetica" pitchFamily="34" charset="0"/>
              </a:rPr>
              <a:t>De acordo com dados da AUTM U.S., a média de arrecadação com transferência de tecnologia por instituições públicas de pesquisa americanas é equivalente a 0.9% de seus orçamentos.  A arrecadação na Embrapa equivale a 1,14% do seu orçamento (Stanford University – 1,3%, MIT – 2,8%.)</a:t>
            </a:r>
          </a:p>
          <a:p>
            <a:pPr algn="just"/>
            <a:r>
              <a:rPr lang="pt-BR" sz="1100" smtClean="0">
                <a:solidFill>
                  <a:srgbClr val="008047"/>
                </a:solidFill>
                <a:latin typeface="Helvetica" pitchFamily="34" charset="0"/>
                <a:cs typeface="Helvetica" pitchFamily="34" charset="0"/>
              </a:rPr>
              <a:t>Source: National Research Council, 2010</a:t>
            </a:r>
          </a:p>
        </p:txBody>
      </p:sp>
      <p:cxnSp>
        <p:nvCxnSpPr>
          <p:cNvPr id="11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3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4129" r="-861"/>
          <a:stretch>
            <a:fillRect/>
          </a:stretch>
        </p:blipFill>
        <p:spPr bwMode="auto">
          <a:xfrm>
            <a:off x="1428728" y="1643050"/>
            <a:ext cx="7631255" cy="41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rot="5400000">
            <a:off x="3041751" y="2325791"/>
            <a:ext cx="1633326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2374523" y="850159"/>
            <a:ext cx="29626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 de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Proteção de Cultivares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3501008"/>
            <a:ext cx="15255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2000" dirty="0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Produção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sz="2000" dirty="0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(10</a:t>
            </a:r>
            <a:r>
              <a:rPr lang="pt-BR" sz="2000" baseline="30000" dirty="0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</a:t>
            </a:r>
            <a:r>
              <a:rPr lang="pt-BR" sz="2000" dirty="0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BR" sz="2000" dirty="0" err="1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ton</a:t>
            </a:r>
            <a:r>
              <a:rPr lang="pt-BR" sz="2000" dirty="0" smtClean="0">
                <a:solidFill>
                  <a:srgbClr val="0B2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endParaRPr lang="pt-BR" sz="2000" dirty="0">
              <a:solidFill>
                <a:srgbClr val="0B2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1406" y="4691066"/>
            <a:ext cx="14541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Área </a:t>
            </a:r>
          </a:p>
          <a:p>
            <a:pPr algn="ctr">
              <a:spcAft>
                <a:spcPts val="600"/>
              </a:spcAft>
            </a:pPr>
            <a:r>
              <a:rPr lang="pt-BR" sz="20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(10</a:t>
            </a:r>
            <a:r>
              <a:rPr lang="pt-BR" sz="2000" baseline="300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</a:t>
            </a:r>
            <a:r>
              <a:rPr lang="pt-BR" sz="20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ha)</a:t>
            </a:r>
            <a:endParaRPr lang="pt-BR" sz="2000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2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/>
        </p:nvGraphicFramePr>
        <p:xfrm>
          <a:off x="395536" y="980728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575712" y="6505599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* De 1985~2004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 bwMode="auto">
          <a:xfrm>
            <a:off x="611560" y="1700808"/>
            <a:ext cx="2160240" cy="792088"/>
          </a:xfrm>
          <a:prstGeom prst="roundRect">
            <a:avLst/>
          </a:prstGeom>
          <a:solidFill>
            <a:schemeClr val="accent1">
              <a:lumMod val="50000"/>
              <a:alpha val="2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Alimento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611560" y="2708920"/>
            <a:ext cx="2160240" cy="792088"/>
          </a:xfrm>
          <a:prstGeom prst="roundRect">
            <a:avLst/>
          </a:prstGeom>
          <a:solidFill>
            <a:schemeClr val="accent1">
              <a:lumMod val="50000"/>
              <a:alpha val="4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Água</a:t>
            </a: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611560" y="3717032"/>
            <a:ext cx="2160240" cy="792088"/>
          </a:xfrm>
          <a:prstGeom prst="roundRect">
            <a:avLst/>
          </a:prstGeom>
          <a:solidFill>
            <a:schemeClr val="accent1">
              <a:lumMod val="50000"/>
              <a:alpha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Pobreza</a:t>
            </a: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611560" y="4725144"/>
            <a:ext cx="2160240" cy="792088"/>
          </a:xfrm>
          <a:prstGeom prst="roundRect">
            <a:avLst/>
          </a:prstGeom>
          <a:solidFill>
            <a:schemeClr val="accent1">
              <a:lumMod val="50000"/>
              <a:alpha val="8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</a:t>
            </a: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611560" y="5733256"/>
            <a:ext cx="2160240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Ambiente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974759" y="5367338"/>
            <a:ext cx="1846979" cy="3323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pt-BR" sz="1200" u="none" dirty="0">
                <a:latin typeface="+mn-lt"/>
                <a:cs typeface="Arial" charset="0"/>
              </a:rPr>
              <a:t>Alan Graham MacDiarmid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pt-BR" sz="1200" u="none" dirty="0">
                <a:latin typeface="+mn-lt"/>
                <a:cs typeface="Arial" charset="0"/>
              </a:rPr>
              <a:t>Nobel em Química </a:t>
            </a:r>
            <a:r>
              <a:rPr lang="pt-BR" sz="1200" u="none" dirty="0" smtClean="0">
                <a:latin typeface="+mn-lt"/>
                <a:cs typeface="Arial" charset="0"/>
              </a:rPr>
              <a:t>2002</a:t>
            </a:r>
            <a:endParaRPr lang="pt-BR" sz="1200" u="none" dirty="0">
              <a:latin typeface="+mn-lt"/>
              <a:cs typeface="Arial" charset="0"/>
            </a:endParaRPr>
          </a:p>
        </p:txBody>
      </p:sp>
      <p:pic>
        <p:nvPicPr>
          <p:cNvPr id="18" name="Picture 40" descr="iwtad_macdiarmid_27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947738"/>
            <a:ext cx="2774950" cy="4162425"/>
          </a:xfrm>
          <a:prstGeom prst="rect">
            <a:avLst/>
          </a:prstGeom>
          <a:noFill/>
        </p:spPr>
      </p:pic>
      <p:sp>
        <p:nvSpPr>
          <p:cNvPr id="12" name="Retângulo de cantos arredondados 11"/>
          <p:cNvSpPr/>
          <p:nvPr/>
        </p:nvSpPr>
        <p:spPr bwMode="auto">
          <a:xfrm>
            <a:off x="2699792" y="1700808"/>
            <a:ext cx="2160240" cy="792088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Doenças</a:t>
            </a: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2699792" y="2708920"/>
            <a:ext cx="2160240" cy="792088"/>
          </a:xfrm>
          <a:prstGeom prst="roundRect">
            <a:avLst/>
          </a:prstGeom>
          <a:solidFill>
            <a:schemeClr val="accent6">
              <a:lumMod val="75000"/>
              <a:alpha val="4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Democracia</a:t>
            </a: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2699792" y="3717032"/>
            <a:ext cx="2160240" cy="792088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 de vida</a:t>
            </a: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2699792" y="4725144"/>
            <a:ext cx="2160240" cy="792088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Educação</a:t>
            </a: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2699792" y="5733256"/>
            <a:ext cx="216024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Guerras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73100" y="797803"/>
            <a:ext cx="404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Os 10 principais desafios das próximas 4 décadas</a:t>
            </a:r>
            <a:endParaRPr lang="pt-BR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3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24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Novos Desafios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7575712" y="6505599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* De 1985~2004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052736"/>
            <a:ext cx="85353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835696" y="1035802"/>
            <a:ext cx="7179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pt-BR" dirty="0" smtClean="0"/>
              <a:t>Preço Real da Cesta Básica </a:t>
            </a:r>
            <a:r>
              <a:rPr lang="pt-BR" sz="2000" dirty="0" smtClean="0"/>
              <a:t>(Base 100 / Jan. 1975 – Fev. 2011)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66800"/>
            <a:ext cx="8664451" cy="299165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115881" y="4797152"/>
            <a:ext cx="7097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Adaptação de Soja no Brasil</a:t>
            </a:r>
            <a:endParaRPr lang="pt-BR" sz="3600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80344" y="4149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</a:t>
            </a:r>
            <a:endParaRPr lang="pt-BR" sz="2800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11960" y="4149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</a:t>
            </a:r>
            <a:endParaRPr lang="pt-BR" sz="2800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092280" y="4149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endParaRPr lang="pt-BR" sz="2800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43570" y="1986797"/>
            <a:ext cx="335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smtClean="0">
                <a:latin typeface="Arial Narrow" pitchFamily="34" charset="0"/>
              </a:rPr>
              <a:t>Aproximadamente 80% da produção agrícola brasileira  é consumida domesticamente e os demais 20% são comercializados para mais de 180 mercados no mundo.</a:t>
            </a:r>
            <a:endParaRPr lang="pt-BR" sz="2800">
              <a:latin typeface="Arial Narrow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79512" y="609329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 </a:t>
            </a:r>
            <a:r>
              <a:rPr lang="pt-BR" sz="1000" dirty="0" smtClean="0"/>
              <a:t>MAPA, </a:t>
            </a:r>
            <a:r>
              <a:rPr lang="pt-BR" sz="1000" dirty="0" smtClean="0"/>
              <a:t>2010</a:t>
            </a:r>
            <a:endParaRPr lang="pt-BR" sz="1000" dirty="0"/>
          </a:p>
        </p:txBody>
      </p:sp>
      <p:sp>
        <p:nvSpPr>
          <p:cNvPr id="20" name="TextBox 308"/>
          <p:cNvSpPr txBox="1"/>
          <p:nvPr/>
        </p:nvSpPr>
        <p:spPr>
          <a:xfrm>
            <a:off x="71406" y="980728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smtClean="0">
                <a:latin typeface="Arial Narrow"/>
              </a:rPr>
              <a:t>Posição</a:t>
            </a:r>
            <a:r>
              <a:rPr lang="pt-BR" sz="2000" smtClean="0">
                <a:latin typeface="Arial Narrow"/>
              </a:rPr>
              <a:t> Atual Brasileira </a:t>
            </a:r>
            <a:r>
              <a:rPr lang="pt-BR" sz="2000" smtClean="0">
                <a:latin typeface="Arial Narrow"/>
              </a:rPr>
              <a:t>(2010</a:t>
            </a:r>
            <a:r>
              <a:rPr lang="pt-BR" sz="2000" smtClean="0">
                <a:latin typeface="Arial Narrow"/>
              </a:rPr>
              <a:t>) </a:t>
            </a:r>
            <a:endParaRPr lang="pt-BR" sz="2000" smtClean="0">
              <a:latin typeface="Arial Narrow"/>
            </a:endParaRPr>
          </a:p>
          <a:p>
            <a:pPr algn="ctr"/>
            <a:r>
              <a:rPr lang="pt-BR" sz="2000" smtClean="0">
                <a:latin typeface="Arial Narrow"/>
              </a:rPr>
              <a:t>Perspectiva de Posição Brasileira </a:t>
            </a:r>
            <a:r>
              <a:rPr lang="pt-BR" sz="2000" smtClean="0">
                <a:latin typeface="Arial Narrow"/>
              </a:rPr>
              <a:t>(2025</a:t>
            </a:r>
            <a:r>
              <a:rPr lang="pt-BR" sz="2000" smtClean="0">
                <a:latin typeface="Arial Narrow"/>
              </a:rPr>
              <a:t>) </a:t>
            </a:r>
            <a:endParaRPr lang="pt-BR" sz="2000" smtClean="0">
              <a:latin typeface="Arial Narrow"/>
            </a:endParaRPr>
          </a:p>
          <a:p>
            <a:pPr algn="ctr"/>
            <a:r>
              <a:rPr lang="pt-BR" sz="2000" smtClean="0">
                <a:latin typeface="Arial Narrow"/>
              </a:rPr>
              <a:t>-  Produção e Exportação </a:t>
            </a:r>
            <a:r>
              <a:rPr lang="pt-BR" sz="2000" smtClean="0">
                <a:latin typeface="Arial Narrow"/>
              </a:rPr>
              <a:t>-</a:t>
            </a:r>
            <a:endParaRPr lang="pt-BR" sz="200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14282" y="2060848"/>
          <a:ext cx="5429287" cy="3962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3582"/>
                <a:gridCol w="1028764"/>
                <a:gridCol w="980288"/>
                <a:gridCol w="904882"/>
                <a:gridCol w="791771"/>
              </a:tblGrid>
              <a:tr h="29124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Produto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Produção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Exportação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Açúcar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Suco de Laranja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Café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Soja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Carne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Frango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Etanol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Biodiesel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1st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Milho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3rd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4th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Frutas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3rd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5th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3rd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124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Produtos Florestais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5th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3rd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4th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2nd</a:t>
                      </a:r>
                      <a:endParaRPr lang="pt-BR" sz="1400" b="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008063" y="1412875"/>
            <a:ext cx="79565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Helvetica" pitchFamily="34" charset="0"/>
              <a:buNone/>
            </a:pPr>
            <a:r>
              <a:rPr lang="pt-BR" sz="2000" b="1">
                <a:latin typeface="Arial" charset="0"/>
                <a:cs typeface="Arial" charset="0"/>
              </a:rPr>
              <a:t>Evolução da Balança Comercial Brasileira e do Agronegócio</a:t>
            </a:r>
            <a:endParaRPr lang="pt-BR" sz="2000">
              <a:latin typeface="Arial" charset="0"/>
              <a:cs typeface="Arial" charset="0"/>
            </a:endParaRPr>
          </a:p>
        </p:txBody>
      </p:sp>
      <p:grpSp>
        <p:nvGrpSpPr>
          <p:cNvPr id="2" name="Grupo 43"/>
          <p:cNvGrpSpPr>
            <a:grpSpLocks/>
          </p:cNvGrpSpPr>
          <p:nvPr/>
        </p:nvGrpSpPr>
        <p:grpSpPr bwMode="auto">
          <a:xfrm>
            <a:off x="395288" y="1539875"/>
            <a:ext cx="527050" cy="147638"/>
            <a:chOff x="35496" y="2595512"/>
            <a:chExt cx="599684" cy="167636"/>
          </a:xfrm>
        </p:grpSpPr>
        <p:sp>
          <p:nvSpPr>
            <p:cNvPr id="5130" name="Divisa 44"/>
            <p:cNvSpPr>
              <a:spLocks noChangeArrowheads="1"/>
            </p:cNvSpPr>
            <p:nvPr/>
          </p:nvSpPr>
          <p:spPr bwMode="auto">
            <a:xfrm>
              <a:off x="467544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1" name="Divisa 45"/>
            <p:cNvSpPr>
              <a:spLocks noChangeArrowheads="1"/>
            </p:cNvSpPr>
            <p:nvPr/>
          </p:nvSpPr>
          <p:spPr bwMode="auto">
            <a:xfrm>
              <a:off x="323528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Divisa 46"/>
            <p:cNvSpPr>
              <a:spLocks noChangeArrowheads="1"/>
            </p:cNvSpPr>
            <p:nvPr/>
          </p:nvSpPr>
          <p:spPr bwMode="auto">
            <a:xfrm>
              <a:off x="180630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Divisa 47"/>
            <p:cNvSpPr>
              <a:spLocks noChangeArrowheads="1"/>
            </p:cNvSpPr>
            <p:nvPr/>
          </p:nvSpPr>
          <p:spPr bwMode="auto">
            <a:xfrm>
              <a:off x="35496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5126" name="Objeto 2"/>
          <p:cNvGraphicFramePr>
            <a:graphicFrameLocks noChangeAspect="1"/>
          </p:cNvGraphicFramePr>
          <p:nvPr/>
        </p:nvGraphicFramePr>
        <p:xfrm>
          <a:off x="769938" y="2233613"/>
          <a:ext cx="7566025" cy="3806825"/>
        </p:xfrm>
        <a:graphic>
          <a:graphicData uri="http://schemas.openxmlformats.org/presentationml/2006/ole">
            <p:oleObj spid="_x0000_s40969" r:id="rId3" imgW="7565792" imgH="3810330" progId="Excel.Sheet.8">
              <p:embed/>
            </p:oleObj>
          </a:graphicData>
        </a:graphic>
      </p:graphicFrame>
      <p:sp>
        <p:nvSpPr>
          <p:cNvPr id="5127" name="CaixaDeTexto 14"/>
          <p:cNvSpPr txBox="1">
            <a:spLocks noChangeArrowheads="1"/>
          </p:cNvSpPr>
          <p:nvPr/>
        </p:nvSpPr>
        <p:spPr bwMode="auto">
          <a:xfrm rot="-5400000">
            <a:off x="-52387" y="3743325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 b="1">
                <a:latin typeface="Arial" charset="0"/>
                <a:cs typeface="Arial" charset="0"/>
              </a:rPr>
              <a:t>(US$ Bilhões)</a:t>
            </a:r>
          </a:p>
        </p:txBody>
      </p:sp>
      <p:sp>
        <p:nvSpPr>
          <p:cNvPr id="5128" name="Retângulo 1"/>
          <p:cNvSpPr>
            <a:spLocks noChangeArrowheads="1"/>
          </p:cNvSpPr>
          <p:nvPr/>
        </p:nvSpPr>
        <p:spPr bwMode="auto">
          <a:xfrm>
            <a:off x="3492500" y="1792288"/>
            <a:ext cx="1849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Helvetica" pitchFamily="34" charset="0"/>
              <a:buNone/>
            </a:pPr>
            <a:r>
              <a:rPr lang="pt-BR" sz="2000">
                <a:latin typeface="Arial" charset="0"/>
                <a:cs typeface="Arial" charset="0"/>
              </a:rPr>
              <a:t>(1989 a 2008)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1763" y="6335713"/>
            <a:ext cx="6311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100">
                <a:latin typeface="Arial" charset="0"/>
                <a:cs typeface="Arial" charset="0"/>
              </a:rPr>
              <a:t>Fonte: </a:t>
            </a:r>
            <a:r>
              <a:rPr lang="pt-BR" sz="1100">
                <a:solidFill>
                  <a:srgbClr val="000000"/>
                </a:solidFill>
                <a:latin typeface="Arial" charset="0"/>
                <a:cs typeface="Arial" charset="0"/>
              </a:rPr>
              <a:t>AgroStat Brasil, a partir de dados da SECEX/MDIC</a:t>
            </a:r>
          </a:p>
        </p:txBody>
      </p:sp>
      <p:cxnSp>
        <p:nvCxnSpPr>
          <p:cNvPr id="15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7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Retorno para Investimento em Pesquisa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63688" y="2509830"/>
            <a:ext cx="2880692" cy="151216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8"/>
          <p:cNvSpPr txBox="1">
            <a:spLocks noChangeArrowheads="1"/>
          </p:cNvSpPr>
          <p:nvPr/>
        </p:nvSpPr>
        <p:spPr bwMode="auto">
          <a:xfrm>
            <a:off x="1822988" y="2514600"/>
            <a:ext cx="30289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1" kern="0" dirty="0" smtClean="0">
                <a:solidFill>
                  <a:sysClr val="windowText" lastClr="000000"/>
                </a:solidFill>
              </a:rPr>
              <a:t>Contribuição da Agricultura</a:t>
            </a: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1" kern="0" dirty="0" smtClean="0">
                <a:solidFill>
                  <a:sysClr val="windowText" lastClr="000000"/>
                </a:solidFill>
              </a:rPr>
              <a:t>28%  </a:t>
            </a:r>
            <a:r>
              <a:rPr lang="pt-BR" sz="1800" kern="0" dirty="0" smtClean="0">
                <a:solidFill>
                  <a:sysClr val="windowText" lastClr="000000"/>
                </a:solidFill>
              </a:rPr>
              <a:t>PIB</a:t>
            </a: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1" kern="0" dirty="0" smtClean="0">
                <a:solidFill>
                  <a:sysClr val="windowText" lastClr="000000"/>
                </a:solidFill>
              </a:rPr>
              <a:t>37%  </a:t>
            </a:r>
            <a:r>
              <a:rPr lang="pt-BR" sz="1800" kern="0" dirty="0" smtClean="0">
                <a:solidFill>
                  <a:sysClr val="windowText" lastClr="000000"/>
                </a:solidFill>
              </a:rPr>
              <a:t>Trabalho</a:t>
            </a:r>
          </a:p>
          <a:p>
            <a:pPr eaLnBrk="1" fontAlgn="auto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800" b="1" kern="0" dirty="0" smtClean="0">
                <a:solidFill>
                  <a:sysClr val="windowText" lastClr="000000"/>
                </a:solidFill>
              </a:rPr>
              <a:t>42%  </a:t>
            </a:r>
            <a:r>
              <a:rPr lang="pt-BR" sz="1800" kern="0" dirty="0" smtClean="0">
                <a:solidFill>
                  <a:sysClr val="windowText" lastClr="000000"/>
                </a:solidFill>
              </a:rPr>
              <a:t>Exportação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8"/>
          <p:cNvCxnSpPr>
            <a:cxnSpLocks noChangeShapeType="1"/>
          </p:cNvCxnSpPr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4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2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Muito Obrigado!</a:t>
            </a:r>
            <a:endParaRPr lang="pt-BR" sz="32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2" y="2780928"/>
            <a:ext cx="692943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 charset="0"/>
              </a:rPr>
              <a:t>Filipe Teixeira</a:t>
            </a:r>
            <a:endParaRPr lang="pt-BR" u="none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ucida Sans Unicode" charset="0"/>
            </a:endParaRP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none" dirty="0" smtClean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 charset="0"/>
              </a:rPr>
              <a:t>Filipe.Teixeira@embrapa.br</a:t>
            </a:r>
            <a:endParaRPr lang="pt-BR" u="none" dirty="0">
              <a:solidFill>
                <a:srgbClr val="008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ucida Sans Unicode" charset="0"/>
            </a:endParaRP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u="none" dirty="0">
                <a:solidFill>
                  <a:srgbClr val="00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 charset="0"/>
              </a:rPr>
              <a:t>www.embrapa.br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34" y="708557"/>
            <a:ext cx="7953400" cy="40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71472" y="4786322"/>
            <a:ext cx="4429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u="none" dirty="0" err="1" smtClean="0"/>
              <a:t>Fonte</a:t>
            </a:r>
            <a:r>
              <a:rPr lang="en-US" sz="1200" u="none" dirty="0" smtClean="0"/>
              <a:t>:  OECD-</a:t>
            </a:r>
            <a:r>
              <a:rPr lang="en-US" sz="1200" u="none" dirty="0" err="1" smtClean="0"/>
              <a:t>FAO</a:t>
            </a:r>
            <a:r>
              <a:rPr lang="en-US" sz="1200" u="none" dirty="0" smtClean="0"/>
              <a:t> Agricultural Outlook 2009-2018</a:t>
            </a:r>
            <a:endParaRPr lang="pt-BR" sz="1200" u="none" dirty="0"/>
          </a:p>
        </p:txBody>
      </p:sp>
      <p:sp>
        <p:nvSpPr>
          <p:cNvPr id="5" name="Retângulo 4"/>
          <p:cNvSpPr/>
          <p:nvPr/>
        </p:nvSpPr>
        <p:spPr>
          <a:xfrm>
            <a:off x="214282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u="none" dirty="0" smtClean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b="1" u="none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A disponibilidade total de terra, de moderada a alta aptidão para produção agrícola, é de cerca de 43 milhões de </a:t>
            </a:r>
            <a:r>
              <a:rPr lang="pt-BR" sz="1600" b="1" u="none" dirty="0" err="1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Km²</a:t>
            </a:r>
            <a:r>
              <a:rPr lang="pt-BR" sz="1600" b="1" u="none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1600" b="1" u="none" dirty="0" smtClean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b="1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Atualmente 14 milhões de </a:t>
            </a:r>
            <a:r>
              <a:rPr lang="pt-BR" sz="1600" b="1" u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Km²</a:t>
            </a:r>
            <a:r>
              <a:rPr lang="pt-BR" sz="1600" b="1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são cultivados. Mais da metade da terra disponível para ampliação da produção agrícola é encontrada na África e na América Latina.</a:t>
            </a:r>
            <a:endParaRPr lang="pt-BR" sz="1600" b="1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8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Novas Oportunidades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58" y="1124744"/>
            <a:ext cx="8492314" cy="487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120"/>
          <p:cNvSpPr>
            <a:spLocks noChangeArrowheads="1"/>
          </p:cNvSpPr>
          <p:nvPr/>
        </p:nvSpPr>
        <p:spPr bwMode="auto">
          <a:xfrm>
            <a:off x="0" y="6028128"/>
            <a:ext cx="9144000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/>
          <a:lstStyle/>
          <a:p>
            <a:pPr algn="ctr" eaLnBrk="0" hangingPunct="0"/>
            <a:r>
              <a:rPr lang="pt-BR" sz="1800" b="1" dirty="0" smtClean="0">
                <a:solidFill>
                  <a:srgbClr val="2718F0"/>
                </a:solidFill>
                <a:latin typeface="Arial" pitchFamily="34" charset="0"/>
                <a:cs typeface="Arial" pitchFamily="34" charset="0"/>
              </a:rPr>
              <a:t>O Brasil, com território localizado quase integralmente no cinturão tropical, foi capaz de </a:t>
            </a:r>
            <a:r>
              <a:rPr lang="pt-BR" sz="1800" b="1" dirty="0" smtClean="0">
                <a:solidFill>
                  <a:srgbClr val="2718F0"/>
                </a:solidFill>
                <a:latin typeface="Arial" pitchFamily="34" charset="0"/>
                <a:cs typeface="Arial" pitchFamily="34" charset="0"/>
              </a:rPr>
              <a:t>desenvolver uma </a:t>
            </a:r>
            <a:r>
              <a:rPr lang="pt-BR" sz="1800" b="1" dirty="0" smtClean="0">
                <a:solidFill>
                  <a:srgbClr val="2718F0"/>
                </a:solidFill>
                <a:latin typeface="Arial" pitchFamily="34" charset="0"/>
                <a:cs typeface="Arial" pitchFamily="34" charset="0"/>
              </a:rPr>
              <a:t>agricultura de alta performance</a:t>
            </a:r>
            <a:endParaRPr lang="pt-BR" sz="2000" b="1" dirty="0">
              <a:solidFill>
                <a:srgbClr val="2718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7624" y="836712"/>
            <a:ext cx="68407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O Brasil tem 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TECNOLOGIA</a:t>
            </a:r>
            <a:endParaRPr lang="pt-BR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Novas Oportunidades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/>
        </p:nvGraphicFramePr>
        <p:xfrm>
          <a:off x="323528" y="105273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187624" y="836712"/>
            <a:ext cx="6840760" cy="9079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O Brasil tem disponibilidade de </a:t>
            </a:r>
          </a:p>
          <a:p>
            <a:pPr algn="ctr">
              <a:spcAft>
                <a:spcPts val="600"/>
              </a:spcAft>
              <a:buFont typeface="Helvetica" pitchFamily="34" charset="0"/>
              <a:buNone/>
            </a:pPr>
            <a:r>
              <a:rPr lang="pt-BR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ÁGUA,</a:t>
            </a:r>
            <a:r>
              <a:rPr lang="pt-BR" b="1" dirty="0" smtClean="0">
                <a:solidFill>
                  <a:srgbClr val="008047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LUZ,</a:t>
            </a:r>
            <a:r>
              <a:rPr lang="pt-BR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TERRA</a:t>
            </a:r>
            <a:endParaRPr lang="pt-BR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Novas Oportunidades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020763" y="1400175"/>
            <a:ext cx="1606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Helvetica" pitchFamily="34" charset="0"/>
              <a:buNone/>
            </a:pPr>
            <a:r>
              <a:rPr lang="pt-BR" sz="2000" b="1" dirty="0">
                <a:latin typeface="Arial" charset="0"/>
                <a:cs typeface="Arial" charset="0"/>
              </a:rPr>
              <a:t>Missão</a:t>
            </a:r>
          </a:p>
        </p:txBody>
      </p:sp>
      <p:grpSp>
        <p:nvGrpSpPr>
          <p:cNvPr id="2" name="Grupo 43"/>
          <p:cNvGrpSpPr>
            <a:grpSpLocks/>
          </p:cNvGrpSpPr>
          <p:nvPr/>
        </p:nvGrpSpPr>
        <p:grpSpPr bwMode="auto">
          <a:xfrm>
            <a:off x="395288" y="1519238"/>
            <a:ext cx="527050" cy="147637"/>
            <a:chOff x="35496" y="2595512"/>
            <a:chExt cx="599684" cy="167636"/>
          </a:xfrm>
        </p:grpSpPr>
        <p:sp>
          <p:nvSpPr>
            <p:cNvPr id="15375" name="Divisa 44"/>
            <p:cNvSpPr>
              <a:spLocks noChangeArrowheads="1"/>
            </p:cNvSpPr>
            <p:nvPr/>
          </p:nvSpPr>
          <p:spPr bwMode="auto">
            <a:xfrm>
              <a:off x="467544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6" name="Divisa 45"/>
            <p:cNvSpPr>
              <a:spLocks noChangeArrowheads="1"/>
            </p:cNvSpPr>
            <p:nvPr/>
          </p:nvSpPr>
          <p:spPr bwMode="auto">
            <a:xfrm>
              <a:off x="323528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7" name="Divisa 46"/>
            <p:cNvSpPr>
              <a:spLocks noChangeArrowheads="1"/>
            </p:cNvSpPr>
            <p:nvPr/>
          </p:nvSpPr>
          <p:spPr bwMode="auto">
            <a:xfrm>
              <a:off x="180630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8" name="Divisa 47"/>
            <p:cNvSpPr>
              <a:spLocks noChangeArrowheads="1"/>
            </p:cNvSpPr>
            <p:nvPr/>
          </p:nvSpPr>
          <p:spPr bwMode="auto">
            <a:xfrm>
              <a:off x="35496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366" name="Retângulo 2"/>
          <p:cNvSpPr>
            <a:spLocks noChangeArrowheads="1"/>
          </p:cNvSpPr>
          <p:nvPr/>
        </p:nvSpPr>
        <p:spPr bwMode="auto">
          <a:xfrm>
            <a:off x="1036638" y="1919288"/>
            <a:ext cx="39671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“Viabilizar soluç</a:t>
            </a:r>
            <a:r>
              <a:rPr lang="pt-BR" altLang="ja-JP" sz="1600" b="1" i="1" dirty="0">
                <a:solidFill>
                  <a:srgbClr val="000000"/>
                </a:solidFill>
                <a:latin typeface="Arial" charset="0"/>
                <a:ea typeface="ＭＳ Ｐゴシック" pitchFamily="80" charset="-128"/>
              </a:rPr>
              <a:t>õ</a:t>
            </a:r>
            <a:r>
              <a:rPr lang="pt-BR" sz="1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es de pesquisa, desenvolvimento e inovaç</a:t>
            </a:r>
            <a:r>
              <a:rPr lang="pt-BR" altLang="ja-JP" sz="1600" b="1" i="1" dirty="0">
                <a:solidFill>
                  <a:srgbClr val="000000"/>
                </a:solidFill>
                <a:latin typeface="Arial" charset="0"/>
                <a:ea typeface="ＭＳ Ｐゴシック" pitchFamily="80" charset="-128"/>
              </a:rPr>
              <a:t>ã</a:t>
            </a:r>
            <a:r>
              <a:rPr lang="pt-BR" sz="1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o para a sustentabilidade da agricultura, em benefício da sociedade brasileira.”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836613"/>
            <a:ext cx="3367088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020763" y="3389313"/>
            <a:ext cx="3119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Helvetica" pitchFamily="34" charset="0"/>
              <a:buNone/>
            </a:pPr>
            <a:r>
              <a:rPr lang="pt-BR" sz="2000" b="1" dirty="0">
                <a:latin typeface="Arial" charset="0"/>
                <a:cs typeface="Arial" charset="0"/>
              </a:rPr>
              <a:t>Perfil Institucional</a:t>
            </a:r>
          </a:p>
        </p:txBody>
      </p:sp>
      <p:grpSp>
        <p:nvGrpSpPr>
          <p:cNvPr id="3" name="Grupo 43"/>
          <p:cNvGrpSpPr>
            <a:grpSpLocks/>
          </p:cNvGrpSpPr>
          <p:nvPr/>
        </p:nvGrpSpPr>
        <p:grpSpPr bwMode="auto">
          <a:xfrm>
            <a:off x="395288" y="3508375"/>
            <a:ext cx="527050" cy="147638"/>
            <a:chOff x="35496" y="2595512"/>
            <a:chExt cx="599684" cy="167636"/>
          </a:xfrm>
        </p:grpSpPr>
        <p:sp>
          <p:nvSpPr>
            <p:cNvPr id="15371" name="Divisa 44"/>
            <p:cNvSpPr>
              <a:spLocks noChangeArrowheads="1"/>
            </p:cNvSpPr>
            <p:nvPr/>
          </p:nvSpPr>
          <p:spPr bwMode="auto">
            <a:xfrm>
              <a:off x="467544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2" name="Divisa 45"/>
            <p:cNvSpPr>
              <a:spLocks noChangeArrowheads="1"/>
            </p:cNvSpPr>
            <p:nvPr/>
          </p:nvSpPr>
          <p:spPr bwMode="auto">
            <a:xfrm>
              <a:off x="323528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3" name="Divisa 46"/>
            <p:cNvSpPr>
              <a:spLocks noChangeArrowheads="1"/>
            </p:cNvSpPr>
            <p:nvPr/>
          </p:nvSpPr>
          <p:spPr bwMode="auto">
            <a:xfrm>
              <a:off x="180630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74" name="Divisa 47"/>
            <p:cNvSpPr>
              <a:spLocks noChangeArrowheads="1"/>
            </p:cNvSpPr>
            <p:nvPr/>
          </p:nvSpPr>
          <p:spPr bwMode="auto">
            <a:xfrm>
              <a:off x="35496" y="2595512"/>
              <a:ext cx="167636" cy="167636"/>
            </a:xfrm>
            <a:prstGeom prst="chevron">
              <a:avLst>
                <a:gd name="adj" fmla="val 50000"/>
              </a:avLst>
            </a:prstGeom>
            <a:solidFill>
              <a:srgbClr val="008047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CaixaDeTexto 3"/>
          <p:cNvSpPr txBox="1">
            <a:spLocks noChangeArrowheads="1"/>
          </p:cNvSpPr>
          <p:nvPr/>
        </p:nvSpPr>
        <p:spPr bwMode="auto">
          <a:xfrm>
            <a:off x="673429" y="4051518"/>
            <a:ext cx="8000131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Fundada em </a:t>
            </a:r>
            <a:r>
              <a:rPr lang="pt-BR" sz="1800" b="1" dirty="0" smtClean="0">
                <a:latin typeface="Arial" charset="0"/>
                <a:cs typeface="Arial" charset="0"/>
              </a:rPr>
              <a:t>1973</a:t>
            </a: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b="1" dirty="0" smtClean="0">
                <a:latin typeface="Arial" charset="0"/>
                <a:cs typeface="Arial" charset="0"/>
              </a:rPr>
              <a:t>9.506  </a:t>
            </a:r>
            <a:r>
              <a:rPr lang="pt-BR" sz="1800" dirty="0" smtClean="0">
                <a:latin typeface="Arial" charset="0"/>
                <a:cs typeface="Arial" charset="0"/>
              </a:rPr>
              <a:t>empregados</a:t>
            </a: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b="1" dirty="0" smtClean="0">
                <a:latin typeface="Arial" charset="0"/>
                <a:cs typeface="Arial" charset="0"/>
              </a:rPr>
              <a:t>2.355</a:t>
            </a:r>
            <a:r>
              <a:rPr lang="pt-BR" sz="1800" dirty="0" smtClean="0">
                <a:latin typeface="Arial" charset="0"/>
                <a:cs typeface="Arial" charset="0"/>
              </a:rPr>
              <a:t> pesquisadores</a:t>
            </a: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b="1" dirty="0" smtClean="0">
                <a:latin typeface="Arial" charset="0"/>
                <a:cs typeface="Arial" charset="0"/>
              </a:rPr>
              <a:t>2061</a:t>
            </a:r>
            <a:r>
              <a:rPr lang="pt-BR" sz="1800" dirty="0" smtClean="0">
                <a:latin typeface="Arial" charset="0"/>
                <a:cs typeface="Arial" charset="0"/>
              </a:rPr>
              <a:t> Doutores (PhD)</a:t>
            </a: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b="1" dirty="0" smtClean="0">
                <a:latin typeface="Arial" charset="0"/>
                <a:cs typeface="Arial" charset="0"/>
              </a:rPr>
              <a:t>47 </a:t>
            </a:r>
            <a:r>
              <a:rPr lang="pt-BR" sz="1800" dirty="0" smtClean="0">
                <a:latin typeface="Arial" charset="0"/>
                <a:cs typeface="Arial" charset="0"/>
              </a:rPr>
              <a:t>Centros de Pesquisa e Serviços</a:t>
            </a: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Cooperação Internacional: Américas, Europa, </a:t>
            </a:r>
            <a:r>
              <a:rPr lang="pt-BR" altLang="ja-JP" sz="1800" dirty="0" smtClean="0">
                <a:latin typeface="Arial" charset="0"/>
                <a:cs typeface="Arial" charset="0"/>
              </a:rPr>
              <a:t>Ásia e África</a:t>
            </a:r>
            <a:endParaRPr lang="pt-BR" sz="18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1500"/>
              </a:spcAft>
              <a:buClr>
                <a:srgbClr val="008047"/>
              </a:buClr>
              <a:buFont typeface="Arial" pitchFamily="34" charset="0"/>
              <a:buChar char="»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Orçamento: </a:t>
            </a:r>
            <a:r>
              <a:rPr lang="pt-BR" sz="1800" b="1" dirty="0" smtClean="0">
                <a:latin typeface="Arial" charset="0"/>
                <a:cs typeface="Arial" charset="0"/>
              </a:rPr>
              <a:t>R$ 2 bilhões</a:t>
            </a:r>
            <a:endParaRPr lang="pt-BR" sz="1800" b="1" dirty="0">
              <a:latin typeface="Arial" charset="0"/>
              <a:cs typeface="Arial" charset="0"/>
            </a:endParaRPr>
          </a:p>
        </p:txBody>
      </p:sp>
      <p:cxnSp>
        <p:nvCxnSpPr>
          <p:cNvPr id="21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22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Embrapa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 bwMode="auto">
          <a:xfrm>
            <a:off x="0" y="0"/>
            <a:ext cx="39553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pic>
        <p:nvPicPr>
          <p:cNvPr id="12" name="Imagem 1" descr="Embrapa_Mapa das Unidad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 bwMode="auto">
          <a:xfrm>
            <a:off x="6804248" y="0"/>
            <a:ext cx="2339752" cy="15567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7740352" y="5589240"/>
            <a:ext cx="1403648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cxnSp>
        <p:nvCxnSpPr>
          <p:cNvPr id="8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Embrapa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-mundi-portug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237"/>
            <a:ext cx="9144000" cy="5451083"/>
          </a:xfrm>
          <a:prstGeom prst="rect">
            <a:avLst/>
          </a:prstGeom>
        </p:spPr>
      </p:pic>
      <p:cxnSp>
        <p:nvCxnSpPr>
          <p:cNvPr id="5" name="Conector reto 8"/>
          <p:cNvCxnSpPr>
            <a:cxnSpLocks noChangeShapeType="1"/>
          </p:cNvCxnSpPr>
          <p:nvPr/>
        </p:nvCxnSpPr>
        <p:spPr bwMode="auto">
          <a:xfrm>
            <a:off x="0" y="636710"/>
            <a:ext cx="9144000" cy="0"/>
          </a:xfrm>
          <a:prstGeom prst="line">
            <a:avLst/>
          </a:prstGeom>
          <a:noFill/>
          <a:ln w="12700" algn="ctr">
            <a:solidFill>
              <a:srgbClr val="008047"/>
            </a:solidFill>
            <a:round/>
            <a:headEnd/>
            <a:tailEnd/>
          </a:ln>
          <a:effectLst/>
        </p:spPr>
      </p:cxnSp>
      <p:sp>
        <p:nvSpPr>
          <p:cNvPr id="6" name="Título 1"/>
          <p:cNvSpPr txBox="1">
            <a:spLocks/>
          </p:cNvSpPr>
          <p:nvPr/>
        </p:nvSpPr>
        <p:spPr bwMode="auto">
          <a:xfrm>
            <a:off x="323529" y="254629"/>
            <a:ext cx="882047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008047"/>
                </a:solidFill>
                <a:latin typeface="Arial" pitchFamily="34" charset="0"/>
                <a:cs typeface="Arial" pitchFamily="34" charset="0"/>
              </a:rPr>
              <a:t>Embrapa</a:t>
            </a:r>
            <a:endParaRPr lang="pt-BR" sz="2800" b="1" dirty="0">
              <a:solidFill>
                <a:srgbClr val="00804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4457</TotalTime>
  <Words>1354</Words>
  <Application>Microsoft Office PowerPoint</Application>
  <PresentationFormat>Apresentação na tela (4:3)</PresentationFormat>
  <Paragraphs>285</Paragraphs>
  <Slides>34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Apresentação em branco</vt:lpstr>
      <vt:lpstr>1_Apresentação em branco</vt:lpstr>
      <vt:lpstr>2_Apresentação em branco</vt:lpstr>
      <vt:lpstr>Planilha do Microsoft Office Excel 97-2003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Embrapa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rose</dc:creator>
  <cp:lastModifiedBy>Filipe Teixeira</cp:lastModifiedBy>
  <cp:revision>341</cp:revision>
  <cp:lastPrinted>2011-03-21T19:47:29Z</cp:lastPrinted>
  <dcterms:created xsi:type="dcterms:W3CDTF">2010-09-09T14:20:48Z</dcterms:created>
  <dcterms:modified xsi:type="dcterms:W3CDTF">2012-08-08T00:48:04Z</dcterms:modified>
</cp:coreProperties>
</file>