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1" r:id="rId1"/>
    <p:sldMasterId id="2147483652" r:id="rId2"/>
    <p:sldMasterId id="2147486531" r:id="rId3"/>
    <p:sldMasterId id="2147486543" r:id="rId4"/>
    <p:sldMasterId id="2147486555" r:id="rId5"/>
    <p:sldMasterId id="2147486633" r:id="rId6"/>
    <p:sldMasterId id="2147486645" r:id="rId7"/>
    <p:sldMasterId id="2147486657" r:id="rId8"/>
    <p:sldMasterId id="2147486669" r:id="rId9"/>
    <p:sldMasterId id="2147486681" r:id="rId10"/>
    <p:sldMasterId id="2147486693" r:id="rId11"/>
    <p:sldMasterId id="2147497793" r:id="rId12"/>
  </p:sldMasterIdLst>
  <p:notesMasterIdLst>
    <p:notesMasterId r:id="rId25"/>
  </p:notesMasterIdLst>
  <p:handoutMasterIdLst>
    <p:handoutMasterId r:id="rId26"/>
  </p:handoutMasterIdLst>
  <p:sldIdLst>
    <p:sldId id="458" r:id="rId13"/>
    <p:sldId id="456" r:id="rId14"/>
    <p:sldId id="431" r:id="rId15"/>
    <p:sldId id="461" r:id="rId16"/>
    <p:sldId id="514" r:id="rId17"/>
    <p:sldId id="515" r:id="rId18"/>
    <p:sldId id="507" r:id="rId19"/>
    <p:sldId id="511" r:id="rId20"/>
    <p:sldId id="510" r:id="rId21"/>
    <p:sldId id="512" r:id="rId22"/>
    <p:sldId id="513" r:id="rId23"/>
    <p:sldId id="500" r:id="rId24"/>
  </p:sldIdLst>
  <p:sldSz cx="9144000" cy="6858000" type="letter"/>
  <p:notesSz cx="6735763" cy="9866313"/>
  <p:defaultTextStyle>
    <a:defPPr>
      <a:defRPr lang="ja-JP"/>
    </a:defPPr>
    <a:lvl1pPr algn="l" rtl="0" eaLnBrk="0" fontAlgn="base" hangingPunct="0">
      <a:spcBef>
        <a:spcPct val="0"/>
      </a:spcBef>
      <a:spcAft>
        <a:spcPct val="0"/>
      </a:spcAft>
      <a:defRPr kumimoji="1" sz="2400" u="sng"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u="sng"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u="sng"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u="sng"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u="sng"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u="sng"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u="sng"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u="sng"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u="sng"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FF0066"/>
    <a:srgbClr val="FF0000"/>
    <a:srgbClr val="008000"/>
    <a:srgbClr val="FFCC66"/>
    <a:srgbClr val="339966"/>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99829" autoAdjust="0"/>
  </p:normalViewPr>
  <p:slideViewPr>
    <p:cSldViewPr>
      <p:cViewPr varScale="1">
        <p:scale>
          <a:sx n="69" d="100"/>
          <a:sy n="69" d="100"/>
        </p:scale>
        <p:origin x="1392" y="7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722" y="-90"/>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21000" cy="493713"/>
          </a:xfrm>
          <a:prstGeom prst="rect">
            <a:avLst/>
          </a:prstGeom>
          <a:noFill/>
          <a:ln>
            <a:noFill/>
          </a:ln>
          <a:effectLst/>
          <a:extLst/>
        </p:spPr>
        <p:txBody>
          <a:bodyPr vert="horz" wrap="square" lIns="92661" tIns="46331" rIns="92661" bIns="46331" numCol="1" anchor="t" anchorCtr="0" compatLnSpc="1">
            <a:prstTxWarp prst="textNoShape">
              <a:avLst/>
            </a:prstTxWarp>
          </a:bodyPr>
          <a:lstStyle>
            <a:lvl1pPr algn="l" defTabSz="927100" eaLnBrk="1" hangingPunct="1">
              <a:defRPr sz="1200" u="none"/>
            </a:lvl1pPr>
          </a:lstStyle>
          <a:p>
            <a:pPr>
              <a:defRPr/>
            </a:pPr>
            <a:endParaRPr lang="en-US" altLang="ja-JP"/>
          </a:p>
        </p:txBody>
      </p:sp>
      <p:sp>
        <p:nvSpPr>
          <p:cNvPr id="23555" name="Rectangle 3"/>
          <p:cNvSpPr>
            <a:spLocks noGrp="1" noChangeArrowheads="1"/>
          </p:cNvSpPr>
          <p:nvPr>
            <p:ph type="dt" sz="quarter" idx="1"/>
          </p:nvPr>
        </p:nvSpPr>
        <p:spPr bwMode="auto">
          <a:xfrm>
            <a:off x="3814763" y="0"/>
            <a:ext cx="2921000" cy="493713"/>
          </a:xfrm>
          <a:prstGeom prst="rect">
            <a:avLst/>
          </a:prstGeom>
          <a:noFill/>
          <a:ln>
            <a:noFill/>
          </a:ln>
          <a:effectLst/>
          <a:extLst/>
        </p:spPr>
        <p:txBody>
          <a:bodyPr vert="horz" wrap="square" lIns="92661" tIns="46331" rIns="92661" bIns="46331" numCol="1" anchor="t" anchorCtr="0" compatLnSpc="1">
            <a:prstTxWarp prst="textNoShape">
              <a:avLst/>
            </a:prstTxWarp>
          </a:bodyPr>
          <a:lstStyle>
            <a:lvl1pPr algn="r" defTabSz="927100" eaLnBrk="1" hangingPunct="1">
              <a:defRPr sz="1200" u="none"/>
            </a:lvl1pPr>
          </a:lstStyle>
          <a:p>
            <a:pPr>
              <a:defRPr/>
            </a:pPr>
            <a:endParaRPr lang="en-US" altLang="ja-JP"/>
          </a:p>
        </p:txBody>
      </p:sp>
      <p:sp>
        <p:nvSpPr>
          <p:cNvPr id="23556" name="Rectangle 4"/>
          <p:cNvSpPr>
            <a:spLocks noGrp="1" noChangeArrowheads="1"/>
          </p:cNvSpPr>
          <p:nvPr>
            <p:ph type="ftr" sz="quarter" idx="2"/>
          </p:nvPr>
        </p:nvSpPr>
        <p:spPr bwMode="auto">
          <a:xfrm>
            <a:off x="0" y="9372600"/>
            <a:ext cx="2921000" cy="493713"/>
          </a:xfrm>
          <a:prstGeom prst="rect">
            <a:avLst/>
          </a:prstGeom>
          <a:noFill/>
          <a:ln>
            <a:noFill/>
          </a:ln>
          <a:effectLst/>
          <a:extLst/>
        </p:spPr>
        <p:txBody>
          <a:bodyPr vert="horz" wrap="square" lIns="92661" tIns="46331" rIns="92661" bIns="46331" numCol="1" anchor="b" anchorCtr="0" compatLnSpc="1">
            <a:prstTxWarp prst="textNoShape">
              <a:avLst/>
            </a:prstTxWarp>
          </a:bodyPr>
          <a:lstStyle>
            <a:lvl1pPr algn="l" defTabSz="927100" eaLnBrk="1" hangingPunct="1">
              <a:defRPr sz="1200" u="none"/>
            </a:lvl1pPr>
          </a:lstStyle>
          <a:p>
            <a:pPr>
              <a:defRPr/>
            </a:pPr>
            <a:endParaRPr lang="en-US" altLang="ja-JP"/>
          </a:p>
        </p:txBody>
      </p:sp>
      <p:sp>
        <p:nvSpPr>
          <p:cNvPr id="23557" name="Rectangle 5"/>
          <p:cNvSpPr>
            <a:spLocks noGrp="1" noChangeArrowheads="1"/>
          </p:cNvSpPr>
          <p:nvPr>
            <p:ph type="sldNum" sz="quarter" idx="3"/>
          </p:nvPr>
        </p:nvSpPr>
        <p:spPr bwMode="auto">
          <a:xfrm>
            <a:off x="3814763" y="9372600"/>
            <a:ext cx="2921000" cy="493713"/>
          </a:xfrm>
          <a:prstGeom prst="rect">
            <a:avLst/>
          </a:prstGeom>
          <a:noFill/>
          <a:ln>
            <a:noFill/>
          </a:ln>
          <a:effectLst/>
          <a:extLst/>
        </p:spPr>
        <p:txBody>
          <a:bodyPr vert="horz" wrap="square" lIns="92661" tIns="46331" rIns="92661" bIns="46331" numCol="1" anchor="b" anchorCtr="0" compatLnSpc="1">
            <a:prstTxWarp prst="textNoShape">
              <a:avLst/>
            </a:prstTxWarp>
          </a:bodyPr>
          <a:lstStyle>
            <a:lvl1pPr algn="r" defTabSz="927100" eaLnBrk="1" hangingPunct="1">
              <a:defRPr sz="1200" u="none"/>
            </a:lvl1pPr>
          </a:lstStyle>
          <a:p>
            <a:fld id="{1D31D892-432B-4754-B2FB-87DC55AA4B34}"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21000" cy="493713"/>
          </a:xfrm>
          <a:prstGeom prst="rect">
            <a:avLst/>
          </a:prstGeom>
          <a:noFill/>
          <a:ln>
            <a:noFill/>
          </a:ln>
          <a:effectLst/>
          <a:extLst/>
        </p:spPr>
        <p:txBody>
          <a:bodyPr vert="horz" wrap="square" lIns="92661" tIns="46331" rIns="92661" bIns="46331" numCol="1" anchor="t" anchorCtr="0" compatLnSpc="1">
            <a:prstTxWarp prst="textNoShape">
              <a:avLst/>
            </a:prstTxWarp>
          </a:bodyPr>
          <a:lstStyle>
            <a:lvl1pPr algn="l" defTabSz="927100" eaLnBrk="1" hangingPunct="1">
              <a:defRPr sz="1200" u="none"/>
            </a:lvl1pPr>
          </a:lstStyle>
          <a:p>
            <a:pPr>
              <a:defRPr/>
            </a:pPr>
            <a:endParaRPr lang="en-US" altLang="ja-JP"/>
          </a:p>
        </p:txBody>
      </p:sp>
      <p:sp>
        <p:nvSpPr>
          <p:cNvPr id="19459" name="Rectangle 3"/>
          <p:cNvSpPr>
            <a:spLocks noGrp="1" noChangeArrowheads="1"/>
          </p:cNvSpPr>
          <p:nvPr>
            <p:ph type="dt" idx="1"/>
          </p:nvPr>
        </p:nvSpPr>
        <p:spPr bwMode="auto">
          <a:xfrm>
            <a:off x="3814763" y="0"/>
            <a:ext cx="2921000" cy="493713"/>
          </a:xfrm>
          <a:prstGeom prst="rect">
            <a:avLst/>
          </a:prstGeom>
          <a:noFill/>
          <a:ln>
            <a:noFill/>
          </a:ln>
          <a:effectLst/>
          <a:extLst/>
        </p:spPr>
        <p:txBody>
          <a:bodyPr vert="horz" wrap="square" lIns="92661" tIns="46331" rIns="92661" bIns="46331" numCol="1" anchor="t" anchorCtr="0" compatLnSpc="1">
            <a:prstTxWarp prst="textNoShape">
              <a:avLst/>
            </a:prstTxWarp>
          </a:bodyPr>
          <a:lstStyle>
            <a:lvl1pPr algn="r" defTabSz="927100" eaLnBrk="1" hangingPunct="1">
              <a:defRPr sz="1200" u="none"/>
            </a:lvl1pPr>
          </a:lstStyle>
          <a:p>
            <a:pPr>
              <a:defRPr/>
            </a:pPr>
            <a:endParaRPr lang="en-US" altLang="ja-JP"/>
          </a:p>
        </p:txBody>
      </p:sp>
      <p:sp>
        <p:nvSpPr>
          <p:cNvPr id="93188" name="Rectangle 4"/>
          <p:cNvSpPr>
            <a:spLocks noGrp="1" noRot="1" noChangeAspect="1" noChangeArrowheads="1" noTextEdit="1"/>
          </p:cNvSpPr>
          <p:nvPr>
            <p:ph type="sldImg" idx="2"/>
          </p:nvPr>
        </p:nvSpPr>
        <p:spPr bwMode="auto">
          <a:xfrm>
            <a:off x="903288"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898525" y="4686300"/>
            <a:ext cx="4938713" cy="4440238"/>
          </a:xfrm>
          <a:prstGeom prst="rect">
            <a:avLst/>
          </a:prstGeom>
          <a:noFill/>
          <a:ln>
            <a:noFill/>
          </a:ln>
          <a:effectLst/>
          <a:extLst/>
        </p:spPr>
        <p:txBody>
          <a:bodyPr vert="horz" wrap="square" lIns="92661" tIns="46331" rIns="92661" bIns="46331"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9462" name="Rectangle 6"/>
          <p:cNvSpPr>
            <a:spLocks noGrp="1" noChangeArrowheads="1"/>
          </p:cNvSpPr>
          <p:nvPr>
            <p:ph type="ftr" sz="quarter" idx="4"/>
          </p:nvPr>
        </p:nvSpPr>
        <p:spPr bwMode="auto">
          <a:xfrm>
            <a:off x="0" y="9372600"/>
            <a:ext cx="2921000" cy="493713"/>
          </a:xfrm>
          <a:prstGeom prst="rect">
            <a:avLst/>
          </a:prstGeom>
          <a:noFill/>
          <a:ln>
            <a:noFill/>
          </a:ln>
          <a:effectLst/>
          <a:extLst/>
        </p:spPr>
        <p:txBody>
          <a:bodyPr vert="horz" wrap="square" lIns="92661" tIns="46331" rIns="92661" bIns="46331" numCol="1" anchor="b" anchorCtr="0" compatLnSpc="1">
            <a:prstTxWarp prst="textNoShape">
              <a:avLst/>
            </a:prstTxWarp>
          </a:bodyPr>
          <a:lstStyle>
            <a:lvl1pPr algn="l" defTabSz="927100" eaLnBrk="1" hangingPunct="1">
              <a:defRPr sz="1200" u="none"/>
            </a:lvl1pPr>
          </a:lstStyle>
          <a:p>
            <a:pPr>
              <a:defRPr/>
            </a:pPr>
            <a:endParaRPr lang="en-US" altLang="ja-JP"/>
          </a:p>
        </p:txBody>
      </p:sp>
      <p:sp>
        <p:nvSpPr>
          <p:cNvPr id="19463" name="Rectangle 7"/>
          <p:cNvSpPr>
            <a:spLocks noGrp="1" noChangeArrowheads="1"/>
          </p:cNvSpPr>
          <p:nvPr>
            <p:ph type="sldNum" sz="quarter" idx="5"/>
          </p:nvPr>
        </p:nvSpPr>
        <p:spPr bwMode="auto">
          <a:xfrm>
            <a:off x="3814763" y="9372600"/>
            <a:ext cx="2921000" cy="493713"/>
          </a:xfrm>
          <a:prstGeom prst="rect">
            <a:avLst/>
          </a:prstGeom>
          <a:noFill/>
          <a:ln>
            <a:noFill/>
          </a:ln>
          <a:effectLst/>
          <a:extLst/>
        </p:spPr>
        <p:txBody>
          <a:bodyPr vert="horz" wrap="square" lIns="92661" tIns="46331" rIns="92661" bIns="46331" numCol="1" anchor="b" anchorCtr="0" compatLnSpc="1">
            <a:prstTxWarp prst="textNoShape">
              <a:avLst/>
            </a:prstTxWarp>
          </a:bodyPr>
          <a:lstStyle>
            <a:lvl1pPr algn="r" defTabSz="927100" eaLnBrk="1" hangingPunct="1">
              <a:defRPr sz="1200" u="none"/>
            </a:lvl1pPr>
          </a:lstStyle>
          <a:p>
            <a:fld id="{6E5F684A-8C76-41F5-856B-E7C2BD173EC0}"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defTabSz="947738">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defTabSz="947738">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defTabSz="947738">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defTabSz="947738">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defTabSz="947738"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defTabSz="947738"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defTabSz="947738"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defTabSz="947738"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961C9F1F-0341-42D0-B5AF-1584BB81E612}" type="slidenum">
              <a:rPr lang="en-US" altLang="ja-JP" sz="1300" u="none">
                <a:solidFill>
                  <a:srgbClr val="000000"/>
                </a:solidFill>
                <a:latin typeface="Arial" panose="020B0604020202020204" pitchFamily="34" charset="0"/>
              </a:rPr>
              <a:pPr/>
              <a:t>0</a:t>
            </a:fld>
            <a:endParaRPr lang="en-US" altLang="ja-JP" sz="1300" u="none">
              <a:solidFill>
                <a:srgbClr val="000000"/>
              </a:solidFill>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8"/>
          <p:cNvSpPr>
            <a:spLocks noGrp="1" noChangeArrowheads="1"/>
          </p:cNvSpPr>
          <p:nvPr>
            <p:ph type="sldNum" sz="quarter" idx="12"/>
          </p:nvPr>
        </p:nvSpPr>
        <p:spPr/>
        <p:txBody>
          <a:bodyPr/>
          <a:lstStyle>
            <a:lvl1pPr>
              <a:defRPr/>
            </a:lvl1pPr>
          </a:lstStyle>
          <a:p>
            <a:fld id="{4F68D4E3-903D-41DF-B0D2-DD7FED4E060F}" type="slidenum">
              <a:rPr lang="en-US" altLang="ja-JP"/>
              <a:pPr/>
              <a:t>‹#›</a:t>
            </a:fld>
            <a:endParaRPr lang="en-US" altLang="ja-JP" sz="1400" b="0"/>
          </a:p>
        </p:txBody>
      </p:sp>
    </p:spTree>
    <p:extLst>
      <p:ext uri="{BB962C8B-B14F-4D97-AF65-F5344CB8AC3E}">
        <p14:creationId xmlns:p14="http://schemas.microsoft.com/office/powerpoint/2010/main" val="59331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8"/>
          <p:cNvSpPr>
            <a:spLocks noGrp="1" noChangeArrowheads="1"/>
          </p:cNvSpPr>
          <p:nvPr>
            <p:ph type="sldNum" sz="quarter" idx="12"/>
          </p:nvPr>
        </p:nvSpPr>
        <p:spPr/>
        <p:txBody>
          <a:bodyPr/>
          <a:lstStyle>
            <a:lvl1pPr>
              <a:defRPr/>
            </a:lvl1pPr>
          </a:lstStyle>
          <a:p>
            <a:fld id="{B2BAFDFD-546D-4129-9F92-DC1E584533F4}" type="slidenum">
              <a:rPr lang="en-US" altLang="ja-JP"/>
              <a:pPr/>
              <a:t>‹#›</a:t>
            </a:fld>
            <a:endParaRPr lang="en-US" altLang="ja-JP" sz="1400" b="0"/>
          </a:p>
        </p:txBody>
      </p:sp>
    </p:spTree>
    <p:extLst>
      <p:ext uri="{BB962C8B-B14F-4D97-AF65-F5344CB8AC3E}">
        <p14:creationId xmlns:p14="http://schemas.microsoft.com/office/powerpoint/2010/main" val="33389122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34E9B7A9-0FF9-4FD2-9C1B-367FF65BE947}" type="slidenum">
              <a:rPr lang="en-US" altLang="ja-JP"/>
              <a:pPr/>
              <a:t>‹#›</a:t>
            </a:fld>
            <a:endParaRPr lang="en-US" altLang="ja-JP"/>
          </a:p>
        </p:txBody>
      </p:sp>
    </p:spTree>
    <p:extLst>
      <p:ext uri="{BB962C8B-B14F-4D97-AF65-F5344CB8AC3E}">
        <p14:creationId xmlns:p14="http://schemas.microsoft.com/office/powerpoint/2010/main" val="41529502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CFA422F4-6913-41BD-9A64-4D306EAF6D38}" type="slidenum">
              <a:rPr lang="en-US" altLang="ja-JP"/>
              <a:pPr/>
              <a:t>‹#›</a:t>
            </a:fld>
            <a:endParaRPr lang="en-US" altLang="ja-JP"/>
          </a:p>
        </p:txBody>
      </p:sp>
    </p:spTree>
    <p:extLst>
      <p:ext uri="{BB962C8B-B14F-4D97-AF65-F5344CB8AC3E}">
        <p14:creationId xmlns:p14="http://schemas.microsoft.com/office/powerpoint/2010/main" val="24880083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7"/>
          <p:cNvSpPr>
            <a:spLocks noGrp="1" noChangeArrowheads="1"/>
          </p:cNvSpPr>
          <p:nvPr>
            <p:ph type="sldNum" sz="quarter" idx="10"/>
          </p:nvPr>
        </p:nvSpPr>
        <p:spPr>
          <a:ln/>
        </p:spPr>
        <p:txBody>
          <a:bodyPr/>
          <a:lstStyle>
            <a:lvl1pPr>
              <a:defRPr/>
            </a:lvl1pPr>
          </a:lstStyle>
          <a:p>
            <a:fld id="{A9D03A15-6E99-41E6-8EC9-5E7A6B7920B5}" type="slidenum">
              <a:rPr lang="en-US" altLang="ja-JP"/>
              <a:pPr/>
              <a:t>‹#›</a:t>
            </a:fld>
            <a:endParaRPr lang="en-US" altLang="ja-JP"/>
          </a:p>
        </p:txBody>
      </p:sp>
    </p:spTree>
    <p:extLst>
      <p:ext uri="{BB962C8B-B14F-4D97-AF65-F5344CB8AC3E}">
        <p14:creationId xmlns:p14="http://schemas.microsoft.com/office/powerpoint/2010/main" val="845286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39750" y="981075"/>
            <a:ext cx="4062413" cy="530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754563" y="981075"/>
            <a:ext cx="4062412" cy="530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sldNum" sz="quarter" idx="10"/>
          </p:nvPr>
        </p:nvSpPr>
        <p:spPr>
          <a:ln/>
        </p:spPr>
        <p:txBody>
          <a:bodyPr/>
          <a:lstStyle>
            <a:lvl1pPr>
              <a:defRPr/>
            </a:lvl1pPr>
          </a:lstStyle>
          <a:p>
            <a:fld id="{35DBEA50-2CB6-412E-AC2A-74414684207A}" type="slidenum">
              <a:rPr lang="en-US" altLang="ja-JP"/>
              <a:pPr/>
              <a:t>‹#›</a:t>
            </a:fld>
            <a:endParaRPr lang="en-US" altLang="ja-JP"/>
          </a:p>
        </p:txBody>
      </p:sp>
    </p:spTree>
    <p:extLst>
      <p:ext uri="{BB962C8B-B14F-4D97-AF65-F5344CB8AC3E}">
        <p14:creationId xmlns:p14="http://schemas.microsoft.com/office/powerpoint/2010/main" val="2540643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7"/>
          <p:cNvSpPr>
            <a:spLocks noGrp="1" noChangeArrowheads="1"/>
          </p:cNvSpPr>
          <p:nvPr>
            <p:ph type="sldNum" sz="quarter" idx="10"/>
          </p:nvPr>
        </p:nvSpPr>
        <p:spPr>
          <a:ln/>
        </p:spPr>
        <p:txBody>
          <a:bodyPr/>
          <a:lstStyle>
            <a:lvl1pPr>
              <a:defRPr/>
            </a:lvl1pPr>
          </a:lstStyle>
          <a:p>
            <a:fld id="{3A10CE15-E6A9-44B5-B473-E909828BA4F3}" type="slidenum">
              <a:rPr lang="en-US" altLang="ja-JP"/>
              <a:pPr/>
              <a:t>‹#›</a:t>
            </a:fld>
            <a:endParaRPr lang="en-US" altLang="ja-JP"/>
          </a:p>
        </p:txBody>
      </p:sp>
    </p:spTree>
    <p:extLst>
      <p:ext uri="{BB962C8B-B14F-4D97-AF65-F5344CB8AC3E}">
        <p14:creationId xmlns:p14="http://schemas.microsoft.com/office/powerpoint/2010/main" val="40094858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7"/>
          <p:cNvSpPr>
            <a:spLocks noGrp="1" noChangeArrowheads="1"/>
          </p:cNvSpPr>
          <p:nvPr>
            <p:ph type="sldNum" sz="quarter" idx="10"/>
          </p:nvPr>
        </p:nvSpPr>
        <p:spPr>
          <a:ln/>
        </p:spPr>
        <p:txBody>
          <a:bodyPr/>
          <a:lstStyle>
            <a:lvl1pPr>
              <a:defRPr/>
            </a:lvl1pPr>
          </a:lstStyle>
          <a:p>
            <a:fld id="{1D7AD492-3D0E-43B5-AC3E-378E227DECE3}" type="slidenum">
              <a:rPr lang="en-US" altLang="ja-JP"/>
              <a:pPr/>
              <a:t>‹#›</a:t>
            </a:fld>
            <a:endParaRPr lang="en-US" altLang="ja-JP"/>
          </a:p>
        </p:txBody>
      </p:sp>
    </p:spTree>
    <p:extLst>
      <p:ext uri="{BB962C8B-B14F-4D97-AF65-F5344CB8AC3E}">
        <p14:creationId xmlns:p14="http://schemas.microsoft.com/office/powerpoint/2010/main" val="42754617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DD5AFBCB-69D1-4666-BEBA-87999ACF8ECB}" type="slidenum">
              <a:rPr lang="en-US" altLang="ja-JP"/>
              <a:pPr/>
              <a:t>‹#›</a:t>
            </a:fld>
            <a:endParaRPr lang="en-US" altLang="ja-JP"/>
          </a:p>
        </p:txBody>
      </p:sp>
    </p:spTree>
    <p:extLst>
      <p:ext uri="{BB962C8B-B14F-4D97-AF65-F5344CB8AC3E}">
        <p14:creationId xmlns:p14="http://schemas.microsoft.com/office/powerpoint/2010/main" val="1243242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fld id="{220A4ADB-3D58-4307-8800-BBFFC32E7A5D}" type="slidenum">
              <a:rPr lang="en-US" altLang="ja-JP"/>
              <a:pPr/>
              <a:t>‹#›</a:t>
            </a:fld>
            <a:endParaRPr lang="en-US" altLang="ja-JP"/>
          </a:p>
        </p:txBody>
      </p:sp>
    </p:spTree>
    <p:extLst>
      <p:ext uri="{BB962C8B-B14F-4D97-AF65-F5344CB8AC3E}">
        <p14:creationId xmlns:p14="http://schemas.microsoft.com/office/powerpoint/2010/main" val="4189680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fld id="{FFE64D06-F58C-4E49-8276-D1CC6893B586}" type="slidenum">
              <a:rPr lang="en-US" altLang="ja-JP"/>
              <a:pPr/>
              <a:t>‹#›</a:t>
            </a:fld>
            <a:endParaRPr lang="en-US" altLang="ja-JP"/>
          </a:p>
        </p:txBody>
      </p:sp>
    </p:spTree>
    <p:extLst>
      <p:ext uri="{BB962C8B-B14F-4D97-AF65-F5344CB8AC3E}">
        <p14:creationId xmlns:p14="http://schemas.microsoft.com/office/powerpoint/2010/main" val="30633077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7E47F55D-AC85-42CE-860B-F2D403C270E2}" type="slidenum">
              <a:rPr lang="en-US" altLang="ja-JP"/>
              <a:pPr/>
              <a:t>‹#›</a:t>
            </a:fld>
            <a:endParaRPr lang="en-US" altLang="ja-JP"/>
          </a:p>
        </p:txBody>
      </p:sp>
    </p:spTree>
    <p:extLst>
      <p:ext uri="{BB962C8B-B14F-4D97-AF65-F5344CB8AC3E}">
        <p14:creationId xmlns:p14="http://schemas.microsoft.com/office/powerpoint/2010/main" val="110144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05563" y="1196975"/>
            <a:ext cx="2052637" cy="50657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46063" y="1196975"/>
            <a:ext cx="6007100" cy="50657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8"/>
          <p:cNvSpPr>
            <a:spLocks noGrp="1" noChangeArrowheads="1"/>
          </p:cNvSpPr>
          <p:nvPr>
            <p:ph type="sldNum" sz="quarter" idx="12"/>
          </p:nvPr>
        </p:nvSpPr>
        <p:spPr/>
        <p:txBody>
          <a:bodyPr/>
          <a:lstStyle>
            <a:lvl1pPr>
              <a:defRPr/>
            </a:lvl1pPr>
          </a:lstStyle>
          <a:p>
            <a:fld id="{0272AA25-8737-4A0B-9EB9-7A9F6C02F474}" type="slidenum">
              <a:rPr lang="en-US" altLang="ja-JP"/>
              <a:pPr/>
              <a:t>‹#›</a:t>
            </a:fld>
            <a:endParaRPr lang="en-US" altLang="ja-JP" sz="1400" b="0"/>
          </a:p>
        </p:txBody>
      </p:sp>
    </p:spTree>
    <p:extLst>
      <p:ext uri="{BB962C8B-B14F-4D97-AF65-F5344CB8AC3E}">
        <p14:creationId xmlns:p14="http://schemas.microsoft.com/office/powerpoint/2010/main" val="430625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161925"/>
            <a:ext cx="2068512" cy="6121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39750" y="161925"/>
            <a:ext cx="6056313" cy="6121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655491A0-B409-4D82-97E9-8F58845D9467}" type="slidenum">
              <a:rPr lang="en-US" altLang="ja-JP"/>
              <a:pPr/>
              <a:t>‹#›</a:t>
            </a:fld>
            <a:endParaRPr lang="en-US" altLang="ja-JP"/>
          </a:p>
        </p:txBody>
      </p:sp>
    </p:spTree>
    <p:extLst>
      <p:ext uri="{BB962C8B-B14F-4D97-AF65-F5344CB8AC3E}">
        <p14:creationId xmlns:p14="http://schemas.microsoft.com/office/powerpoint/2010/main" val="29739742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3290971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821090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6479628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781350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105252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2893679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8120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0517301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50233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9"/>
          <p:cNvSpPr>
            <a:spLocks noGrp="1" noChangeArrowheads="1"/>
          </p:cNvSpPr>
          <p:nvPr>
            <p:ph type="sldNum" sz="quarter" idx="12"/>
          </p:nvPr>
        </p:nvSpPr>
        <p:spPr/>
        <p:txBody>
          <a:bodyPr/>
          <a:lstStyle>
            <a:lvl1pPr>
              <a:defRPr/>
            </a:lvl1pPr>
          </a:lstStyle>
          <a:p>
            <a:fld id="{AA7338BC-4027-44C7-9A9D-238C877596CA}" type="slidenum">
              <a:rPr lang="en-US" altLang="ja-JP"/>
              <a:pPr/>
              <a:t>‹#›</a:t>
            </a:fld>
            <a:endParaRPr lang="en-US" altLang="ja-JP" sz="1400" b="0"/>
          </a:p>
        </p:txBody>
      </p:sp>
    </p:spTree>
    <p:extLst>
      <p:ext uri="{BB962C8B-B14F-4D97-AF65-F5344CB8AC3E}">
        <p14:creationId xmlns:p14="http://schemas.microsoft.com/office/powerpoint/2010/main" val="17283732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432544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167416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1" descr="テンプレ背景1（英語・他）"/>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50825" y="1268413"/>
            <a:ext cx="8637588" cy="1470025"/>
          </a:xfrm>
        </p:spPr>
        <p:txBody>
          <a:bodyPr anchor="t" anchorCtr="1"/>
          <a:lstStyle>
            <a:lvl1pPr algn="l">
              <a:defRPr sz="3600" b="1">
                <a:solidFill>
                  <a:srgbClr val="FF9933"/>
                </a:solidFill>
              </a:defRPr>
            </a:lvl1pPr>
          </a:lstStyle>
          <a:p>
            <a:pPr lvl="0"/>
            <a:r>
              <a:rPr lang="ja-JP" altLang="en-US" noProof="0" smtClean="0"/>
              <a:t>マスタ タイトルの書式設定</a:t>
            </a:r>
          </a:p>
        </p:txBody>
      </p:sp>
      <p:sp>
        <p:nvSpPr>
          <p:cNvPr id="7171" name="Rectangle 3"/>
          <p:cNvSpPr>
            <a:spLocks noGrp="1" noChangeArrowheads="1"/>
          </p:cNvSpPr>
          <p:nvPr>
            <p:ph type="subTitle" idx="1"/>
          </p:nvPr>
        </p:nvSpPr>
        <p:spPr>
          <a:xfrm>
            <a:off x="250825" y="2924175"/>
            <a:ext cx="8642350" cy="3241675"/>
          </a:xfrm>
        </p:spPr>
        <p:txBody>
          <a:bodyPr/>
          <a:lstStyle>
            <a:lvl1pPr marL="0" indent="0" algn="ctr">
              <a:buFontTx/>
              <a:buNone/>
              <a:defRPr sz="2800">
                <a:solidFill>
                  <a:srgbClr val="66CCFF"/>
                </a:solidFill>
              </a:defRPr>
            </a:lvl1pPr>
          </a:lstStyle>
          <a:p>
            <a:pPr lvl="0"/>
            <a:r>
              <a:rPr lang="ja-JP" altLang="en-US" noProof="0" smtClean="0"/>
              <a:t>マスタ サブタイトルの書式設定</a:t>
            </a:r>
          </a:p>
        </p:txBody>
      </p:sp>
      <p:sp>
        <p:nvSpPr>
          <p:cNvPr id="5" name="Rectangle 7"/>
          <p:cNvSpPr>
            <a:spLocks noGrp="1" noChangeArrowheads="1"/>
          </p:cNvSpPr>
          <p:nvPr>
            <p:ph type="sldNum" sz="quarter" idx="10"/>
          </p:nvPr>
        </p:nvSpPr>
        <p:spPr/>
        <p:txBody>
          <a:bodyPr/>
          <a:lstStyle>
            <a:lvl1pPr>
              <a:defRPr u="sng"/>
            </a:lvl1pPr>
          </a:lstStyle>
          <a:p>
            <a:fld id="{F2B5D3EA-A20E-4FB4-8B93-C813CF9B2DF1}" type="slidenum">
              <a:rPr lang="en-US" altLang="ja-JP"/>
              <a:pPr/>
              <a:t>‹#›</a:t>
            </a:fld>
            <a:endParaRPr lang="en-US" altLang="ja-JP"/>
          </a:p>
        </p:txBody>
      </p:sp>
    </p:spTree>
    <p:extLst>
      <p:ext uri="{BB962C8B-B14F-4D97-AF65-F5344CB8AC3E}">
        <p14:creationId xmlns:p14="http://schemas.microsoft.com/office/powerpoint/2010/main" val="106187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u="sng"/>
            </a:lvl1pPr>
          </a:lstStyle>
          <a:p>
            <a:pPr>
              <a:defRPr/>
            </a:pPr>
            <a:endParaRPr lang="en-US" altLang="ja-JP"/>
          </a:p>
        </p:txBody>
      </p:sp>
      <p:sp>
        <p:nvSpPr>
          <p:cNvPr id="5"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u="sng"/>
            </a:lvl1pPr>
          </a:lstStyle>
          <a:p>
            <a:fld id="{B381B1C8-982B-4C6E-B4F5-9A02D3921BE0}" type="slidenum">
              <a:rPr lang="en-US" altLang="ja-JP"/>
              <a:pPr/>
              <a:t>‹#›</a:t>
            </a:fld>
            <a:endParaRPr lang="en-US" altLang="ja-JP"/>
          </a:p>
        </p:txBody>
      </p:sp>
    </p:spTree>
    <p:extLst>
      <p:ext uri="{BB962C8B-B14F-4D97-AF65-F5344CB8AC3E}">
        <p14:creationId xmlns:p14="http://schemas.microsoft.com/office/powerpoint/2010/main" val="48913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defRPr u="sng"/>
            </a:lvl1pPr>
          </a:lstStyle>
          <a:p>
            <a:pPr>
              <a:defRPr/>
            </a:pPr>
            <a:endParaRPr lang="en-US" altLang="ja-JP"/>
          </a:p>
        </p:txBody>
      </p:sp>
      <p:sp>
        <p:nvSpPr>
          <p:cNvPr id="5"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u="sng"/>
            </a:lvl1pPr>
          </a:lstStyle>
          <a:p>
            <a:fld id="{335DAD8E-C299-4E88-BB5B-46CF15BA70F4}" type="slidenum">
              <a:rPr lang="en-US" altLang="ja-JP"/>
              <a:pPr/>
              <a:t>‹#›</a:t>
            </a:fld>
            <a:endParaRPr lang="en-US" altLang="ja-JP"/>
          </a:p>
        </p:txBody>
      </p:sp>
    </p:spTree>
    <p:extLst>
      <p:ext uri="{BB962C8B-B14F-4D97-AF65-F5344CB8AC3E}">
        <p14:creationId xmlns:p14="http://schemas.microsoft.com/office/powerpoint/2010/main" val="4228002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u="sng"/>
            </a:lvl1pPr>
          </a:lstStyle>
          <a:p>
            <a:pPr>
              <a:defRPr/>
            </a:pPr>
            <a:endParaRPr lang="en-US" altLang="ja-JP"/>
          </a:p>
        </p:txBody>
      </p:sp>
      <p:sp>
        <p:nvSpPr>
          <p:cNvPr id="6"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u="sng"/>
            </a:lvl1pPr>
          </a:lstStyle>
          <a:p>
            <a:fld id="{C5D9F3AA-B9CB-4B05-AA5D-C4A60C2055DA}" type="slidenum">
              <a:rPr lang="en-US" altLang="ja-JP"/>
              <a:pPr/>
              <a:t>‹#›</a:t>
            </a:fld>
            <a:endParaRPr lang="en-US" altLang="ja-JP"/>
          </a:p>
        </p:txBody>
      </p:sp>
    </p:spTree>
    <p:extLst>
      <p:ext uri="{BB962C8B-B14F-4D97-AF65-F5344CB8AC3E}">
        <p14:creationId xmlns:p14="http://schemas.microsoft.com/office/powerpoint/2010/main" val="20197346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u="sng"/>
            </a:lvl1pPr>
          </a:lstStyle>
          <a:p>
            <a:pPr>
              <a:defRPr/>
            </a:pPr>
            <a:endParaRPr lang="en-US" altLang="ja-JP"/>
          </a:p>
        </p:txBody>
      </p:sp>
      <p:sp>
        <p:nvSpPr>
          <p:cNvPr id="8"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u="sng"/>
            </a:lvl1pPr>
          </a:lstStyle>
          <a:p>
            <a:fld id="{EC1B96FA-7829-4532-BC18-510CF390C0E3}" type="slidenum">
              <a:rPr lang="en-US" altLang="ja-JP"/>
              <a:pPr/>
              <a:t>‹#›</a:t>
            </a:fld>
            <a:endParaRPr lang="en-US" altLang="ja-JP"/>
          </a:p>
        </p:txBody>
      </p:sp>
    </p:spTree>
    <p:extLst>
      <p:ext uri="{BB962C8B-B14F-4D97-AF65-F5344CB8AC3E}">
        <p14:creationId xmlns:p14="http://schemas.microsoft.com/office/powerpoint/2010/main" val="38196734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defRPr u="sng"/>
            </a:lvl1pPr>
          </a:lstStyle>
          <a:p>
            <a:pPr>
              <a:defRPr/>
            </a:pPr>
            <a:endParaRPr lang="en-US" altLang="ja-JP"/>
          </a:p>
        </p:txBody>
      </p:sp>
      <p:sp>
        <p:nvSpPr>
          <p:cNvPr id="4"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u="sng"/>
            </a:lvl1pPr>
          </a:lstStyle>
          <a:p>
            <a:fld id="{3DE9EB8D-092F-4D73-8D6E-23E6EFB35145}" type="slidenum">
              <a:rPr lang="en-US" altLang="ja-JP"/>
              <a:pPr/>
              <a:t>‹#›</a:t>
            </a:fld>
            <a:endParaRPr lang="en-US" altLang="ja-JP"/>
          </a:p>
        </p:txBody>
      </p:sp>
    </p:spTree>
    <p:extLst>
      <p:ext uri="{BB962C8B-B14F-4D97-AF65-F5344CB8AC3E}">
        <p14:creationId xmlns:p14="http://schemas.microsoft.com/office/powerpoint/2010/main" val="20702825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u="sng"/>
            </a:lvl1pPr>
          </a:lstStyle>
          <a:p>
            <a:pPr>
              <a:defRPr/>
            </a:pPr>
            <a:endParaRPr lang="en-US" altLang="ja-JP"/>
          </a:p>
        </p:txBody>
      </p:sp>
      <p:sp>
        <p:nvSpPr>
          <p:cNvPr id="3"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u="sng"/>
            </a:lvl1pPr>
          </a:lstStyle>
          <a:p>
            <a:fld id="{ED4B6979-A163-4592-BD70-89C435DE0E3C}" type="slidenum">
              <a:rPr lang="en-US" altLang="ja-JP"/>
              <a:pPr/>
              <a:t>‹#›</a:t>
            </a:fld>
            <a:endParaRPr lang="en-US" altLang="ja-JP"/>
          </a:p>
        </p:txBody>
      </p:sp>
    </p:spTree>
    <p:extLst>
      <p:ext uri="{BB962C8B-B14F-4D97-AF65-F5344CB8AC3E}">
        <p14:creationId xmlns:p14="http://schemas.microsoft.com/office/powerpoint/2010/main" val="28654449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u="sng"/>
            </a:lvl1pPr>
          </a:lstStyle>
          <a:p>
            <a:pPr>
              <a:defRPr/>
            </a:pPr>
            <a:endParaRPr lang="en-US" altLang="ja-JP"/>
          </a:p>
        </p:txBody>
      </p:sp>
      <p:sp>
        <p:nvSpPr>
          <p:cNvPr id="6"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u="sng"/>
            </a:lvl1pPr>
          </a:lstStyle>
          <a:p>
            <a:fld id="{87F00DCE-F253-4838-8B3B-334DC726A72C}" type="slidenum">
              <a:rPr lang="en-US" altLang="ja-JP"/>
              <a:pPr/>
              <a:t>‹#›</a:t>
            </a:fld>
            <a:endParaRPr lang="en-US" altLang="ja-JP"/>
          </a:p>
        </p:txBody>
      </p:sp>
    </p:spTree>
    <p:extLst>
      <p:ext uri="{BB962C8B-B14F-4D97-AF65-F5344CB8AC3E}">
        <p14:creationId xmlns:p14="http://schemas.microsoft.com/office/powerpoint/2010/main" val="2516136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9"/>
          <p:cNvSpPr>
            <a:spLocks noGrp="1" noChangeArrowheads="1"/>
          </p:cNvSpPr>
          <p:nvPr>
            <p:ph type="sldNum" sz="quarter" idx="12"/>
          </p:nvPr>
        </p:nvSpPr>
        <p:spPr/>
        <p:txBody>
          <a:bodyPr/>
          <a:lstStyle>
            <a:lvl1pPr>
              <a:defRPr/>
            </a:lvl1pPr>
          </a:lstStyle>
          <a:p>
            <a:fld id="{40DAE34B-51AD-4586-9717-2E4219BD963F}" type="slidenum">
              <a:rPr lang="en-US" altLang="ja-JP"/>
              <a:pPr/>
              <a:t>‹#›</a:t>
            </a:fld>
            <a:endParaRPr lang="en-US" altLang="ja-JP" sz="1400" b="0"/>
          </a:p>
        </p:txBody>
      </p:sp>
    </p:spTree>
    <p:extLst>
      <p:ext uri="{BB962C8B-B14F-4D97-AF65-F5344CB8AC3E}">
        <p14:creationId xmlns:p14="http://schemas.microsoft.com/office/powerpoint/2010/main" val="9753629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u="sng"/>
            </a:lvl1pPr>
          </a:lstStyle>
          <a:p>
            <a:pPr>
              <a:defRPr/>
            </a:pPr>
            <a:endParaRPr lang="en-US" altLang="ja-JP"/>
          </a:p>
        </p:txBody>
      </p:sp>
      <p:sp>
        <p:nvSpPr>
          <p:cNvPr id="6"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u="sng"/>
            </a:lvl1pPr>
          </a:lstStyle>
          <a:p>
            <a:fld id="{C69EDA09-3CB4-4161-91B2-1A5457C022DA}" type="slidenum">
              <a:rPr lang="en-US" altLang="ja-JP"/>
              <a:pPr/>
              <a:t>‹#›</a:t>
            </a:fld>
            <a:endParaRPr lang="en-US" altLang="ja-JP"/>
          </a:p>
        </p:txBody>
      </p:sp>
    </p:spTree>
    <p:extLst>
      <p:ext uri="{BB962C8B-B14F-4D97-AF65-F5344CB8AC3E}">
        <p14:creationId xmlns:p14="http://schemas.microsoft.com/office/powerpoint/2010/main" val="14787655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u="sng"/>
            </a:lvl1pPr>
          </a:lstStyle>
          <a:p>
            <a:pPr>
              <a:defRPr/>
            </a:pPr>
            <a:endParaRPr lang="en-US" altLang="ja-JP"/>
          </a:p>
        </p:txBody>
      </p:sp>
      <p:sp>
        <p:nvSpPr>
          <p:cNvPr id="5"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u="sng"/>
            </a:lvl1pPr>
          </a:lstStyle>
          <a:p>
            <a:fld id="{F34EA44E-10A0-46F7-BC2B-A7CEA1A04541}" type="slidenum">
              <a:rPr lang="en-US" altLang="ja-JP"/>
              <a:pPr/>
              <a:t>‹#›</a:t>
            </a:fld>
            <a:endParaRPr lang="en-US" altLang="ja-JP"/>
          </a:p>
        </p:txBody>
      </p:sp>
    </p:spTree>
    <p:extLst>
      <p:ext uri="{BB962C8B-B14F-4D97-AF65-F5344CB8AC3E}">
        <p14:creationId xmlns:p14="http://schemas.microsoft.com/office/powerpoint/2010/main" val="10534874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u="sng"/>
            </a:lvl1pPr>
          </a:lstStyle>
          <a:p>
            <a:pPr>
              <a:defRPr/>
            </a:pPr>
            <a:endParaRPr lang="en-US" altLang="ja-JP"/>
          </a:p>
        </p:txBody>
      </p:sp>
      <p:sp>
        <p:nvSpPr>
          <p:cNvPr id="5" name="Rectangle 5"/>
          <p:cNvSpPr>
            <a:spLocks noGrp="1" noChangeArrowheads="1"/>
          </p:cNvSpPr>
          <p:nvPr>
            <p:ph type="ftr" sz="quarter" idx="11"/>
          </p:nvPr>
        </p:nvSpPr>
        <p:spPr/>
        <p:txBody>
          <a:bodyPr/>
          <a:lstStyle>
            <a:lvl1pPr>
              <a:defRPr u="sng"/>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u="sng"/>
            </a:lvl1pPr>
          </a:lstStyle>
          <a:p>
            <a:fld id="{5C2F5944-34B6-458E-809D-7E64E7F1E4FB}" type="slidenum">
              <a:rPr lang="en-US" altLang="ja-JP"/>
              <a:pPr/>
              <a:t>‹#›</a:t>
            </a:fld>
            <a:endParaRPr lang="en-US" altLang="ja-JP"/>
          </a:p>
        </p:txBody>
      </p:sp>
    </p:spTree>
    <p:extLst>
      <p:ext uri="{BB962C8B-B14F-4D97-AF65-F5344CB8AC3E}">
        <p14:creationId xmlns:p14="http://schemas.microsoft.com/office/powerpoint/2010/main" val="4040277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9"/>
          <p:cNvSpPr>
            <a:spLocks noGrp="1" noChangeArrowheads="1"/>
          </p:cNvSpPr>
          <p:nvPr>
            <p:ph type="sldNum" sz="quarter" idx="12"/>
          </p:nvPr>
        </p:nvSpPr>
        <p:spPr/>
        <p:txBody>
          <a:bodyPr/>
          <a:lstStyle>
            <a:lvl1pPr>
              <a:defRPr/>
            </a:lvl1pPr>
          </a:lstStyle>
          <a:p>
            <a:fld id="{D3AF142A-F660-47AD-970E-5B28E75E7638}" type="slidenum">
              <a:rPr lang="en-US" altLang="ja-JP"/>
              <a:pPr/>
              <a:t>‹#›</a:t>
            </a:fld>
            <a:endParaRPr lang="en-US" altLang="ja-JP" sz="1400" b="0"/>
          </a:p>
        </p:txBody>
      </p:sp>
    </p:spTree>
    <p:extLst>
      <p:ext uri="{BB962C8B-B14F-4D97-AF65-F5344CB8AC3E}">
        <p14:creationId xmlns:p14="http://schemas.microsoft.com/office/powerpoint/2010/main" val="662918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159"/>
          <p:cNvSpPr>
            <a:spLocks noGrp="1" noChangeArrowheads="1"/>
          </p:cNvSpPr>
          <p:nvPr>
            <p:ph type="sldNum" sz="quarter" idx="12"/>
          </p:nvPr>
        </p:nvSpPr>
        <p:spPr/>
        <p:txBody>
          <a:bodyPr/>
          <a:lstStyle>
            <a:lvl1pPr>
              <a:defRPr/>
            </a:lvl1pPr>
          </a:lstStyle>
          <a:p>
            <a:fld id="{B130C4C2-E1C3-48E6-925A-A28937F99E5E}" type="slidenum">
              <a:rPr lang="en-US" altLang="ja-JP"/>
              <a:pPr/>
              <a:t>‹#›</a:t>
            </a:fld>
            <a:endParaRPr lang="en-US" altLang="ja-JP" sz="1400" b="0"/>
          </a:p>
        </p:txBody>
      </p:sp>
    </p:spTree>
    <p:extLst>
      <p:ext uri="{BB962C8B-B14F-4D97-AF65-F5344CB8AC3E}">
        <p14:creationId xmlns:p14="http://schemas.microsoft.com/office/powerpoint/2010/main" val="299348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lvl1pPr>
          </a:lstStyle>
          <a:p>
            <a:pPr>
              <a:defRPr/>
            </a:pPr>
            <a:endParaRPr lang="en-US" altLang="ja-JP"/>
          </a:p>
        </p:txBody>
      </p:sp>
      <p:sp>
        <p:nvSpPr>
          <p:cNvPr id="9" name="Rectangle 159"/>
          <p:cNvSpPr>
            <a:spLocks noGrp="1" noChangeArrowheads="1"/>
          </p:cNvSpPr>
          <p:nvPr>
            <p:ph type="sldNum" sz="quarter" idx="12"/>
          </p:nvPr>
        </p:nvSpPr>
        <p:spPr/>
        <p:txBody>
          <a:bodyPr/>
          <a:lstStyle>
            <a:lvl1pPr>
              <a:defRPr/>
            </a:lvl1pPr>
          </a:lstStyle>
          <a:p>
            <a:fld id="{D4C0F479-612D-4137-93B4-BD066A0FDDA0}" type="slidenum">
              <a:rPr lang="en-US" altLang="ja-JP"/>
              <a:pPr/>
              <a:t>‹#›</a:t>
            </a:fld>
            <a:endParaRPr lang="en-US" altLang="ja-JP" sz="1400" b="0"/>
          </a:p>
        </p:txBody>
      </p:sp>
    </p:spTree>
    <p:extLst>
      <p:ext uri="{BB962C8B-B14F-4D97-AF65-F5344CB8AC3E}">
        <p14:creationId xmlns:p14="http://schemas.microsoft.com/office/powerpoint/2010/main" val="321639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159"/>
          <p:cNvSpPr>
            <a:spLocks noGrp="1" noChangeArrowheads="1"/>
          </p:cNvSpPr>
          <p:nvPr>
            <p:ph type="sldNum" sz="quarter" idx="12"/>
          </p:nvPr>
        </p:nvSpPr>
        <p:spPr/>
        <p:txBody>
          <a:bodyPr/>
          <a:lstStyle>
            <a:lvl1pPr>
              <a:defRPr/>
            </a:lvl1pPr>
          </a:lstStyle>
          <a:p>
            <a:fld id="{C88FA3AF-0081-45C9-82DC-B0135692A1A6}" type="slidenum">
              <a:rPr lang="en-US" altLang="ja-JP"/>
              <a:pPr/>
              <a:t>‹#›</a:t>
            </a:fld>
            <a:endParaRPr lang="en-US" altLang="ja-JP" sz="1400" b="0"/>
          </a:p>
        </p:txBody>
      </p:sp>
    </p:spTree>
    <p:extLst>
      <p:ext uri="{BB962C8B-B14F-4D97-AF65-F5344CB8AC3E}">
        <p14:creationId xmlns:p14="http://schemas.microsoft.com/office/powerpoint/2010/main" val="156021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159"/>
          <p:cNvSpPr>
            <a:spLocks noGrp="1" noChangeArrowheads="1"/>
          </p:cNvSpPr>
          <p:nvPr>
            <p:ph type="sldNum" sz="quarter" idx="12"/>
          </p:nvPr>
        </p:nvSpPr>
        <p:spPr/>
        <p:txBody>
          <a:bodyPr/>
          <a:lstStyle>
            <a:lvl1pPr>
              <a:defRPr/>
            </a:lvl1pPr>
          </a:lstStyle>
          <a:p>
            <a:fld id="{A4053155-89C4-4DA8-9E60-139EC413662D}" type="slidenum">
              <a:rPr lang="en-US" altLang="ja-JP"/>
              <a:pPr/>
              <a:t>‹#›</a:t>
            </a:fld>
            <a:endParaRPr lang="en-US" altLang="ja-JP" sz="1400" b="0"/>
          </a:p>
        </p:txBody>
      </p:sp>
    </p:spTree>
    <p:extLst>
      <p:ext uri="{BB962C8B-B14F-4D97-AF65-F5344CB8AC3E}">
        <p14:creationId xmlns:p14="http://schemas.microsoft.com/office/powerpoint/2010/main" val="3083988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159"/>
          <p:cNvSpPr>
            <a:spLocks noGrp="1" noChangeArrowheads="1"/>
          </p:cNvSpPr>
          <p:nvPr>
            <p:ph type="sldNum" sz="quarter" idx="12"/>
          </p:nvPr>
        </p:nvSpPr>
        <p:spPr/>
        <p:txBody>
          <a:bodyPr/>
          <a:lstStyle>
            <a:lvl1pPr>
              <a:defRPr/>
            </a:lvl1pPr>
          </a:lstStyle>
          <a:p>
            <a:fld id="{43D6F998-287F-4176-9189-5FE816959A9B}" type="slidenum">
              <a:rPr lang="en-US" altLang="ja-JP"/>
              <a:pPr/>
              <a:t>‹#›</a:t>
            </a:fld>
            <a:endParaRPr lang="en-US" altLang="ja-JP" sz="1400" b="0"/>
          </a:p>
        </p:txBody>
      </p:sp>
    </p:spTree>
    <p:extLst>
      <p:ext uri="{BB962C8B-B14F-4D97-AF65-F5344CB8AC3E}">
        <p14:creationId xmlns:p14="http://schemas.microsoft.com/office/powerpoint/2010/main" val="205274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8"/>
          <p:cNvSpPr>
            <a:spLocks noGrp="1" noChangeArrowheads="1"/>
          </p:cNvSpPr>
          <p:nvPr>
            <p:ph type="sldNum" sz="quarter" idx="12"/>
          </p:nvPr>
        </p:nvSpPr>
        <p:spPr/>
        <p:txBody>
          <a:bodyPr/>
          <a:lstStyle>
            <a:lvl1pPr>
              <a:defRPr/>
            </a:lvl1pPr>
          </a:lstStyle>
          <a:p>
            <a:fld id="{521781A8-D183-4D18-8FF4-DD66809D2052}" type="slidenum">
              <a:rPr lang="en-US" altLang="ja-JP"/>
              <a:pPr/>
              <a:t>‹#›</a:t>
            </a:fld>
            <a:endParaRPr lang="en-US" altLang="ja-JP" sz="1400" b="0"/>
          </a:p>
        </p:txBody>
      </p:sp>
    </p:spTree>
    <p:extLst>
      <p:ext uri="{BB962C8B-B14F-4D97-AF65-F5344CB8AC3E}">
        <p14:creationId xmlns:p14="http://schemas.microsoft.com/office/powerpoint/2010/main" val="490834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159"/>
          <p:cNvSpPr>
            <a:spLocks noGrp="1" noChangeArrowheads="1"/>
          </p:cNvSpPr>
          <p:nvPr>
            <p:ph type="sldNum" sz="quarter" idx="12"/>
          </p:nvPr>
        </p:nvSpPr>
        <p:spPr/>
        <p:txBody>
          <a:bodyPr/>
          <a:lstStyle>
            <a:lvl1pPr>
              <a:defRPr/>
            </a:lvl1pPr>
          </a:lstStyle>
          <a:p>
            <a:fld id="{1EBE33F2-8D5C-4A7A-A086-7AD889231359}" type="slidenum">
              <a:rPr lang="en-US" altLang="ja-JP"/>
              <a:pPr/>
              <a:t>‹#›</a:t>
            </a:fld>
            <a:endParaRPr lang="en-US" altLang="ja-JP" sz="1400" b="0"/>
          </a:p>
        </p:txBody>
      </p:sp>
    </p:spTree>
    <p:extLst>
      <p:ext uri="{BB962C8B-B14F-4D97-AF65-F5344CB8AC3E}">
        <p14:creationId xmlns:p14="http://schemas.microsoft.com/office/powerpoint/2010/main" val="2353699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9"/>
          <p:cNvSpPr>
            <a:spLocks noGrp="1" noChangeArrowheads="1"/>
          </p:cNvSpPr>
          <p:nvPr>
            <p:ph type="sldNum" sz="quarter" idx="12"/>
          </p:nvPr>
        </p:nvSpPr>
        <p:spPr/>
        <p:txBody>
          <a:bodyPr/>
          <a:lstStyle>
            <a:lvl1pPr>
              <a:defRPr/>
            </a:lvl1pPr>
          </a:lstStyle>
          <a:p>
            <a:fld id="{8359DBDF-2E68-4184-9F6D-601C16DEC0F8}" type="slidenum">
              <a:rPr lang="en-US" altLang="ja-JP"/>
              <a:pPr/>
              <a:t>‹#›</a:t>
            </a:fld>
            <a:endParaRPr lang="en-US" altLang="ja-JP" sz="1400" b="0"/>
          </a:p>
        </p:txBody>
      </p:sp>
    </p:spTree>
    <p:extLst>
      <p:ext uri="{BB962C8B-B14F-4D97-AF65-F5344CB8AC3E}">
        <p14:creationId xmlns:p14="http://schemas.microsoft.com/office/powerpoint/2010/main" val="369536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05563" y="930275"/>
            <a:ext cx="2052637" cy="53324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46063" y="930275"/>
            <a:ext cx="6007100" cy="53324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9"/>
          <p:cNvSpPr>
            <a:spLocks noGrp="1" noChangeArrowheads="1"/>
          </p:cNvSpPr>
          <p:nvPr>
            <p:ph type="sldNum" sz="quarter" idx="12"/>
          </p:nvPr>
        </p:nvSpPr>
        <p:spPr/>
        <p:txBody>
          <a:bodyPr/>
          <a:lstStyle>
            <a:lvl1pPr>
              <a:defRPr/>
            </a:lvl1pPr>
          </a:lstStyle>
          <a:p>
            <a:fld id="{C00869B3-4F92-42F8-9F99-C9288AF1EAB8}" type="slidenum">
              <a:rPr lang="en-US" altLang="ja-JP"/>
              <a:pPr/>
              <a:t>‹#›</a:t>
            </a:fld>
            <a:endParaRPr lang="en-US" altLang="ja-JP" sz="1400" b="0"/>
          </a:p>
        </p:txBody>
      </p:sp>
    </p:spTree>
    <p:extLst>
      <p:ext uri="{BB962C8B-B14F-4D97-AF65-F5344CB8AC3E}">
        <p14:creationId xmlns:p14="http://schemas.microsoft.com/office/powerpoint/2010/main" val="1316635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18" descr="テンプレ背景1（日本語・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50825" y="1268413"/>
            <a:ext cx="8637588" cy="1470025"/>
          </a:xfrm>
        </p:spPr>
        <p:txBody>
          <a:bodyPr anchor="t" anchorCtr="1"/>
          <a:lstStyle>
            <a:lvl1pPr algn="l">
              <a:defRPr>
                <a:solidFill>
                  <a:srgbClr val="FF9933"/>
                </a:solidFill>
              </a:defRPr>
            </a:lvl1pPr>
          </a:lstStyle>
          <a:p>
            <a:pPr lvl="0"/>
            <a:r>
              <a:rPr lang="ja-JP" altLang="en-US" noProof="0" smtClean="0"/>
              <a:t>マスター タイトルの書式設定</a:t>
            </a:r>
          </a:p>
        </p:txBody>
      </p:sp>
      <p:sp>
        <p:nvSpPr>
          <p:cNvPr id="7171" name="Rectangle 3"/>
          <p:cNvSpPr>
            <a:spLocks noGrp="1" noChangeArrowheads="1"/>
          </p:cNvSpPr>
          <p:nvPr>
            <p:ph type="subTitle" idx="1"/>
          </p:nvPr>
        </p:nvSpPr>
        <p:spPr>
          <a:xfrm>
            <a:off x="250825" y="2924175"/>
            <a:ext cx="8642350" cy="3241675"/>
          </a:xfrm>
        </p:spPr>
        <p:txBody>
          <a:bodyPr/>
          <a:lstStyle>
            <a:lvl1pPr marL="0" indent="0" algn="ctr">
              <a:buFontTx/>
              <a:buNone/>
              <a:defRPr>
                <a:solidFill>
                  <a:srgbClr val="66CCFF"/>
                </a:solidFill>
              </a:defRPr>
            </a:lvl1pPr>
          </a:lstStyle>
          <a:p>
            <a:pPr lvl="0"/>
            <a:r>
              <a:rPr lang="ja-JP" altLang="en-US" noProof="0" smtClean="0"/>
              <a:t>マスター サブタイトルの書式設定</a:t>
            </a:r>
          </a:p>
        </p:txBody>
      </p:sp>
      <p:sp>
        <p:nvSpPr>
          <p:cNvPr id="5" name="Rectangle 7"/>
          <p:cNvSpPr>
            <a:spLocks noGrp="1" noChangeArrowheads="1"/>
          </p:cNvSpPr>
          <p:nvPr>
            <p:ph type="sldNum" sz="quarter" idx="10"/>
          </p:nvPr>
        </p:nvSpPr>
        <p:spPr/>
        <p:txBody>
          <a:bodyPr/>
          <a:lstStyle>
            <a:lvl1pPr>
              <a:defRPr/>
            </a:lvl1pPr>
          </a:lstStyle>
          <a:p>
            <a:fld id="{06689943-7A7F-4BF3-A459-C4DAAFDC10A2}" type="slidenum">
              <a:rPr lang="en-US" altLang="ja-JP"/>
              <a:pPr/>
              <a:t>‹#›</a:t>
            </a:fld>
            <a:endParaRPr lang="en-US" altLang="ja-JP" sz="1400"/>
          </a:p>
        </p:txBody>
      </p:sp>
    </p:spTree>
    <p:extLst>
      <p:ext uri="{BB962C8B-B14F-4D97-AF65-F5344CB8AC3E}">
        <p14:creationId xmlns:p14="http://schemas.microsoft.com/office/powerpoint/2010/main" val="4180494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53A00FD-A336-43AE-A23D-54D8382018A3}"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A47F5893-44C9-4B45-8E1B-830F5512C9A1}" type="slidenum">
              <a:rPr lang="en-US" altLang="ja-JP"/>
              <a:pPr/>
              <a:t>‹#›</a:t>
            </a:fld>
            <a:endParaRPr lang="en-US" altLang="ja-JP"/>
          </a:p>
        </p:txBody>
      </p:sp>
    </p:spTree>
    <p:extLst>
      <p:ext uri="{BB962C8B-B14F-4D97-AF65-F5344CB8AC3E}">
        <p14:creationId xmlns:p14="http://schemas.microsoft.com/office/powerpoint/2010/main" val="371405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A717A91-1C02-4563-8D58-978077A9EE1A}" type="datetime4">
              <a:rPr lang="en-US"/>
              <a:pPr>
                <a:defRPr/>
              </a:pPr>
              <a:t>June 18, 2018</a:t>
            </a:fld>
            <a:endParaRPr 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9D351A1A-A03E-4A15-8351-2E6CFC43E98D}" type="slidenum">
              <a:rPr lang="en-US" altLang="ja-JP"/>
              <a:pPr/>
              <a:t>‹#›</a:t>
            </a:fld>
            <a:endParaRPr lang="en-US" altLang="ja-JP"/>
          </a:p>
        </p:txBody>
      </p:sp>
    </p:spTree>
    <p:extLst>
      <p:ext uri="{BB962C8B-B14F-4D97-AF65-F5344CB8AC3E}">
        <p14:creationId xmlns:p14="http://schemas.microsoft.com/office/powerpoint/2010/main" val="2416628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fld id="{913D6F5A-048A-4084-AC27-5D2D2639F13A}"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1F8DF7BE-E628-45CF-9F1D-2C9F17D2BEF7}" type="slidenum">
              <a:rPr lang="en-US" altLang="ja-JP"/>
              <a:pPr/>
              <a:t>‹#›</a:t>
            </a:fld>
            <a:endParaRPr lang="en-US" altLang="ja-JP"/>
          </a:p>
        </p:txBody>
      </p:sp>
    </p:spTree>
    <p:extLst>
      <p:ext uri="{BB962C8B-B14F-4D97-AF65-F5344CB8AC3E}">
        <p14:creationId xmlns:p14="http://schemas.microsoft.com/office/powerpoint/2010/main" val="1716320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fld id="{294CE0CE-186A-4D66-96A5-13DA88C1DA47}" type="datetime4">
              <a:rPr lang="en-US"/>
              <a:pPr>
                <a:defRPr/>
              </a:pPr>
              <a:t>June 18, 2018</a:t>
            </a:fld>
            <a:endParaRPr lang="en-US"/>
          </a:p>
        </p:txBody>
      </p:sp>
      <p:sp>
        <p:nvSpPr>
          <p:cNvPr id="8" name="フッター プレースホルダー 7"/>
          <p:cNvSpPr>
            <a:spLocks noGrp="1"/>
          </p:cNvSpPr>
          <p:nvPr>
            <p:ph type="ftr" sz="quarter" idx="11"/>
          </p:nvPr>
        </p:nvSpPr>
        <p:spPr/>
        <p:txBody>
          <a:bodyPr/>
          <a:lstStyle>
            <a:lvl1pPr>
              <a:defRPr/>
            </a:lvl1pPr>
          </a:lstStyle>
          <a:p>
            <a:pPr>
              <a:defRPr/>
            </a:pPr>
            <a:endParaRPr lang="ja-JP" altLang="ja-JP"/>
          </a:p>
        </p:txBody>
      </p:sp>
      <p:sp>
        <p:nvSpPr>
          <p:cNvPr id="9" name="スライド番号プレースホルダー 8"/>
          <p:cNvSpPr>
            <a:spLocks noGrp="1"/>
          </p:cNvSpPr>
          <p:nvPr>
            <p:ph type="sldNum" sz="quarter" idx="12"/>
          </p:nvPr>
        </p:nvSpPr>
        <p:spPr/>
        <p:txBody>
          <a:bodyPr/>
          <a:lstStyle>
            <a:lvl1pPr>
              <a:defRPr/>
            </a:lvl1pPr>
          </a:lstStyle>
          <a:p>
            <a:fld id="{B59DDCDC-F6BE-4814-A6E0-DF807D59412C}" type="slidenum">
              <a:rPr lang="en-US" altLang="ja-JP"/>
              <a:pPr/>
              <a:t>‹#›</a:t>
            </a:fld>
            <a:endParaRPr lang="en-US" altLang="ja-JP"/>
          </a:p>
        </p:txBody>
      </p:sp>
    </p:spTree>
    <p:extLst>
      <p:ext uri="{BB962C8B-B14F-4D97-AF65-F5344CB8AC3E}">
        <p14:creationId xmlns:p14="http://schemas.microsoft.com/office/powerpoint/2010/main" val="1840793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fld id="{9EA322DF-737E-42E7-BA53-20CCE4619792}" type="datetime4">
              <a:rPr lang="en-US"/>
              <a:pPr>
                <a:defRPr/>
              </a:pPr>
              <a:t>June 18, 2018</a:t>
            </a:fld>
            <a:endParaRPr lang="en-US"/>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ja-JP"/>
          </a:p>
        </p:txBody>
      </p:sp>
      <p:sp>
        <p:nvSpPr>
          <p:cNvPr id="5" name="スライド番号プレースホルダー 4"/>
          <p:cNvSpPr>
            <a:spLocks noGrp="1"/>
          </p:cNvSpPr>
          <p:nvPr>
            <p:ph type="sldNum" sz="quarter" idx="12"/>
          </p:nvPr>
        </p:nvSpPr>
        <p:spPr/>
        <p:txBody>
          <a:bodyPr/>
          <a:lstStyle>
            <a:lvl1pPr>
              <a:defRPr/>
            </a:lvl1pPr>
          </a:lstStyle>
          <a:p>
            <a:fld id="{BABF3598-1674-468F-B321-D9E93D88AC6E}" type="slidenum">
              <a:rPr lang="en-US" altLang="ja-JP"/>
              <a:pPr/>
              <a:t>‹#›</a:t>
            </a:fld>
            <a:endParaRPr lang="en-US" altLang="ja-JP"/>
          </a:p>
        </p:txBody>
      </p:sp>
    </p:spTree>
    <p:extLst>
      <p:ext uri="{BB962C8B-B14F-4D97-AF65-F5344CB8AC3E}">
        <p14:creationId xmlns:p14="http://schemas.microsoft.com/office/powerpoint/2010/main" val="322605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fld id="{37A95515-5551-40F3-8409-BF058331133A}" type="datetime4">
              <a:rPr lang="en-US"/>
              <a:pPr>
                <a:defRPr/>
              </a:pPr>
              <a:t>June 18, 2018</a:t>
            </a:fld>
            <a:endParaRPr 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ja-JP"/>
          </a:p>
        </p:txBody>
      </p:sp>
      <p:sp>
        <p:nvSpPr>
          <p:cNvPr id="4" name="スライド番号プレースホルダー 3"/>
          <p:cNvSpPr>
            <a:spLocks noGrp="1"/>
          </p:cNvSpPr>
          <p:nvPr>
            <p:ph type="sldNum" sz="quarter" idx="12"/>
          </p:nvPr>
        </p:nvSpPr>
        <p:spPr/>
        <p:txBody>
          <a:bodyPr/>
          <a:lstStyle>
            <a:lvl1pPr>
              <a:defRPr/>
            </a:lvl1pPr>
          </a:lstStyle>
          <a:p>
            <a:fld id="{B92B565E-9A05-4959-8AE4-F1B0FA608A01}" type="slidenum">
              <a:rPr lang="en-US" altLang="ja-JP"/>
              <a:pPr/>
              <a:t>‹#›</a:t>
            </a:fld>
            <a:endParaRPr lang="en-US" altLang="ja-JP"/>
          </a:p>
        </p:txBody>
      </p:sp>
    </p:spTree>
    <p:extLst>
      <p:ext uri="{BB962C8B-B14F-4D97-AF65-F5344CB8AC3E}">
        <p14:creationId xmlns:p14="http://schemas.microsoft.com/office/powerpoint/2010/main" val="202737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158"/>
          <p:cNvSpPr>
            <a:spLocks noGrp="1" noChangeArrowheads="1"/>
          </p:cNvSpPr>
          <p:nvPr>
            <p:ph type="sldNum" sz="quarter" idx="12"/>
          </p:nvPr>
        </p:nvSpPr>
        <p:spPr/>
        <p:txBody>
          <a:bodyPr/>
          <a:lstStyle>
            <a:lvl1pPr>
              <a:defRPr/>
            </a:lvl1pPr>
          </a:lstStyle>
          <a:p>
            <a:fld id="{E7F5AD9D-1762-4A64-AFE4-3BD4C17B472B}" type="slidenum">
              <a:rPr lang="en-US" altLang="ja-JP"/>
              <a:pPr/>
              <a:t>‹#›</a:t>
            </a:fld>
            <a:endParaRPr lang="en-US" altLang="ja-JP" sz="1400" b="0"/>
          </a:p>
        </p:txBody>
      </p:sp>
    </p:spTree>
    <p:extLst>
      <p:ext uri="{BB962C8B-B14F-4D97-AF65-F5344CB8AC3E}">
        <p14:creationId xmlns:p14="http://schemas.microsoft.com/office/powerpoint/2010/main" val="2952926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fld id="{BA05AB4D-84F8-4D3F-94C8-144958915F9B}"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1B30C68B-E212-4FFE-BFB4-4188A706C341}" type="slidenum">
              <a:rPr lang="en-US" altLang="ja-JP"/>
              <a:pPr/>
              <a:t>‹#›</a:t>
            </a:fld>
            <a:endParaRPr lang="en-US" altLang="ja-JP"/>
          </a:p>
        </p:txBody>
      </p:sp>
    </p:spTree>
    <p:extLst>
      <p:ext uri="{BB962C8B-B14F-4D97-AF65-F5344CB8AC3E}">
        <p14:creationId xmlns:p14="http://schemas.microsoft.com/office/powerpoint/2010/main" val="227190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fld id="{6A661C3F-9108-4EB1-9CA2-8EA846DFF1ED}"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BDB786BD-1E41-43F9-BBCE-771AA50E8E69}" type="slidenum">
              <a:rPr lang="en-US" altLang="ja-JP"/>
              <a:pPr/>
              <a:t>‹#›</a:t>
            </a:fld>
            <a:endParaRPr lang="en-US" altLang="ja-JP"/>
          </a:p>
        </p:txBody>
      </p:sp>
    </p:spTree>
    <p:extLst>
      <p:ext uri="{BB962C8B-B14F-4D97-AF65-F5344CB8AC3E}">
        <p14:creationId xmlns:p14="http://schemas.microsoft.com/office/powerpoint/2010/main" val="4181013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5A299E9-B29A-4D96-A31C-5CB8E1F587C7}"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1B5D3F8C-91CF-4469-A31F-1F65459DB2EF}" type="slidenum">
              <a:rPr lang="en-US" altLang="ja-JP"/>
              <a:pPr/>
              <a:t>‹#›</a:t>
            </a:fld>
            <a:endParaRPr lang="en-US" altLang="ja-JP"/>
          </a:p>
        </p:txBody>
      </p:sp>
    </p:spTree>
    <p:extLst>
      <p:ext uri="{BB962C8B-B14F-4D97-AF65-F5344CB8AC3E}">
        <p14:creationId xmlns:p14="http://schemas.microsoft.com/office/powerpoint/2010/main" val="3946040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02C03-75CF-4885-984F-5C83722ACA3F}"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44FBB2E5-F921-4895-A663-8FD6BF31EDAB}" type="slidenum">
              <a:rPr lang="en-US" altLang="ja-JP"/>
              <a:pPr/>
              <a:t>‹#›</a:t>
            </a:fld>
            <a:endParaRPr lang="en-US" altLang="ja-JP"/>
          </a:p>
        </p:txBody>
      </p:sp>
    </p:spTree>
    <p:extLst>
      <p:ext uri="{BB962C8B-B14F-4D97-AF65-F5344CB8AC3E}">
        <p14:creationId xmlns:p14="http://schemas.microsoft.com/office/powerpoint/2010/main" val="3521864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87008F35-223C-4215-A887-DF85DF6E719C}" type="slidenum">
              <a:rPr lang="en-US" altLang="ja-JP"/>
              <a:pPr/>
              <a:t>‹#›</a:t>
            </a:fld>
            <a:endParaRPr lang="en-US" altLang="ja-JP"/>
          </a:p>
        </p:txBody>
      </p:sp>
    </p:spTree>
    <p:extLst>
      <p:ext uri="{BB962C8B-B14F-4D97-AF65-F5344CB8AC3E}">
        <p14:creationId xmlns:p14="http://schemas.microsoft.com/office/powerpoint/2010/main" val="2194929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BE91E077-68F3-4844-9DF2-71CF1CAC2634}" type="slidenum">
              <a:rPr lang="en-US" altLang="ja-JP"/>
              <a:pPr/>
              <a:t>‹#›</a:t>
            </a:fld>
            <a:endParaRPr lang="en-US" altLang="ja-JP"/>
          </a:p>
        </p:txBody>
      </p:sp>
    </p:spTree>
    <p:extLst>
      <p:ext uri="{BB962C8B-B14F-4D97-AF65-F5344CB8AC3E}">
        <p14:creationId xmlns:p14="http://schemas.microsoft.com/office/powerpoint/2010/main" val="2622879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7"/>
          <p:cNvSpPr>
            <a:spLocks noGrp="1" noChangeArrowheads="1"/>
          </p:cNvSpPr>
          <p:nvPr>
            <p:ph type="sldNum" sz="quarter" idx="10"/>
          </p:nvPr>
        </p:nvSpPr>
        <p:spPr>
          <a:ln/>
        </p:spPr>
        <p:txBody>
          <a:bodyPr/>
          <a:lstStyle>
            <a:lvl1pPr>
              <a:defRPr/>
            </a:lvl1pPr>
          </a:lstStyle>
          <a:p>
            <a:fld id="{5CCC9222-3F7E-4AEC-8928-6932E334B981}" type="slidenum">
              <a:rPr lang="en-US" altLang="ja-JP"/>
              <a:pPr/>
              <a:t>‹#›</a:t>
            </a:fld>
            <a:endParaRPr lang="en-US" altLang="ja-JP"/>
          </a:p>
        </p:txBody>
      </p:sp>
    </p:spTree>
    <p:extLst>
      <p:ext uri="{BB962C8B-B14F-4D97-AF65-F5344CB8AC3E}">
        <p14:creationId xmlns:p14="http://schemas.microsoft.com/office/powerpoint/2010/main" val="2331129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39750" y="981075"/>
            <a:ext cx="4062413" cy="530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754563" y="981075"/>
            <a:ext cx="4062412" cy="530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sldNum" sz="quarter" idx="10"/>
          </p:nvPr>
        </p:nvSpPr>
        <p:spPr>
          <a:ln/>
        </p:spPr>
        <p:txBody>
          <a:bodyPr/>
          <a:lstStyle>
            <a:lvl1pPr>
              <a:defRPr/>
            </a:lvl1pPr>
          </a:lstStyle>
          <a:p>
            <a:fld id="{71A82C3D-77C8-4F53-B822-94B1AFE9DE5F}" type="slidenum">
              <a:rPr lang="en-US" altLang="ja-JP"/>
              <a:pPr/>
              <a:t>‹#›</a:t>
            </a:fld>
            <a:endParaRPr lang="en-US" altLang="ja-JP"/>
          </a:p>
        </p:txBody>
      </p:sp>
    </p:spTree>
    <p:extLst>
      <p:ext uri="{BB962C8B-B14F-4D97-AF65-F5344CB8AC3E}">
        <p14:creationId xmlns:p14="http://schemas.microsoft.com/office/powerpoint/2010/main" val="3010294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7"/>
          <p:cNvSpPr>
            <a:spLocks noGrp="1" noChangeArrowheads="1"/>
          </p:cNvSpPr>
          <p:nvPr>
            <p:ph type="sldNum" sz="quarter" idx="10"/>
          </p:nvPr>
        </p:nvSpPr>
        <p:spPr>
          <a:ln/>
        </p:spPr>
        <p:txBody>
          <a:bodyPr/>
          <a:lstStyle>
            <a:lvl1pPr>
              <a:defRPr/>
            </a:lvl1pPr>
          </a:lstStyle>
          <a:p>
            <a:fld id="{1FB98174-AB36-4CF5-89B0-FEC67267D2BF}" type="slidenum">
              <a:rPr lang="en-US" altLang="ja-JP"/>
              <a:pPr/>
              <a:t>‹#›</a:t>
            </a:fld>
            <a:endParaRPr lang="en-US" altLang="ja-JP"/>
          </a:p>
        </p:txBody>
      </p:sp>
    </p:spTree>
    <p:extLst>
      <p:ext uri="{BB962C8B-B14F-4D97-AF65-F5344CB8AC3E}">
        <p14:creationId xmlns:p14="http://schemas.microsoft.com/office/powerpoint/2010/main" val="320675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7"/>
          <p:cNvSpPr>
            <a:spLocks noGrp="1" noChangeArrowheads="1"/>
          </p:cNvSpPr>
          <p:nvPr>
            <p:ph type="sldNum" sz="quarter" idx="10"/>
          </p:nvPr>
        </p:nvSpPr>
        <p:spPr>
          <a:ln/>
        </p:spPr>
        <p:txBody>
          <a:bodyPr/>
          <a:lstStyle>
            <a:lvl1pPr>
              <a:defRPr/>
            </a:lvl1pPr>
          </a:lstStyle>
          <a:p>
            <a:fld id="{953C69E9-F81F-4853-9DFF-BC3DF26D3378}" type="slidenum">
              <a:rPr lang="en-US" altLang="ja-JP"/>
              <a:pPr/>
              <a:t>‹#›</a:t>
            </a:fld>
            <a:endParaRPr lang="en-US" altLang="ja-JP"/>
          </a:p>
        </p:txBody>
      </p:sp>
    </p:spTree>
    <p:extLst>
      <p:ext uri="{BB962C8B-B14F-4D97-AF65-F5344CB8AC3E}">
        <p14:creationId xmlns:p14="http://schemas.microsoft.com/office/powerpoint/2010/main" val="188165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158"/>
          <p:cNvSpPr>
            <a:spLocks noGrp="1" noChangeArrowheads="1"/>
          </p:cNvSpPr>
          <p:nvPr>
            <p:ph type="sldNum" sz="quarter" idx="12"/>
          </p:nvPr>
        </p:nvSpPr>
        <p:spPr/>
        <p:txBody>
          <a:bodyPr/>
          <a:lstStyle>
            <a:lvl1pPr>
              <a:defRPr/>
            </a:lvl1pPr>
          </a:lstStyle>
          <a:p>
            <a:fld id="{AF31A7AD-E210-4510-8759-0FA1B7CA135D}" type="slidenum">
              <a:rPr lang="en-US" altLang="ja-JP"/>
              <a:pPr/>
              <a:t>‹#›</a:t>
            </a:fld>
            <a:endParaRPr lang="en-US" altLang="ja-JP" sz="1400" b="0"/>
          </a:p>
        </p:txBody>
      </p:sp>
    </p:spTree>
    <p:extLst>
      <p:ext uri="{BB962C8B-B14F-4D97-AF65-F5344CB8AC3E}">
        <p14:creationId xmlns:p14="http://schemas.microsoft.com/office/powerpoint/2010/main" val="125461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DD5EBDC9-DEA0-44A7-B0AD-36C93F116DDB}" type="slidenum">
              <a:rPr lang="en-US" altLang="ja-JP"/>
              <a:pPr/>
              <a:t>‹#›</a:t>
            </a:fld>
            <a:endParaRPr lang="en-US" altLang="ja-JP"/>
          </a:p>
        </p:txBody>
      </p:sp>
    </p:spTree>
    <p:extLst>
      <p:ext uri="{BB962C8B-B14F-4D97-AF65-F5344CB8AC3E}">
        <p14:creationId xmlns:p14="http://schemas.microsoft.com/office/powerpoint/2010/main" val="3049506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fld id="{73F8E38E-7742-4A12-B074-593E479A78C3}" type="slidenum">
              <a:rPr lang="en-US" altLang="ja-JP"/>
              <a:pPr/>
              <a:t>‹#›</a:t>
            </a:fld>
            <a:endParaRPr lang="en-US" altLang="ja-JP"/>
          </a:p>
        </p:txBody>
      </p:sp>
    </p:spTree>
    <p:extLst>
      <p:ext uri="{BB962C8B-B14F-4D97-AF65-F5344CB8AC3E}">
        <p14:creationId xmlns:p14="http://schemas.microsoft.com/office/powerpoint/2010/main" val="56753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fld id="{189973F1-6251-4232-A073-459946A4F7B1}" type="slidenum">
              <a:rPr lang="en-US" altLang="ja-JP"/>
              <a:pPr/>
              <a:t>‹#›</a:t>
            </a:fld>
            <a:endParaRPr lang="en-US" altLang="ja-JP"/>
          </a:p>
        </p:txBody>
      </p:sp>
    </p:spTree>
    <p:extLst>
      <p:ext uri="{BB962C8B-B14F-4D97-AF65-F5344CB8AC3E}">
        <p14:creationId xmlns:p14="http://schemas.microsoft.com/office/powerpoint/2010/main" val="1922022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5BCC969D-624B-4C8A-B751-ACFB11ED7BDB}" type="slidenum">
              <a:rPr lang="en-US" altLang="ja-JP"/>
              <a:pPr/>
              <a:t>‹#›</a:t>
            </a:fld>
            <a:endParaRPr lang="en-US" altLang="ja-JP"/>
          </a:p>
        </p:txBody>
      </p:sp>
    </p:spTree>
    <p:extLst>
      <p:ext uri="{BB962C8B-B14F-4D97-AF65-F5344CB8AC3E}">
        <p14:creationId xmlns:p14="http://schemas.microsoft.com/office/powerpoint/2010/main" val="2546111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161925"/>
            <a:ext cx="2068512" cy="6121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39750" y="161925"/>
            <a:ext cx="6056313" cy="6121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521CD7AC-DF8C-4BF0-9987-9D004E569DED}" type="slidenum">
              <a:rPr lang="en-US" altLang="ja-JP"/>
              <a:pPr/>
              <a:t>‹#›</a:t>
            </a:fld>
            <a:endParaRPr lang="en-US" altLang="ja-JP"/>
          </a:p>
        </p:txBody>
      </p:sp>
    </p:spTree>
    <p:extLst>
      <p:ext uri="{BB962C8B-B14F-4D97-AF65-F5344CB8AC3E}">
        <p14:creationId xmlns:p14="http://schemas.microsoft.com/office/powerpoint/2010/main" val="730008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767992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6212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853332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51087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8729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lvl1pPr>
          </a:lstStyle>
          <a:p>
            <a:pPr>
              <a:defRPr/>
            </a:pPr>
            <a:endParaRPr lang="en-US" altLang="ja-JP"/>
          </a:p>
        </p:txBody>
      </p:sp>
      <p:sp>
        <p:nvSpPr>
          <p:cNvPr id="9" name="Rectangle 158"/>
          <p:cNvSpPr>
            <a:spLocks noGrp="1" noChangeArrowheads="1"/>
          </p:cNvSpPr>
          <p:nvPr>
            <p:ph type="sldNum" sz="quarter" idx="12"/>
          </p:nvPr>
        </p:nvSpPr>
        <p:spPr/>
        <p:txBody>
          <a:bodyPr/>
          <a:lstStyle>
            <a:lvl1pPr>
              <a:defRPr/>
            </a:lvl1pPr>
          </a:lstStyle>
          <a:p>
            <a:fld id="{FBE9A292-33FF-4661-8119-9706DC4A2BC9}" type="slidenum">
              <a:rPr lang="en-US" altLang="ja-JP"/>
              <a:pPr/>
              <a:t>‹#›</a:t>
            </a:fld>
            <a:endParaRPr lang="en-US" altLang="ja-JP" sz="1400" b="0"/>
          </a:p>
        </p:txBody>
      </p:sp>
    </p:spTree>
    <p:extLst>
      <p:ext uri="{BB962C8B-B14F-4D97-AF65-F5344CB8AC3E}">
        <p14:creationId xmlns:p14="http://schemas.microsoft.com/office/powerpoint/2010/main" val="901255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222209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270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725339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600321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63829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680218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18" descr="テンプレ背景1（日本語・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50825" y="1268413"/>
            <a:ext cx="8637588" cy="1470025"/>
          </a:xfrm>
        </p:spPr>
        <p:txBody>
          <a:bodyPr anchor="t" anchorCtr="1"/>
          <a:lstStyle>
            <a:lvl1pPr algn="l">
              <a:defRPr>
                <a:solidFill>
                  <a:srgbClr val="FF9933"/>
                </a:solidFill>
              </a:defRPr>
            </a:lvl1pPr>
          </a:lstStyle>
          <a:p>
            <a:pPr lvl="0"/>
            <a:r>
              <a:rPr lang="ja-JP" altLang="en-US" noProof="0" smtClean="0"/>
              <a:t>マスター タイトルの書式設定</a:t>
            </a:r>
          </a:p>
        </p:txBody>
      </p:sp>
      <p:sp>
        <p:nvSpPr>
          <p:cNvPr id="7171" name="Rectangle 3"/>
          <p:cNvSpPr>
            <a:spLocks noGrp="1" noChangeArrowheads="1"/>
          </p:cNvSpPr>
          <p:nvPr>
            <p:ph type="subTitle" idx="1"/>
          </p:nvPr>
        </p:nvSpPr>
        <p:spPr>
          <a:xfrm>
            <a:off x="250825" y="2924175"/>
            <a:ext cx="8642350" cy="3241675"/>
          </a:xfrm>
        </p:spPr>
        <p:txBody>
          <a:bodyPr/>
          <a:lstStyle>
            <a:lvl1pPr marL="0" indent="0" algn="ctr">
              <a:buFontTx/>
              <a:buNone/>
              <a:defRPr>
                <a:solidFill>
                  <a:srgbClr val="66CCFF"/>
                </a:solidFill>
              </a:defRPr>
            </a:lvl1pPr>
          </a:lstStyle>
          <a:p>
            <a:pPr lvl="0"/>
            <a:r>
              <a:rPr lang="ja-JP" altLang="en-US" noProof="0" smtClean="0"/>
              <a:t>マスター サブタイトルの書式設定</a:t>
            </a:r>
          </a:p>
        </p:txBody>
      </p:sp>
      <p:sp>
        <p:nvSpPr>
          <p:cNvPr id="5" name="Rectangle 7"/>
          <p:cNvSpPr>
            <a:spLocks noGrp="1" noChangeArrowheads="1"/>
          </p:cNvSpPr>
          <p:nvPr>
            <p:ph type="sldNum" sz="quarter" idx="10"/>
          </p:nvPr>
        </p:nvSpPr>
        <p:spPr/>
        <p:txBody>
          <a:bodyPr/>
          <a:lstStyle>
            <a:lvl1pPr>
              <a:defRPr/>
            </a:lvl1pPr>
          </a:lstStyle>
          <a:p>
            <a:fld id="{2B650013-80F4-430D-9B14-43E452F4DD42}" type="slidenum">
              <a:rPr lang="en-US" altLang="ja-JP"/>
              <a:pPr/>
              <a:t>‹#›</a:t>
            </a:fld>
            <a:endParaRPr lang="en-US" altLang="ja-JP" sz="1400"/>
          </a:p>
        </p:txBody>
      </p:sp>
    </p:spTree>
    <p:extLst>
      <p:ext uri="{BB962C8B-B14F-4D97-AF65-F5344CB8AC3E}">
        <p14:creationId xmlns:p14="http://schemas.microsoft.com/office/powerpoint/2010/main" val="41622831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727F8AA-701E-4DAF-ADFE-26E4943A9AAB}"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0A2DCAD3-FC26-4FBD-9490-0305BA93D99D}" type="slidenum">
              <a:rPr lang="en-US" altLang="ja-JP"/>
              <a:pPr/>
              <a:t>‹#›</a:t>
            </a:fld>
            <a:endParaRPr lang="en-US" altLang="ja-JP"/>
          </a:p>
        </p:txBody>
      </p:sp>
    </p:spTree>
    <p:extLst>
      <p:ext uri="{BB962C8B-B14F-4D97-AF65-F5344CB8AC3E}">
        <p14:creationId xmlns:p14="http://schemas.microsoft.com/office/powerpoint/2010/main" val="3093983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6F15B56-0532-4BC9-A79C-F6895A4A0C44}" type="datetime4">
              <a:rPr lang="en-US"/>
              <a:pPr>
                <a:defRPr/>
              </a:pPr>
              <a:t>June 18, 2018</a:t>
            </a:fld>
            <a:endParaRPr 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F84FC506-7803-44B9-BC2D-D88A2833CCC7}" type="slidenum">
              <a:rPr lang="en-US" altLang="ja-JP"/>
              <a:pPr/>
              <a:t>‹#›</a:t>
            </a:fld>
            <a:endParaRPr lang="en-US" altLang="ja-JP"/>
          </a:p>
        </p:txBody>
      </p:sp>
    </p:spTree>
    <p:extLst>
      <p:ext uri="{BB962C8B-B14F-4D97-AF65-F5344CB8AC3E}">
        <p14:creationId xmlns:p14="http://schemas.microsoft.com/office/powerpoint/2010/main" val="1416420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fld id="{D16FB43E-2AFF-4739-B29A-798FE28EA893}"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C24DCC22-D5F0-4DDE-A451-A5FB3F7B4C2B}" type="slidenum">
              <a:rPr lang="en-US" altLang="ja-JP"/>
              <a:pPr/>
              <a:t>‹#›</a:t>
            </a:fld>
            <a:endParaRPr lang="en-US" altLang="ja-JP"/>
          </a:p>
        </p:txBody>
      </p:sp>
    </p:spTree>
    <p:extLst>
      <p:ext uri="{BB962C8B-B14F-4D97-AF65-F5344CB8AC3E}">
        <p14:creationId xmlns:p14="http://schemas.microsoft.com/office/powerpoint/2010/main" val="245110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158"/>
          <p:cNvSpPr>
            <a:spLocks noGrp="1" noChangeArrowheads="1"/>
          </p:cNvSpPr>
          <p:nvPr>
            <p:ph type="sldNum" sz="quarter" idx="12"/>
          </p:nvPr>
        </p:nvSpPr>
        <p:spPr/>
        <p:txBody>
          <a:bodyPr/>
          <a:lstStyle>
            <a:lvl1pPr>
              <a:defRPr/>
            </a:lvl1pPr>
          </a:lstStyle>
          <a:p>
            <a:fld id="{54300CE4-69A7-4C95-84F0-931365922906}" type="slidenum">
              <a:rPr lang="en-US" altLang="ja-JP"/>
              <a:pPr/>
              <a:t>‹#›</a:t>
            </a:fld>
            <a:endParaRPr lang="en-US" altLang="ja-JP" sz="1400" b="0"/>
          </a:p>
        </p:txBody>
      </p:sp>
    </p:spTree>
    <p:extLst>
      <p:ext uri="{BB962C8B-B14F-4D97-AF65-F5344CB8AC3E}">
        <p14:creationId xmlns:p14="http://schemas.microsoft.com/office/powerpoint/2010/main" val="2391929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fld id="{F48C261C-0428-4833-8049-B9CA37D2EA98}" type="datetime4">
              <a:rPr lang="en-US"/>
              <a:pPr>
                <a:defRPr/>
              </a:pPr>
              <a:t>June 18, 2018</a:t>
            </a:fld>
            <a:endParaRPr lang="en-US"/>
          </a:p>
        </p:txBody>
      </p:sp>
      <p:sp>
        <p:nvSpPr>
          <p:cNvPr id="8" name="フッター プレースホルダー 7"/>
          <p:cNvSpPr>
            <a:spLocks noGrp="1"/>
          </p:cNvSpPr>
          <p:nvPr>
            <p:ph type="ftr" sz="quarter" idx="11"/>
          </p:nvPr>
        </p:nvSpPr>
        <p:spPr/>
        <p:txBody>
          <a:bodyPr/>
          <a:lstStyle>
            <a:lvl1pPr>
              <a:defRPr/>
            </a:lvl1pPr>
          </a:lstStyle>
          <a:p>
            <a:pPr>
              <a:defRPr/>
            </a:pPr>
            <a:endParaRPr lang="ja-JP" altLang="ja-JP"/>
          </a:p>
        </p:txBody>
      </p:sp>
      <p:sp>
        <p:nvSpPr>
          <p:cNvPr id="9" name="スライド番号プレースホルダー 8"/>
          <p:cNvSpPr>
            <a:spLocks noGrp="1"/>
          </p:cNvSpPr>
          <p:nvPr>
            <p:ph type="sldNum" sz="quarter" idx="12"/>
          </p:nvPr>
        </p:nvSpPr>
        <p:spPr/>
        <p:txBody>
          <a:bodyPr/>
          <a:lstStyle>
            <a:lvl1pPr>
              <a:defRPr/>
            </a:lvl1pPr>
          </a:lstStyle>
          <a:p>
            <a:fld id="{F4509E18-23F6-4384-B5AA-A367EFFCD525}" type="slidenum">
              <a:rPr lang="en-US" altLang="ja-JP"/>
              <a:pPr/>
              <a:t>‹#›</a:t>
            </a:fld>
            <a:endParaRPr lang="en-US" altLang="ja-JP"/>
          </a:p>
        </p:txBody>
      </p:sp>
    </p:spTree>
    <p:extLst>
      <p:ext uri="{BB962C8B-B14F-4D97-AF65-F5344CB8AC3E}">
        <p14:creationId xmlns:p14="http://schemas.microsoft.com/office/powerpoint/2010/main" val="2614777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fld id="{A57A773C-EF44-47A7-AB46-E2EF757D33AE}" type="datetime4">
              <a:rPr lang="en-US"/>
              <a:pPr>
                <a:defRPr/>
              </a:pPr>
              <a:t>June 18, 2018</a:t>
            </a:fld>
            <a:endParaRPr lang="en-US"/>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ja-JP"/>
          </a:p>
        </p:txBody>
      </p:sp>
      <p:sp>
        <p:nvSpPr>
          <p:cNvPr id="5" name="スライド番号プレースホルダー 4"/>
          <p:cNvSpPr>
            <a:spLocks noGrp="1"/>
          </p:cNvSpPr>
          <p:nvPr>
            <p:ph type="sldNum" sz="quarter" idx="12"/>
          </p:nvPr>
        </p:nvSpPr>
        <p:spPr/>
        <p:txBody>
          <a:bodyPr/>
          <a:lstStyle>
            <a:lvl1pPr>
              <a:defRPr/>
            </a:lvl1pPr>
          </a:lstStyle>
          <a:p>
            <a:fld id="{9AEDB773-8543-4454-947F-8004C11C95F1}" type="slidenum">
              <a:rPr lang="en-US" altLang="ja-JP"/>
              <a:pPr/>
              <a:t>‹#›</a:t>
            </a:fld>
            <a:endParaRPr lang="en-US" altLang="ja-JP"/>
          </a:p>
        </p:txBody>
      </p:sp>
    </p:spTree>
    <p:extLst>
      <p:ext uri="{BB962C8B-B14F-4D97-AF65-F5344CB8AC3E}">
        <p14:creationId xmlns:p14="http://schemas.microsoft.com/office/powerpoint/2010/main" val="2858963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fld id="{07D5E580-0761-4BEA-A68E-23C9A7D84713}" type="datetime4">
              <a:rPr lang="en-US"/>
              <a:pPr>
                <a:defRPr/>
              </a:pPr>
              <a:t>June 18, 2018</a:t>
            </a:fld>
            <a:endParaRPr 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ja-JP"/>
          </a:p>
        </p:txBody>
      </p:sp>
      <p:sp>
        <p:nvSpPr>
          <p:cNvPr id="4" name="スライド番号プレースホルダー 3"/>
          <p:cNvSpPr>
            <a:spLocks noGrp="1"/>
          </p:cNvSpPr>
          <p:nvPr>
            <p:ph type="sldNum" sz="quarter" idx="12"/>
          </p:nvPr>
        </p:nvSpPr>
        <p:spPr/>
        <p:txBody>
          <a:bodyPr/>
          <a:lstStyle>
            <a:lvl1pPr>
              <a:defRPr/>
            </a:lvl1pPr>
          </a:lstStyle>
          <a:p>
            <a:fld id="{913D83DA-400F-4080-AE44-7F77992F0B9C}" type="slidenum">
              <a:rPr lang="en-US" altLang="ja-JP"/>
              <a:pPr/>
              <a:t>‹#›</a:t>
            </a:fld>
            <a:endParaRPr lang="en-US" altLang="ja-JP"/>
          </a:p>
        </p:txBody>
      </p:sp>
    </p:spTree>
    <p:extLst>
      <p:ext uri="{BB962C8B-B14F-4D97-AF65-F5344CB8AC3E}">
        <p14:creationId xmlns:p14="http://schemas.microsoft.com/office/powerpoint/2010/main" val="284878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fld id="{4A299B12-FCE2-47AD-B157-48ACF4F03939}"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18E84A2B-CB2C-4319-9EE4-852CC358597D}" type="slidenum">
              <a:rPr lang="en-US" altLang="ja-JP"/>
              <a:pPr/>
              <a:t>‹#›</a:t>
            </a:fld>
            <a:endParaRPr lang="en-US" altLang="ja-JP"/>
          </a:p>
        </p:txBody>
      </p:sp>
    </p:spTree>
    <p:extLst>
      <p:ext uri="{BB962C8B-B14F-4D97-AF65-F5344CB8AC3E}">
        <p14:creationId xmlns:p14="http://schemas.microsoft.com/office/powerpoint/2010/main" val="2043067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fld id="{C1B01981-06FB-4DAB-AA79-FDE093029286}"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7BD21AEB-10E3-43C0-8290-3743E973C195}" type="slidenum">
              <a:rPr lang="en-US" altLang="ja-JP"/>
              <a:pPr/>
              <a:t>‹#›</a:t>
            </a:fld>
            <a:endParaRPr lang="en-US" altLang="ja-JP"/>
          </a:p>
        </p:txBody>
      </p:sp>
    </p:spTree>
    <p:extLst>
      <p:ext uri="{BB962C8B-B14F-4D97-AF65-F5344CB8AC3E}">
        <p14:creationId xmlns:p14="http://schemas.microsoft.com/office/powerpoint/2010/main" val="1906474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0D27730-E241-4701-9FAF-3141F4B0C731}"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C2A7418B-D86B-4A07-A65C-569635202ABC}" type="slidenum">
              <a:rPr lang="en-US" altLang="ja-JP"/>
              <a:pPr/>
              <a:t>‹#›</a:t>
            </a:fld>
            <a:endParaRPr lang="en-US" altLang="ja-JP"/>
          </a:p>
        </p:txBody>
      </p:sp>
    </p:spTree>
    <p:extLst>
      <p:ext uri="{BB962C8B-B14F-4D97-AF65-F5344CB8AC3E}">
        <p14:creationId xmlns:p14="http://schemas.microsoft.com/office/powerpoint/2010/main" val="3855145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AB24F86-FB93-4E46-A2EC-2F49E3172271}"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4DF38D67-A43D-4CF8-BF73-04B753315A50}" type="slidenum">
              <a:rPr lang="en-US" altLang="ja-JP"/>
              <a:pPr/>
              <a:t>‹#›</a:t>
            </a:fld>
            <a:endParaRPr lang="en-US" altLang="ja-JP"/>
          </a:p>
        </p:txBody>
      </p:sp>
    </p:spTree>
    <p:extLst>
      <p:ext uri="{BB962C8B-B14F-4D97-AF65-F5344CB8AC3E}">
        <p14:creationId xmlns:p14="http://schemas.microsoft.com/office/powerpoint/2010/main" val="229527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E94055FD-E55A-4835-8850-161FC7D8898E}" type="slidenum">
              <a:rPr lang="en-US" altLang="ja-JP"/>
              <a:pPr/>
              <a:t>‹#›</a:t>
            </a:fld>
            <a:endParaRPr lang="en-US" altLang="ja-JP"/>
          </a:p>
        </p:txBody>
      </p:sp>
    </p:spTree>
    <p:extLst>
      <p:ext uri="{BB962C8B-B14F-4D97-AF65-F5344CB8AC3E}">
        <p14:creationId xmlns:p14="http://schemas.microsoft.com/office/powerpoint/2010/main" val="42303985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EA22CE7B-5F8F-49C1-8D4B-2709B78A8372}" type="slidenum">
              <a:rPr lang="en-US" altLang="ja-JP"/>
              <a:pPr/>
              <a:t>‹#›</a:t>
            </a:fld>
            <a:endParaRPr lang="en-US" altLang="ja-JP"/>
          </a:p>
        </p:txBody>
      </p:sp>
    </p:spTree>
    <p:extLst>
      <p:ext uri="{BB962C8B-B14F-4D97-AF65-F5344CB8AC3E}">
        <p14:creationId xmlns:p14="http://schemas.microsoft.com/office/powerpoint/2010/main" val="127574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7"/>
          <p:cNvSpPr>
            <a:spLocks noGrp="1" noChangeArrowheads="1"/>
          </p:cNvSpPr>
          <p:nvPr>
            <p:ph type="sldNum" sz="quarter" idx="10"/>
          </p:nvPr>
        </p:nvSpPr>
        <p:spPr>
          <a:ln/>
        </p:spPr>
        <p:txBody>
          <a:bodyPr/>
          <a:lstStyle>
            <a:lvl1pPr>
              <a:defRPr/>
            </a:lvl1pPr>
          </a:lstStyle>
          <a:p>
            <a:fld id="{453E6956-96E4-4B2B-8F1C-698FABDBF6DA}" type="slidenum">
              <a:rPr lang="en-US" altLang="ja-JP"/>
              <a:pPr/>
              <a:t>‹#›</a:t>
            </a:fld>
            <a:endParaRPr lang="en-US" altLang="ja-JP"/>
          </a:p>
        </p:txBody>
      </p:sp>
    </p:spTree>
    <p:extLst>
      <p:ext uri="{BB962C8B-B14F-4D97-AF65-F5344CB8AC3E}">
        <p14:creationId xmlns:p14="http://schemas.microsoft.com/office/powerpoint/2010/main" val="232140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158"/>
          <p:cNvSpPr>
            <a:spLocks noGrp="1" noChangeArrowheads="1"/>
          </p:cNvSpPr>
          <p:nvPr>
            <p:ph type="sldNum" sz="quarter" idx="12"/>
          </p:nvPr>
        </p:nvSpPr>
        <p:spPr/>
        <p:txBody>
          <a:bodyPr/>
          <a:lstStyle>
            <a:lvl1pPr>
              <a:defRPr/>
            </a:lvl1pPr>
          </a:lstStyle>
          <a:p>
            <a:fld id="{7AB09950-6EBF-44AF-8A2A-811718024F88}" type="slidenum">
              <a:rPr lang="en-US" altLang="ja-JP"/>
              <a:pPr/>
              <a:t>‹#›</a:t>
            </a:fld>
            <a:endParaRPr lang="en-US" altLang="ja-JP" sz="1400" b="0"/>
          </a:p>
        </p:txBody>
      </p:sp>
    </p:spTree>
    <p:extLst>
      <p:ext uri="{BB962C8B-B14F-4D97-AF65-F5344CB8AC3E}">
        <p14:creationId xmlns:p14="http://schemas.microsoft.com/office/powerpoint/2010/main" val="12207104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39750" y="981075"/>
            <a:ext cx="4062413" cy="530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754563" y="981075"/>
            <a:ext cx="4062412" cy="530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sldNum" sz="quarter" idx="10"/>
          </p:nvPr>
        </p:nvSpPr>
        <p:spPr>
          <a:ln/>
        </p:spPr>
        <p:txBody>
          <a:bodyPr/>
          <a:lstStyle>
            <a:lvl1pPr>
              <a:defRPr/>
            </a:lvl1pPr>
          </a:lstStyle>
          <a:p>
            <a:fld id="{7E3A2E36-75FA-4FE4-9B14-11C33EF43447}" type="slidenum">
              <a:rPr lang="en-US" altLang="ja-JP"/>
              <a:pPr/>
              <a:t>‹#›</a:t>
            </a:fld>
            <a:endParaRPr lang="en-US" altLang="ja-JP"/>
          </a:p>
        </p:txBody>
      </p:sp>
    </p:spTree>
    <p:extLst>
      <p:ext uri="{BB962C8B-B14F-4D97-AF65-F5344CB8AC3E}">
        <p14:creationId xmlns:p14="http://schemas.microsoft.com/office/powerpoint/2010/main" val="9326953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7"/>
          <p:cNvSpPr>
            <a:spLocks noGrp="1" noChangeArrowheads="1"/>
          </p:cNvSpPr>
          <p:nvPr>
            <p:ph type="sldNum" sz="quarter" idx="10"/>
          </p:nvPr>
        </p:nvSpPr>
        <p:spPr>
          <a:ln/>
        </p:spPr>
        <p:txBody>
          <a:bodyPr/>
          <a:lstStyle>
            <a:lvl1pPr>
              <a:defRPr/>
            </a:lvl1pPr>
          </a:lstStyle>
          <a:p>
            <a:fld id="{5B67B85A-9D7D-4F30-8BB0-1DDAA9A5C344}" type="slidenum">
              <a:rPr lang="en-US" altLang="ja-JP"/>
              <a:pPr/>
              <a:t>‹#›</a:t>
            </a:fld>
            <a:endParaRPr lang="en-US" altLang="ja-JP"/>
          </a:p>
        </p:txBody>
      </p:sp>
    </p:spTree>
    <p:extLst>
      <p:ext uri="{BB962C8B-B14F-4D97-AF65-F5344CB8AC3E}">
        <p14:creationId xmlns:p14="http://schemas.microsoft.com/office/powerpoint/2010/main" val="2905477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7"/>
          <p:cNvSpPr>
            <a:spLocks noGrp="1" noChangeArrowheads="1"/>
          </p:cNvSpPr>
          <p:nvPr>
            <p:ph type="sldNum" sz="quarter" idx="10"/>
          </p:nvPr>
        </p:nvSpPr>
        <p:spPr>
          <a:ln/>
        </p:spPr>
        <p:txBody>
          <a:bodyPr/>
          <a:lstStyle>
            <a:lvl1pPr>
              <a:defRPr/>
            </a:lvl1pPr>
          </a:lstStyle>
          <a:p>
            <a:fld id="{595D83DE-DCD8-464D-BDFD-00E6507D338C}" type="slidenum">
              <a:rPr lang="en-US" altLang="ja-JP"/>
              <a:pPr/>
              <a:t>‹#›</a:t>
            </a:fld>
            <a:endParaRPr lang="en-US" altLang="ja-JP"/>
          </a:p>
        </p:txBody>
      </p:sp>
    </p:spTree>
    <p:extLst>
      <p:ext uri="{BB962C8B-B14F-4D97-AF65-F5344CB8AC3E}">
        <p14:creationId xmlns:p14="http://schemas.microsoft.com/office/powerpoint/2010/main" val="2645663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93FFF8C1-06BD-4A9B-AAA0-BEF95E9C86B5}" type="slidenum">
              <a:rPr lang="en-US" altLang="ja-JP"/>
              <a:pPr/>
              <a:t>‹#›</a:t>
            </a:fld>
            <a:endParaRPr lang="en-US" altLang="ja-JP"/>
          </a:p>
        </p:txBody>
      </p:sp>
    </p:spTree>
    <p:extLst>
      <p:ext uri="{BB962C8B-B14F-4D97-AF65-F5344CB8AC3E}">
        <p14:creationId xmlns:p14="http://schemas.microsoft.com/office/powerpoint/2010/main" val="18896678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fld id="{4A7759D9-FBB4-4643-B7A9-F408B7A86D4E}" type="slidenum">
              <a:rPr lang="en-US" altLang="ja-JP"/>
              <a:pPr/>
              <a:t>‹#›</a:t>
            </a:fld>
            <a:endParaRPr lang="en-US" altLang="ja-JP"/>
          </a:p>
        </p:txBody>
      </p:sp>
    </p:spTree>
    <p:extLst>
      <p:ext uri="{BB962C8B-B14F-4D97-AF65-F5344CB8AC3E}">
        <p14:creationId xmlns:p14="http://schemas.microsoft.com/office/powerpoint/2010/main" val="30922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fld id="{1ECF793A-5E25-4C39-85A1-607F9611C168}" type="slidenum">
              <a:rPr lang="en-US" altLang="ja-JP"/>
              <a:pPr/>
              <a:t>‹#›</a:t>
            </a:fld>
            <a:endParaRPr lang="en-US" altLang="ja-JP"/>
          </a:p>
        </p:txBody>
      </p:sp>
    </p:spTree>
    <p:extLst>
      <p:ext uri="{BB962C8B-B14F-4D97-AF65-F5344CB8AC3E}">
        <p14:creationId xmlns:p14="http://schemas.microsoft.com/office/powerpoint/2010/main" val="1010633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06150DF9-77D1-47DC-98E9-AB2E484FE446}" type="slidenum">
              <a:rPr lang="en-US" altLang="ja-JP"/>
              <a:pPr/>
              <a:t>‹#›</a:t>
            </a:fld>
            <a:endParaRPr lang="en-US" altLang="ja-JP"/>
          </a:p>
        </p:txBody>
      </p:sp>
    </p:spTree>
    <p:extLst>
      <p:ext uri="{BB962C8B-B14F-4D97-AF65-F5344CB8AC3E}">
        <p14:creationId xmlns:p14="http://schemas.microsoft.com/office/powerpoint/2010/main" val="2821506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161925"/>
            <a:ext cx="2068512" cy="6121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39750" y="161925"/>
            <a:ext cx="6056313" cy="6121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sldNum" sz="quarter" idx="10"/>
          </p:nvPr>
        </p:nvSpPr>
        <p:spPr>
          <a:ln/>
        </p:spPr>
        <p:txBody>
          <a:bodyPr/>
          <a:lstStyle>
            <a:lvl1pPr>
              <a:defRPr/>
            </a:lvl1pPr>
          </a:lstStyle>
          <a:p>
            <a:fld id="{D5566ACE-74C7-42DD-B4A6-6F55B8C57EE8}" type="slidenum">
              <a:rPr lang="en-US" altLang="ja-JP"/>
              <a:pPr/>
              <a:t>‹#›</a:t>
            </a:fld>
            <a:endParaRPr lang="en-US" altLang="ja-JP"/>
          </a:p>
        </p:txBody>
      </p:sp>
    </p:spTree>
    <p:extLst>
      <p:ext uri="{BB962C8B-B14F-4D97-AF65-F5344CB8AC3E}">
        <p14:creationId xmlns:p14="http://schemas.microsoft.com/office/powerpoint/2010/main" val="3416655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0089869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064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158"/>
          <p:cNvSpPr>
            <a:spLocks noGrp="1" noChangeArrowheads="1"/>
          </p:cNvSpPr>
          <p:nvPr>
            <p:ph type="sldNum" sz="quarter" idx="12"/>
          </p:nvPr>
        </p:nvSpPr>
        <p:spPr/>
        <p:txBody>
          <a:bodyPr/>
          <a:lstStyle>
            <a:lvl1pPr>
              <a:defRPr/>
            </a:lvl1pPr>
          </a:lstStyle>
          <a:p>
            <a:fld id="{841D1E8B-D625-472F-BD79-E464458A6DA9}" type="slidenum">
              <a:rPr lang="en-US" altLang="ja-JP"/>
              <a:pPr/>
              <a:t>‹#›</a:t>
            </a:fld>
            <a:endParaRPr lang="en-US" altLang="ja-JP" sz="1400" b="0"/>
          </a:p>
        </p:txBody>
      </p:sp>
    </p:spTree>
    <p:extLst>
      <p:ext uri="{BB962C8B-B14F-4D97-AF65-F5344CB8AC3E}">
        <p14:creationId xmlns:p14="http://schemas.microsoft.com/office/powerpoint/2010/main" val="39201996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6862632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420485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73918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4219791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65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18128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7321528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385339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014733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18" descr="テンプレ背景1（日本語・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50825" y="1268413"/>
            <a:ext cx="8637588" cy="1470025"/>
          </a:xfrm>
        </p:spPr>
        <p:txBody>
          <a:bodyPr anchor="t" anchorCtr="1"/>
          <a:lstStyle>
            <a:lvl1pPr algn="l">
              <a:defRPr>
                <a:solidFill>
                  <a:srgbClr val="FF9933"/>
                </a:solidFill>
              </a:defRPr>
            </a:lvl1pPr>
          </a:lstStyle>
          <a:p>
            <a:pPr lvl="0"/>
            <a:r>
              <a:rPr lang="ja-JP" altLang="en-US" noProof="0" smtClean="0"/>
              <a:t>マスター タイトルの書式設定</a:t>
            </a:r>
          </a:p>
        </p:txBody>
      </p:sp>
      <p:sp>
        <p:nvSpPr>
          <p:cNvPr id="7171" name="Rectangle 3"/>
          <p:cNvSpPr>
            <a:spLocks noGrp="1" noChangeArrowheads="1"/>
          </p:cNvSpPr>
          <p:nvPr>
            <p:ph type="subTitle" idx="1"/>
          </p:nvPr>
        </p:nvSpPr>
        <p:spPr>
          <a:xfrm>
            <a:off x="250825" y="2924175"/>
            <a:ext cx="8642350" cy="3241675"/>
          </a:xfrm>
        </p:spPr>
        <p:txBody>
          <a:bodyPr/>
          <a:lstStyle>
            <a:lvl1pPr marL="0" indent="0" algn="ctr">
              <a:buFontTx/>
              <a:buNone/>
              <a:defRPr>
                <a:solidFill>
                  <a:srgbClr val="66CCFF"/>
                </a:solidFill>
              </a:defRPr>
            </a:lvl1pPr>
          </a:lstStyle>
          <a:p>
            <a:pPr lvl="0"/>
            <a:r>
              <a:rPr lang="ja-JP" altLang="en-US" noProof="0" smtClean="0"/>
              <a:t>マスター サブタイトルの書式設定</a:t>
            </a:r>
          </a:p>
        </p:txBody>
      </p:sp>
      <p:sp>
        <p:nvSpPr>
          <p:cNvPr id="5" name="Rectangle 7"/>
          <p:cNvSpPr>
            <a:spLocks noGrp="1" noChangeArrowheads="1"/>
          </p:cNvSpPr>
          <p:nvPr>
            <p:ph type="sldNum" sz="quarter" idx="10"/>
          </p:nvPr>
        </p:nvSpPr>
        <p:spPr/>
        <p:txBody>
          <a:bodyPr/>
          <a:lstStyle>
            <a:lvl1pPr>
              <a:defRPr/>
            </a:lvl1pPr>
          </a:lstStyle>
          <a:p>
            <a:fld id="{B3B8B36C-6997-481C-B7EC-1FDBE4A71FBB}" type="slidenum">
              <a:rPr lang="en-US" altLang="ja-JP"/>
              <a:pPr/>
              <a:t>‹#›</a:t>
            </a:fld>
            <a:endParaRPr lang="en-US" altLang="ja-JP" sz="1400"/>
          </a:p>
        </p:txBody>
      </p:sp>
    </p:spTree>
    <p:extLst>
      <p:ext uri="{BB962C8B-B14F-4D97-AF65-F5344CB8AC3E}">
        <p14:creationId xmlns:p14="http://schemas.microsoft.com/office/powerpoint/2010/main" val="85587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158"/>
          <p:cNvSpPr>
            <a:spLocks noGrp="1" noChangeArrowheads="1"/>
          </p:cNvSpPr>
          <p:nvPr>
            <p:ph type="sldNum" sz="quarter" idx="12"/>
          </p:nvPr>
        </p:nvSpPr>
        <p:spPr/>
        <p:txBody>
          <a:bodyPr/>
          <a:lstStyle>
            <a:lvl1pPr>
              <a:defRPr/>
            </a:lvl1pPr>
          </a:lstStyle>
          <a:p>
            <a:fld id="{FAF53B83-1F51-41EF-8174-1D67C1620C6C}" type="slidenum">
              <a:rPr lang="en-US" altLang="ja-JP"/>
              <a:pPr/>
              <a:t>‹#›</a:t>
            </a:fld>
            <a:endParaRPr lang="en-US" altLang="ja-JP" sz="1400" b="0"/>
          </a:p>
        </p:txBody>
      </p:sp>
    </p:spTree>
    <p:extLst>
      <p:ext uri="{BB962C8B-B14F-4D97-AF65-F5344CB8AC3E}">
        <p14:creationId xmlns:p14="http://schemas.microsoft.com/office/powerpoint/2010/main" val="32850613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4ECBE02-5CD8-473D-9CCE-495ABB82FFBB}"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ABCB7AD8-B7B8-4AAD-BE11-04B5BC3925AC}" type="slidenum">
              <a:rPr lang="en-US" altLang="ja-JP"/>
              <a:pPr/>
              <a:t>‹#›</a:t>
            </a:fld>
            <a:endParaRPr lang="en-US" altLang="ja-JP"/>
          </a:p>
        </p:txBody>
      </p:sp>
    </p:spTree>
    <p:extLst>
      <p:ext uri="{BB962C8B-B14F-4D97-AF65-F5344CB8AC3E}">
        <p14:creationId xmlns:p14="http://schemas.microsoft.com/office/powerpoint/2010/main" val="31090981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D4EFF8C-C87D-483B-981F-61911CC20621}" type="datetime4">
              <a:rPr lang="en-US"/>
              <a:pPr>
                <a:defRPr/>
              </a:pPr>
              <a:t>June 18, 2018</a:t>
            </a:fld>
            <a:endParaRPr 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E53072B4-E79D-4C52-A71C-3CBF3871E230}" type="slidenum">
              <a:rPr lang="en-US" altLang="ja-JP"/>
              <a:pPr/>
              <a:t>‹#›</a:t>
            </a:fld>
            <a:endParaRPr lang="en-US" altLang="ja-JP"/>
          </a:p>
        </p:txBody>
      </p:sp>
    </p:spTree>
    <p:extLst>
      <p:ext uri="{BB962C8B-B14F-4D97-AF65-F5344CB8AC3E}">
        <p14:creationId xmlns:p14="http://schemas.microsoft.com/office/powerpoint/2010/main" val="26475051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fld id="{D59D9BCA-57E5-4C90-8851-4400D6A5C9CC}"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8867D50F-9664-4A7E-877D-CCF1F38AD9A9}" type="slidenum">
              <a:rPr lang="en-US" altLang="ja-JP"/>
              <a:pPr/>
              <a:t>‹#›</a:t>
            </a:fld>
            <a:endParaRPr lang="en-US" altLang="ja-JP"/>
          </a:p>
        </p:txBody>
      </p:sp>
    </p:spTree>
    <p:extLst>
      <p:ext uri="{BB962C8B-B14F-4D97-AF65-F5344CB8AC3E}">
        <p14:creationId xmlns:p14="http://schemas.microsoft.com/office/powerpoint/2010/main" val="21296330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fld id="{8EAA6700-092B-4307-B0F0-805BA4C5A58D}" type="datetime4">
              <a:rPr lang="en-US"/>
              <a:pPr>
                <a:defRPr/>
              </a:pPr>
              <a:t>June 18, 2018</a:t>
            </a:fld>
            <a:endParaRPr lang="en-US"/>
          </a:p>
        </p:txBody>
      </p:sp>
      <p:sp>
        <p:nvSpPr>
          <p:cNvPr id="8" name="フッター プレースホルダー 7"/>
          <p:cNvSpPr>
            <a:spLocks noGrp="1"/>
          </p:cNvSpPr>
          <p:nvPr>
            <p:ph type="ftr" sz="quarter" idx="11"/>
          </p:nvPr>
        </p:nvSpPr>
        <p:spPr/>
        <p:txBody>
          <a:bodyPr/>
          <a:lstStyle>
            <a:lvl1pPr>
              <a:defRPr/>
            </a:lvl1pPr>
          </a:lstStyle>
          <a:p>
            <a:pPr>
              <a:defRPr/>
            </a:pPr>
            <a:endParaRPr lang="ja-JP" altLang="ja-JP"/>
          </a:p>
        </p:txBody>
      </p:sp>
      <p:sp>
        <p:nvSpPr>
          <p:cNvPr id="9" name="スライド番号プレースホルダー 8"/>
          <p:cNvSpPr>
            <a:spLocks noGrp="1"/>
          </p:cNvSpPr>
          <p:nvPr>
            <p:ph type="sldNum" sz="quarter" idx="12"/>
          </p:nvPr>
        </p:nvSpPr>
        <p:spPr/>
        <p:txBody>
          <a:bodyPr/>
          <a:lstStyle>
            <a:lvl1pPr>
              <a:defRPr/>
            </a:lvl1pPr>
          </a:lstStyle>
          <a:p>
            <a:fld id="{217B79AC-EFDF-4C68-A649-2B6ED159743C}" type="slidenum">
              <a:rPr lang="en-US" altLang="ja-JP"/>
              <a:pPr/>
              <a:t>‹#›</a:t>
            </a:fld>
            <a:endParaRPr lang="en-US" altLang="ja-JP"/>
          </a:p>
        </p:txBody>
      </p:sp>
    </p:spTree>
    <p:extLst>
      <p:ext uri="{BB962C8B-B14F-4D97-AF65-F5344CB8AC3E}">
        <p14:creationId xmlns:p14="http://schemas.microsoft.com/office/powerpoint/2010/main" val="34190832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fld id="{05F12282-A66D-494B-A1F8-5A4768D54F79}" type="datetime4">
              <a:rPr lang="en-US"/>
              <a:pPr>
                <a:defRPr/>
              </a:pPr>
              <a:t>June 18, 2018</a:t>
            </a:fld>
            <a:endParaRPr lang="en-US"/>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ja-JP"/>
          </a:p>
        </p:txBody>
      </p:sp>
      <p:sp>
        <p:nvSpPr>
          <p:cNvPr id="5" name="スライド番号プレースホルダー 4"/>
          <p:cNvSpPr>
            <a:spLocks noGrp="1"/>
          </p:cNvSpPr>
          <p:nvPr>
            <p:ph type="sldNum" sz="quarter" idx="12"/>
          </p:nvPr>
        </p:nvSpPr>
        <p:spPr/>
        <p:txBody>
          <a:bodyPr/>
          <a:lstStyle>
            <a:lvl1pPr>
              <a:defRPr/>
            </a:lvl1pPr>
          </a:lstStyle>
          <a:p>
            <a:fld id="{9106655F-D827-4B04-B0A0-96B8432B723F}" type="slidenum">
              <a:rPr lang="en-US" altLang="ja-JP"/>
              <a:pPr/>
              <a:t>‹#›</a:t>
            </a:fld>
            <a:endParaRPr lang="en-US" altLang="ja-JP"/>
          </a:p>
        </p:txBody>
      </p:sp>
    </p:spTree>
    <p:extLst>
      <p:ext uri="{BB962C8B-B14F-4D97-AF65-F5344CB8AC3E}">
        <p14:creationId xmlns:p14="http://schemas.microsoft.com/office/powerpoint/2010/main" val="5161525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fld id="{EF8FBAB5-7978-4AE8-A896-89EFDB5A480B}" type="datetime4">
              <a:rPr lang="en-US"/>
              <a:pPr>
                <a:defRPr/>
              </a:pPr>
              <a:t>June 18, 2018</a:t>
            </a:fld>
            <a:endParaRPr 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ja-JP"/>
          </a:p>
        </p:txBody>
      </p:sp>
      <p:sp>
        <p:nvSpPr>
          <p:cNvPr id="4" name="スライド番号プレースホルダー 3"/>
          <p:cNvSpPr>
            <a:spLocks noGrp="1"/>
          </p:cNvSpPr>
          <p:nvPr>
            <p:ph type="sldNum" sz="quarter" idx="12"/>
          </p:nvPr>
        </p:nvSpPr>
        <p:spPr/>
        <p:txBody>
          <a:bodyPr/>
          <a:lstStyle>
            <a:lvl1pPr>
              <a:defRPr/>
            </a:lvl1pPr>
          </a:lstStyle>
          <a:p>
            <a:fld id="{926AF6FB-09EF-4402-B595-FE6C3CF044C9}" type="slidenum">
              <a:rPr lang="en-US" altLang="ja-JP"/>
              <a:pPr/>
              <a:t>‹#›</a:t>
            </a:fld>
            <a:endParaRPr lang="en-US" altLang="ja-JP"/>
          </a:p>
        </p:txBody>
      </p:sp>
    </p:spTree>
    <p:extLst>
      <p:ext uri="{BB962C8B-B14F-4D97-AF65-F5344CB8AC3E}">
        <p14:creationId xmlns:p14="http://schemas.microsoft.com/office/powerpoint/2010/main" val="498487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fld id="{B3A6F823-1B2B-4426-9653-25A1E9E9361D}"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D20ACF47-4B36-40CF-9315-3D6E60CCB70F}" type="slidenum">
              <a:rPr lang="en-US" altLang="ja-JP"/>
              <a:pPr/>
              <a:t>‹#›</a:t>
            </a:fld>
            <a:endParaRPr lang="en-US" altLang="ja-JP"/>
          </a:p>
        </p:txBody>
      </p:sp>
    </p:spTree>
    <p:extLst>
      <p:ext uri="{BB962C8B-B14F-4D97-AF65-F5344CB8AC3E}">
        <p14:creationId xmlns:p14="http://schemas.microsoft.com/office/powerpoint/2010/main" val="36432195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fld id="{B9FA1306-4AAB-4803-9C03-4DC2EC574EAC}" type="datetime4">
              <a:rPr lang="en-US"/>
              <a:pPr>
                <a:defRPr/>
              </a:pPr>
              <a:t>June 18, 2018</a:t>
            </a:fld>
            <a:endParaRPr lang="en-US"/>
          </a:p>
        </p:txBody>
      </p:sp>
      <p:sp>
        <p:nvSpPr>
          <p:cNvPr id="6" name="フッター プレースホルダー 5"/>
          <p:cNvSpPr>
            <a:spLocks noGrp="1"/>
          </p:cNvSpPr>
          <p:nvPr>
            <p:ph type="ftr" sz="quarter" idx="11"/>
          </p:nvPr>
        </p:nvSpPr>
        <p:spPr/>
        <p:txBody>
          <a:bodyPr/>
          <a:lstStyle>
            <a:lvl1pPr>
              <a:defRPr/>
            </a:lvl1pPr>
          </a:lstStyle>
          <a:p>
            <a:pPr>
              <a:defRPr/>
            </a:pPr>
            <a:endParaRPr lang="ja-JP" altLang="ja-JP"/>
          </a:p>
        </p:txBody>
      </p:sp>
      <p:sp>
        <p:nvSpPr>
          <p:cNvPr id="7" name="スライド番号プレースホルダー 6"/>
          <p:cNvSpPr>
            <a:spLocks noGrp="1"/>
          </p:cNvSpPr>
          <p:nvPr>
            <p:ph type="sldNum" sz="quarter" idx="12"/>
          </p:nvPr>
        </p:nvSpPr>
        <p:spPr/>
        <p:txBody>
          <a:bodyPr/>
          <a:lstStyle>
            <a:lvl1pPr>
              <a:defRPr/>
            </a:lvl1pPr>
          </a:lstStyle>
          <a:p>
            <a:fld id="{26458397-D4FC-4A76-B2D1-28FF8D732C41}" type="slidenum">
              <a:rPr lang="en-US" altLang="ja-JP"/>
              <a:pPr/>
              <a:t>‹#›</a:t>
            </a:fld>
            <a:endParaRPr lang="en-US" altLang="ja-JP"/>
          </a:p>
        </p:txBody>
      </p:sp>
    </p:spTree>
    <p:extLst>
      <p:ext uri="{BB962C8B-B14F-4D97-AF65-F5344CB8AC3E}">
        <p14:creationId xmlns:p14="http://schemas.microsoft.com/office/powerpoint/2010/main" val="347220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88A8CCD-E350-49BE-A1AC-48AB14923036}"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6294758C-D20D-4E93-AD43-17B61BF12AD0}" type="slidenum">
              <a:rPr lang="en-US" altLang="ja-JP"/>
              <a:pPr/>
              <a:t>‹#›</a:t>
            </a:fld>
            <a:endParaRPr lang="en-US" altLang="ja-JP"/>
          </a:p>
        </p:txBody>
      </p:sp>
    </p:spTree>
    <p:extLst>
      <p:ext uri="{BB962C8B-B14F-4D97-AF65-F5344CB8AC3E}">
        <p14:creationId xmlns:p14="http://schemas.microsoft.com/office/powerpoint/2010/main" val="33530969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F543224-BA82-462D-A352-6CE096207362}" type="datetime4">
              <a:rPr lang="en-US"/>
              <a:pPr>
                <a:defRPr/>
              </a:pPr>
              <a:t>June 18, 2018</a:t>
            </a:fld>
            <a:endParaRPr 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ja-JP"/>
          </a:p>
        </p:txBody>
      </p:sp>
      <p:sp>
        <p:nvSpPr>
          <p:cNvPr id="6" name="スライド番号プレースホルダー 5"/>
          <p:cNvSpPr>
            <a:spLocks noGrp="1"/>
          </p:cNvSpPr>
          <p:nvPr>
            <p:ph type="sldNum" sz="quarter" idx="12"/>
          </p:nvPr>
        </p:nvSpPr>
        <p:spPr/>
        <p:txBody>
          <a:bodyPr/>
          <a:lstStyle>
            <a:lvl1pPr>
              <a:defRPr/>
            </a:lvl1pPr>
          </a:lstStyle>
          <a:p>
            <a:fld id="{14F9CEE6-7287-4B72-B8A7-1072B120DCE7}" type="slidenum">
              <a:rPr lang="en-US" altLang="ja-JP"/>
              <a:pPr/>
              <a:t>‹#›</a:t>
            </a:fld>
            <a:endParaRPr lang="en-US" altLang="ja-JP"/>
          </a:p>
        </p:txBody>
      </p:sp>
    </p:spTree>
    <p:extLst>
      <p:ext uri="{BB962C8B-B14F-4D97-AF65-F5344CB8AC3E}">
        <p14:creationId xmlns:p14="http://schemas.microsoft.com/office/powerpoint/2010/main" val="25075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8.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46063" y="1196975"/>
            <a:ext cx="7772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16068" name="Rectangle 4"/>
          <p:cNvSpPr>
            <a:spLocks noGrp="1" noChangeArrowheads="1"/>
          </p:cNvSpPr>
          <p:nvPr>
            <p:ph type="dt" sz="half" idx="2"/>
          </p:nvPr>
        </p:nvSpPr>
        <p:spPr bwMode="auto">
          <a:xfrm>
            <a:off x="685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kumimoji="0" sz="1400" u="none"/>
            </a:lvl1pPr>
          </a:lstStyle>
          <a:p>
            <a:pPr>
              <a:defRPr/>
            </a:pPr>
            <a:endParaRPr lang="en-US" altLang="ja-JP"/>
          </a:p>
        </p:txBody>
      </p:sp>
      <p:sp>
        <p:nvSpPr>
          <p:cNvPr id="216069" name="Rectangle 5"/>
          <p:cNvSpPr>
            <a:spLocks noGrp="1" noChangeArrowheads="1"/>
          </p:cNvSpPr>
          <p:nvPr>
            <p:ph type="ftr" sz="quarter" idx="3"/>
          </p:nvPr>
        </p:nvSpPr>
        <p:spPr bwMode="auto">
          <a:xfrm>
            <a:off x="31242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kumimoji="0" sz="1400" u="none"/>
            </a:lvl1pPr>
          </a:lstStyle>
          <a:p>
            <a:pPr>
              <a:defRPr/>
            </a:pPr>
            <a:endParaRPr lang="en-US" altLang="ja-JP"/>
          </a:p>
        </p:txBody>
      </p:sp>
      <p:grpSp>
        <p:nvGrpSpPr>
          <p:cNvPr id="4102" name="Group 6"/>
          <p:cNvGrpSpPr>
            <a:grpSpLocks/>
          </p:cNvGrpSpPr>
          <p:nvPr/>
        </p:nvGrpSpPr>
        <p:grpSpPr bwMode="auto">
          <a:xfrm>
            <a:off x="1054100" y="165100"/>
            <a:ext cx="7696200" cy="960438"/>
            <a:chOff x="664" y="104"/>
            <a:chExt cx="4848" cy="432"/>
          </a:xfrm>
        </p:grpSpPr>
        <p:sp>
          <p:nvSpPr>
            <p:cNvPr id="1033" name="Freeform 7"/>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ja-JP" altLang="en-US"/>
            </a:p>
          </p:txBody>
        </p:sp>
        <p:grpSp>
          <p:nvGrpSpPr>
            <p:cNvPr id="4106" name="Group 8"/>
            <p:cNvGrpSpPr>
              <a:grpSpLocks/>
            </p:cNvGrpSpPr>
            <p:nvPr/>
          </p:nvGrpSpPr>
          <p:grpSpPr bwMode="auto">
            <a:xfrm>
              <a:off x="1195" y="104"/>
              <a:ext cx="3827" cy="429"/>
              <a:chOff x="1021" y="240"/>
              <a:chExt cx="3827" cy="429"/>
            </a:xfrm>
          </p:grpSpPr>
          <p:grpSp>
            <p:nvGrpSpPr>
              <p:cNvPr id="4155" name="Group 9"/>
              <p:cNvGrpSpPr>
                <a:grpSpLocks/>
              </p:cNvGrpSpPr>
              <p:nvPr/>
            </p:nvGrpSpPr>
            <p:grpSpPr bwMode="auto">
              <a:xfrm>
                <a:off x="1021" y="241"/>
                <a:ext cx="2208" cy="427"/>
                <a:chOff x="1021" y="241"/>
                <a:chExt cx="2208" cy="427"/>
              </a:xfrm>
            </p:grpSpPr>
            <p:sp>
              <p:nvSpPr>
                <p:cNvPr id="1127" name="Freeform 10"/>
                <p:cNvSpPr>
                  <a:spLocks/>
                </p:cNvSpPr>
                <p:nvPr/>
              </p:nvSpPr>
              <p:spPr bwMode="ltGray">
                <a:xfrm>
                  <a:off x="2257" y="633"/>
                  <a:ext cx="7" cy="8"/>
                </a:xfrm>
                <a:custGeom>
                  <a:avLst/>
                  <a:gdLst>
                    <a:gd name="T0" fmla="*/ 0 w 15"/>
                    <a:gd name="T1" fmla="*/ 0 h 23"/>
                    <a:gd name="T2" fmla="*/ 0 w 15"/>
                    <a:gd name="T3" fmla="*/ 0 h 23"/>
                    <a:gd name="T4" fmla="*/ 0 w 15"/>
                    <a:gd name="T5" fmla="*/ 0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8" name="Freeform 11"/>
                <p:cNvSpPr>
                  <a:spLocks/>
                </p:cNvSpPr>
                <p:nvPr/>
              </p:nvSpPr>
              <p:spPr bwMode="ltGray">
                <a:xfrm>
                  <a:off x="2332" y="661"/>
                  <a:ext cx="9" cy="8"/>
                </a:xfrm>
                <a:custGeom>
                  <a:avLst/>
                  <a:gdLst>
                    <a:gd name="T0" fmla="*/ 0 w 20"/>
                    <a:gd name="T1" fmla="*/ 0 h 23"/>
                    <a:gd name="T2" fmla="*/ 0 w 20"/>
                    <a:gd name="T3" fmla="*/ 0 h 23"/>
                    <a:gd name="T4" fmla="*/ 0 w 20"/>
                    <a:gd name="T5" fmla="*/ 0 h 23"/>
                    <a:gd name="T6" fmla="*/ 0 w 20"/>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9" name="Freeform 12"/>
                <p:cNvSpPr>
                  <a:spLocks/>
                </p:cNvSpPr>
                <p:nvPr/>
              </p:nvSpPr>
              <p:spPr bwMode="ltGray">
                <a:xfrm>
                  <a:off x="2120"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0" name="Freeform 13"/>
                <p:cNvSpPr>
                  <a:spLocks/>
                </p:cNvSpPr>
                <p:nvPr/>
              </p:nvSpPr>
              <p:spPr bwMode="ltGray">
                <a:xfrm>
                  <a:off x="1967"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1" name="Freeform 14"/>
                <p:cNvSpPr>
                  <a:spLocks/>
                </p:cNvSpPr>
                <p:nvPr/>
              </p:nvSpPr>
              <p:spPr bwMode="ltGray">
                <a:xfrm>
                  <a:off x="1921" y="636"/>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2" name="Freeform 15"/>
                <p:cNvSpPr>
                  <a:spLocks/>
                </p:cNvSpPr>
                <p:nvPr/>
              </p:nvSpPr>
              <p:spPr bwMode="ltGray">
                <a:xfrm>
                  <a:off x="1892"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3" name="Freeform 16"/>
                <p:cNvSpPr>
                  <a:spLocks/>
                </p:cNvSpPr>
                <p:nvPr/>
              </p:nvSpPr>
              <p:spPr bwMode="ltGray">
                <a:xfrm>
                  <a:off x="1735" y="547"/>
                  <a:ext cx="151" cy="94"/>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4" name="Freeform 17"/>
                <p:cNvSpPr>
                  <a:spLocks/>
                </p:cNvSpPr>
                <p:nvPr/>
              </p:nvSpPr>
              <p:spPr bwMode="ltGray">
                <a:xfrm>
                  <a:off x="1827"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5" name="Freeform 18"/>
                <p:cNvSpPr>
                  <a:spLocks/>
                </p:cNvSpPr>
                <p:nvPr/>
              </p:nvSpPr>
              <p:spPr bwMode="ltGray">
                <a:xfrm>
                  <a:off x="1892" y="572"/>
                  <a:ext cx="47" cy="14"/>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6" name="Freeform 19"/>
                <p:cNvSpPr>
                  <a:spLocks/>
                </p:cNvSpPr>
                <p:nvPr/>
              </p:nvSpPr>
              <p:spPr bwMode="ltGray">
                <a:xfrm>
                  <a:off x="1890"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7" name="Freeform 20"/>
                <p:cNvSpPr>
                  <a:spLocks/>
                </p:cNvSpPr>
                <p:nvPr/>
              </p:nvSpPr>
              <p:spPr bwMode="ltGray">
                <a:xfrm>
                  <a:off x="1944"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8" name="Freeform 21"/>
                <p:cNvSpPr>
                  <a:spLocks/>
                </p:cNvSpPr>
                <p:nvPr/>
              </p:nvSpPr>
              <p:spPr bwMode="ltGray">
                <a:xfrm>
                  <a:off x="1948" y="601"/>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39" name="Freeform 22"/>
                <p:cNvSpPr>
                  <a:spLocks/>
                </p:cNvSpPr>
                <p:nvPr/>
              </p:nvSpPr>
              <p:spPr bwMode="ltGray">
                <a:xfrm>
                  <a:off x="1969" y="586"/>
                  <a:ext cx="26" cy="16"/>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0" name="Freeform 23"/>
                <p:cNvSpPr>
                  <a:spLocks/>
                </p:cNvSpPr>
                <p:nvPr/>
              </p:nvSpPr>
              <p:spPr bwMode="ltGray">
                <a:xfrm>
                  <a:off x="1976"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1" name="Freeform 24"/>
                <p:cNvSpPr>
                  <a:spLocks/>
                </p:cNvSpPr>
                <p:nvPr/>
              </p:nvSpPr>
              <p:spPr bwMode="ltGray">
                <a:xfrm>
                  <a:off x="2082"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2" name="Freeform 25"/>
                <p:cNvSpPr>
                  <a:spLocks/>
                </p:cNvSpPr>
                <p:nvPr/>
              </p:nvSpPr>
              <p:spPr bwMode="ltGray">
                <a:xfrm>
                  <a:off x="2152"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3" name="Freeform 26"/>
                <p:cNvSpPr>
                  <a:spLocks/>
                </p:cNvSpPr>
                <p:nvPr/>
              </p:nvSpPr>
              <p:spPr bwMode="ltGray">
                <a:xfrm>
                  <a:off x="2194" y="584"/>
                  <a:ext cx="11" cy="8"/>
                </a:xfrm>
                <a:custGeom>
                  <a:avLst/>
                  <a:gdLst>
                    <a:gd name="T0" fmla="*/ 0 w 26"/>
                    <a:gd name="T1" fmla="*/ 0 h 22"/>
                    <a:gd name="T2" fmla="*/ 0 w 26"/>
                    <a:gd name="T3" fmla="*/ 0 h 22"/>
                    <a:gd name="T4" fmla="*/ 0 w 26"/>
                    <a:gd name="T5" fmla="*/ 0 h 22"/>
                    <a:gd name="T6" fmla="*/ 0 w 2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4" name="Freeform 27"/>
                <p:cNvSpPr>
                  <a:spLocks/>
                </p:cNvSpPr>
                <p:nvPr/>
              </p:nvSpPr>
              <p:spPr bwMode="ltGray">
                <a:xfrm>
                  <a:off x="2059"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5" name="Freeform 28"/>
                <p:cNvSpPr>
                  <a:spLocks/>
                </p:cNvSpPr>
                <p:nvPr/>
              </p:nvSpPr>
              <p:spPr bwMode="ltGray">
                <a:xfrm>
                  <a:off x="1988"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6" name="Freeform 29"/>
                <p:cNvSpPr>
                  <a:spLocks/>
                </p:cNvSpPr>
                <p:nvPr/>
              </p:nvSpPr>
              <p:spPr bwMode="ltGray">
                <a:xfrm>
                  <a:off x="1910" y="523"/>
                  <a:ext cx="34" cy="26"/>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7" name="Freeform 30"/>
                <p:cNvSpPr>
                  <a:spLocks/>
                </p:cNvSpPr>
                <p:nvPr/>
              </p:nvSpPr>
              <p:spPr bwMode="ltGray">
                <a:xfrm>
                  <a:off x="1899"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8" name="Freeform 31"/>
                <p:cNvSpPr>
                  <a:spLocks/>
                </p:cNvSpPr>
                <p:nvPr/>
              </p:nvSpPr>
              <p:spPr bwMode="ltGray">
                <a:xfrm>
                  <a:off x="1909" y="508"/>
                  <a:ext cx="14" cy="16"/>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49" name="Freeform 32"/>
                <p:cNvSpPr>
                  <a:spLocks/>
                </p:cNvSpPr>
                <p:nvPr/>
              </p:nvSpPr>
              <p:spPr bwMode="ltGray">
                <a:xfrm>
                  <a:off x="1881"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0" name="Freeform 33"/>
                <p:cNvSpPr>
                  <a:spLocks/>
                </p:cNvSpPr>
                <p:nvPr/>
              </p:nvSpPr>
              <p:spPr bwMode="ltGray">
                <a:xfrm>
                  <a:off x="2930" y="489"/>
                  <a:ext cx="299" cy="179"/>
                </a:xfrm>
                <a:custGeom>
                  <a:avLst/>
                  <a:gdLst>
                    <a:gd name="T0" fmla="*/ 1 w 471"/>
                    <a:gd name="T1" fmla="*/ 1 h 281"/>
                    <a:gd name="T2" fmla="*/ 1 w 471"/>
                    <a:gd name="T3" fmla="*/ 1 h 281"/>
                    <a:gd name="T4" fmla="*/ 1 w 471"/>
                    <a:gd name="T5" fmla="*/ 1 h 281"/>
                    <a:gd name="T6" fmla="*/ 1 w 471"/>
                    <a:gd name="T7" fmla="*/ 1 h 281"/>
                    <a:gd name="T8" fmla="*/ 1 w 471"/>
                    <a:gd name="T9" fmla="*/ 1 h 281"/>
                    <a:gd name="T10" fmla="*/ 0 w 471"/>
                    <a:gd name="T11" fmla="*/ 1 h 281"/>
                    <a:gd name="T12" fmla="*/ 1 w 471"/>
                    <a:gd name="T13" fmla="*/ 1 h 281"/>
                    <a:gd name="T14" fmla="*/ 1 w 471"/>
                    <a:gd name="T15" fmla="*/ 1 h 281"/>
                    <a:gd name="T16" fmla="*/ 1 w 471"/>
                    <a:gd name="T17" fmla="*/ 1 h 281"/>
                    <a:gd name="T18" fmla="*/ 1 w 471"/>
                    <a:gd name="T19" fmla="*/ 1 h 281"/>
                    <a:gd name="T20" fmla="*/ 1 w 471"/>
                    <a:gd name="T21" fmla="*/ 1 h 281"/>
                    <a:gd name="T22" fmla="*/ 1 w 471"/>
                    <a:gd name="T23" fmla="*/ 1 h 281"/>
                    <a:gd name="T24" fmla="*/ 1 w 471"/>
                    <a:gd name="T25" fmla="*/ 1 h 281"/>
                    <a:gd name="T26" fmla="*/ 1 w 471"/>
                    <a:gd name="T27" fmla="*/ 1 h 281"/>
                    <a:gd name="T28" fmla="*/ 1 w 471"/>
                    <a:gd name="T29" fmla="*/ 1 h 281"/>
                    <a:gd name="T30" fmla="*/ 1 w 471"/>
                    <a:gd name="T31" fmla="*/ 1 h 281"/>
                    <a:gd name="T32" fmla="*/ 1 w 471"/>
                    <a:gd name="T33" fmla="*/ 1 h 281"/>
                    <a:gd name="T34" fmla="*/ 1 w 471"/>
                    <a:gd name="T35" fmla="*/ 0 h 281"/>
                    <a:gd name="T36" fmla="*/ 1 w 471"/>
                    <a:gd name="T37" fmla="*/ 1 h 281"/>
                    <a:gd name="T38" fmla="*/ 1 w 471"/>
                    <a:gd name="T39" fmla="*/ 1 h 281"/>
                    <a:gd name="T40" fmla="*/ 1 w 471"/>
                    <a:gd name="T41" fmla="*/ 1 h 281"/>
                    <a:gd name="T42" fmla="*/ 1 w 471"/>
                    <a:gd name="T43" fmla="*/ 1 h 281"/>
                    <a:gd name="T44" fmla="*/ 1 w 471"/>
                    <a:gd name="T45" fmla="*/ 1 h 281"/>
                    <a:gd name="T46" fmla="*/ 1 w 471"/>
                    <a:gd name="T47" fmla="*/ 1 h 281"/>
                    <a:gd name="T48" fmla="*/ 1 w 471"/>
                    <a:gd name="T49" fmla="*/ 1 h 281"/>
                    <a:gd name="T50" fmla="*/ 1 w 471"/>
                    <a:gd name="T51" fmla="*/ 1 h 281"/>
                    <a:gd name="T52" fmla="*/ 1 w 471"/>
                    <a:gd name="T53" fmla="*/ 1 h 281"/>
                    <a:gd name="T54" fmla="*/ 1 w 471"/>
                    <a:gd name="T55" fmla="*/ 1 h 281"/>
                    <a:gd name="T56" fmla="*/ 1 w 471"/>
                    <a:gd name="T57" fmla="*/ 1 h 281"/>
                    <a:gd name="T58" fmla="*/ 1 w 471"/>
                    <a:gd name="T59" fmla="*/ 1 h 281"/>
                    <a:gd name="T60" fmla="*/ 1 w 471"/>
                    <a:gd name="T61" fmla="*/ 1 h 281"/>
                    <a:gd name="T62" fmla="*/ 1 w 471"/>
                    <a:gd name="T63" fmla="*/ 1 h 281"/>
                    <a:gd name="T64" fmla="*/ 1 w 471"/>
                    <a:gd name="T65" fmla="*/ 1 h 281"/>
                    <a:gd name="T66" fmla="*/ 1 w 471"/>
                    <a:gd name="T67" fmla="*/ 1 h 281"/>
                    <a:gd name="T68" fmla="*/ 1 w 471"/>
                    <a:gd name="T69" fmla="*/ 1 h 281"/>
                    <a:gd name="T70" fmla="*/ 1 w 471"/>
                    <a:gd name="T71" fmla="*/ 1 h 281"/>
                    <a:gd name="T72" fmla="*/ 1 w 471"/>
                    <a:gd name="T73" fmla="*/ 1 h 281"/>
                    <a:gd name="T74" fmla="*/ 1 w 471"/>
                    <a:gd name="T75" fmla="*/ 1 h 281"/>
                    <a:gd name="T76" fmla="*/ 1 w 471"/>
                    <a:gd name="T77" fmla="*/ 1 h 281"/>
                    <a:gd name="T78" fmla="*/ 1 w 471"/>
                    <a:gd name="T79" fmla="*/ 1 h 281"/>
                    <a:gd name="T80" fmla="*/ 1 w 471"/>
                    <a:gd name="T81" fmla="*/ 1 h 281"/>
                    <a:gd name="T82" fmla="*/ 1 w 471"/>
                    <a:gd name="T83" fmla="*/ 1 h 281"/>
                    <a:gd name="T84" fmla="*/ 1 w 471"/>
                    <a:gd name="T85" fmla="*/ 1 h 281"/>
                    <a:gd name="T86" fmla="*/ 1 w 471"/>
                    <a:gd name="T87" fmla="*/ 1 h 281"/>
                    <a:gd name="T88" fmla="*/ 1 w 471"/>
                    <a:gd name="T89" fmla="*/ 1 h 281"/>
                    <a:gd name="T90" fmla="*/ 1 w 471"/>
                    <a:gd name="T91" fmla="*/ 1 h 281"/>
                    <a:gd name="T92" fmla="*/ 1 w 471"/>
                    <a:gd name="T93" fmla="*/ 1 h 281"/>
                    <a:gd name="T94" fmla="*/ 1 w 471"/>
                    <a:gd name="T95" fmla="*/ 1 h 281"/>
                    <a:gd name="T96" fmla="*/ 1 w 471"/>
                    <a:gd name="T97" fmla="*/ 1 h 281"/>
                    <a:gd name="T98" fmla="*/ 1 w 471"/>
                    <a:gd name="T99" fmla="*/ 1 h 281"/>
                    <a:gd name="T100" fmla="*/ 1 w 471"/>
                    <a:gd name="T101" fmla="*/ 1 h 281"/>
                    <a:gd name="T102" fmla="*/ 1 w 471"/>
                    <a:gd name="T103" fmla="*/ 1 h 281"/>
                    <a:gd name="T104" fmla="*/ 1 w 471"/>
                    <a:gd name="T105" fmla="*/ 1 h 281"/>
                    <a:gd name="T106" fmla="*/ 1 w 471"/>
                    <a:gd name="T107" fmla="*/ 1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ja-JP" altLang="en-US"/>
                </a:p>
              </p:txBody>
            </p:sp>
            <p:sp>
              <p:nvSpPr>
                <p:cNvPr id="1151" name="Freeform 34"/>
                <p:cNvSpPr>
                  <a:spLocks/>
                </p:cNvSpPr>
                <p:nvPr/>
              </p:nvSpPr>
              <p:spPr bwMode="ltGray">
                <a:xfrm>
                  <a:off x="2534" y="241"/>
                  <a:ext cx="420" cy="283"/>
                </a:xfrm>
                <a:custGeom>
                  <a:avLst/>
                  <a:gdLst>
                    <a:gd name="T0" fmla="*/ 0 w 984"/>
                    <a:gd name="T1" fmla="*/ 0 h 844"/>
                    <a:gd name="T2" fmla="*/ 0 w 984"/>
                    <a:gd name="T3" fmla="*/ 0 h 844"/>
                    <a:gd name="T4" fmla="*/ 0 w 984"/>
                    <a:gd name="T5" fmla="*/ 0 h 844"/>
                    <a:gd name="T6" fmla="*/ 0 w 984"/>
                    <a:gd name="T7" fmla="*/ 0 h 844"/>
                    <a:gd name="T8" fmla="*/ 0 w 984"/>
                    <a:gd name="T9" fmla="*/ 0 h 844"/>
                    <a:gd name="T10" fmla="*/ 0 w 984"/>
                    <a:gd name="T11" fmla="*/ 0 h 844"/>
                    <a:gd name="T12" fmla="*/ 0 w 984"/>
                    <a:gd name="T13" fmla="*/ 0 h 844"/>
                    <a:gd name="T14" fmla="*/ 0 w 984"/>
                    <a:gd name="T15" fmla="*/ 0 h 844"/>
                    <a:gd name="T16" fmla="*/ 0 w 984"/>
                    <a:gd name="T17" fmla="*/ 0 h 844"/>
                    <a:gd name="T18" fmla="*/ 0 w 984"/>
                    <a:gd name="T19" fmla="*/ 0 h 844"/>
                    <a:gd name="T20" fmla="*/ 0 w 984"/>
                    <a:gd name="T21" fmla="*/ 0 h 844"/>
                    <a:gd name="T22" fmla="*/ 0 w 984"/>
                    <a:gd name="T23" fmla="*/ 0 h 844"/>
                    <a:gd name="T24" fmla="*/ 0 w 984"/>
                    <a:gd name="T25" fmla="*/ 0 h 844"/>
                    <a:gd name="T26" fmla="*/ 0 w 984"/>
                    <a:gd name="T27" fmla="*/ 0 h 844"/>
                    <a:gd name="T28" fmla="*/ 0 w 984"/>
                    <a:gd name="T29" fmla="*/ 0 h 844"/>
                    <a:gd name="T30" fmla="*/ 0 w 984"/>
                    <a:gd name="T31" fmla="*/ 0 h 844"/>
                    <a:gd name="T32" fmla="*/ 0 w 984"/>
                    <a:gd name="T33" fmla="*/ 0 h 844"/>
                    <a:gd name="T34" fmla="*/ 0 w 984"/>
                    <a:gd name="T35" fmla="*/ 0 h 844"/>
                    <a:gd name="T36" fmla="*/ 0 w 984"/>
                    <a:gd name="T37" fmla="*/ 0 h 844"/>
                    <a:gd name="T38" fmla="*/ 0 w 984"/>
                    <a:gd name="T39" fmla="*/ 0 h 844"/>
                    <a:gd name="T40" fmla="*/ 0 w 984"/>
                    <a:gd name="T41" fmla="*/ 0 h 844"/>
                    <a:gd name="T42" fmla="*/ 0 w 984"/>
                    <a:gd name="T43" fmla="*/ 0 h 844"/>
                    <a:gd name="T44" fmla="*/ 0 w 984"/>
                    <a:gd name="T45" fmla="*/ 0 h 844"/>
                    <a:gd name="T46" fmla="*/ 0 w 984"/>
                    <a:gd name="T47" fmla="*/ 0 h 844"/>
                    <a:gd name="T48" fmla="*/ 0 w 984"/>
                    <a:gd name="T49" fmla="*/ 0 h 844"/>
                    <a:gd name="T50" fmla="*/ 0 w 984"/>
                    <a:gd name="T51" fmla="*/ 0 h 844"/>
                    <a:gd name="T52" fmla="*/ 0 w 984"/>
                    <a:gd name="T53" fmla="*/ 0 h 844"/>
                    <a:gd name="T54" fmla="*/ 0 w 984"/>
                    <a:gd name="T55" fmla="*/ 0 h 844"/>
                    <a:gd name="T56" fmla="*/ 0 w 984"/>
                    <a:gd name="T57" fmla="*/ 0 h 844"/>
                    <a:gd name="T58" fmla="*/ 0 w 984"/>
                    <a:gd name="T59" fmla="*/ 0 h 844"/>
                    <a:gd name="T60" fmla="*/ 0 w 984"/>
                    <a:gd name="T61" fmla="*/ 0 h 844"/>
                    <a:gd name="T62" fmla="*/ 0 w 984"/>
                    <a:gd name="T63" fmla="*/ 0 h 844"/>
                    <a:gd name="T64" fmla="*/ 0 w 984"/>
                    <a:gd name="T65" fmla="*/ 0 h 844"/>
                    <a:gd name="T66" fmla="*/ 0 w 984"/>
                    <a:gd name="T67" fmla="*/ 0 h 844"/>
                    <a:gd name="T68" fmla="*/ 0 w 984"/>
                    <a:gd name="T69" fmla="*/ 0 h 844"/>
                    <a:gd name="T70" fmla="*/ 0 w 984"/>
                    <a:gd name="T71" fmla="*/ 0 h 844"/>
                    <a:gd name="T72" fmla="*/ 0 w 984"/>
                    <a:gd name="T73" fmla="*/ 0 h 844"/>
                    <a:gd name="T74" fmla="*/ 0 w 984"/>
                    <a:gd name="T75" fmla="*/ 0 h 844"/>
                    <a:gd name="T76" fmla="*/ 0 w 984"/>
                    <a:gd name="T77" fmla="*/ 0 h 844"/>
                    <a:gd name="T78" fmla="*/ 0 w 984"/>
                    <a:gd name="T79" fmla="*/ 0 h 844"/>
                    <a:gd name="T80" fmla="*/ 0 w 984"/>
                    <a:gd name="T81" fmla="*/ 0 h 844"/>
                    <a:gd name="T82" fmla="*/ 0 w 984"/>
                    <a:gd name="T83" fmla="*/ 0 h 844"/>
                    <a:gd name="T84" fmla="*/ 0 w 984"/>
                    <a:gd name="T85" fmla="*/ 0 h 844"/>
                    <a:gd name="T86" fmla="*/ 0 w 984"/>
                    <a:gd name="T87" fmla="*/ 0 h 844"/>
                    <a:gd name="T88" fmla="*/ 0 w 984"/>
                    <a:gd name="T89" fmla="*/ 0 h 844"/>
                    <a:gd name="T90" fmla="*/ 0 w 984"/>
                    <a:gd name="T91" fmla="*/ 0 h 844"/>
                    <a:gd name="T92" fmla="*/ 0 w 984"/>
                    <a:gd name="T93" fmla="*/ 0 h 844"/>
                    <a:gd name="T94" fmla="*/ 0 w 984"/>
                    <a:gd name="T95" fmla="*/ 0 h 844"/>
                    <a:gd name="T96" fmla="*/ 0 w 984"/>
                    <a:gd name="T97" fmla="*/ 0 h 844"/>
                    <a:gd name="T98" fmla="*/ 0 w 984"/>
                    <a:gd name="T99" fmla="*/ 0 h 844"/>
                    <a:gd name="T100" fmla="*/ 0 w 984"/>
                    <a:gd name="T101" fmla="*/ 0 h 844"/>
                    <a:gd name="T102" fmla="*/ 0 w 984"/>
                    <a:gd name="T103" fmla="*/ 0 h 844"/>
                    <a:gd name="T104" fmla="*/ 0 w 984"/>
                    <a:gd name="T105" fmla="*/ 0 h 844"/>
                    <a:gd name="T106" fmla="*/ 0 w 984"/>
                    <a:gd name="T107" fmla="*/ 0 h 844"/>
                    <a:gd name="T108" fmla="*/ 0 w 984"/>
                    <a:gd name="T109" fmla="*/ 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2" name="Freeform 35"/>
                <p:cNvSpPr>
                  <a:spLocks/>
                </p:cNvSpPr>
                <p:nvPr/>
              </p:nvSpPr>
              <p:spPr bwMode="ltGray">
                <a:xfrm>
                  <a:off x="2405" y="445"/>
                  <a:ext cx="15" cy="16"/>
                </a:xfrm>
                <a:custGeom>
                  <a:avLst/>
                  <a:gdLst>
                    <a:gd name="T0" fmla="*/ 0 w 36"/>
                    <a:gd name="T1" fmla="*/ 0 h 48"/>
                    <a:gd name="T2" fmla="*/ 0 w 36"/>
                    <a:gd name="T3" fmla="*/ 0 h 48"/>
                    <a:gd name="T4" fmla="*/ 0 w 36"/>
                    <a:gd name="T5" fmla="*/ 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3" name="Freeform 36"/>
                <p:cNvSpPr>
                  <a:spLocks/>
                </p:cNvSpPr>
                <p:nvPr/>
              </p:nvSpPr>
              <p:spPr bwMode="ltGray">
                <a:xfrm>
                  <a:off x="2393" y="439"/>
                  <a:ext cx="16" cy="12"/>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4" name="Freeform 37"/>
                <p:cNvSpPr>
                  <a:spLocks/>
                </p:cNvSpPr>
                <p:nvPr/>
              </p:nvSpPr>
              <p:spPr bwMode="ltGray">
                <a:xfrm>
                  <a:off x="2878" y="406"/>
                  <a:ext cx="73" cy="34"/>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5" name="Freeform 38"/>
                <p:cNvSpPr>
                  <a:spLocks/>
                </p:cNvSpPr>
                <p:nvPr/>
              </p:nvSpPr>
              <p:spPr bwMode="ltGray">
                <a:xfrm>
                  <a:off x="2955" y="433"/>
                  <a:ext cx="59" cy="15"/>
                </a:xfrm>
                <a:custGeom>
                  <a:avLst/>
                  <a:gdLst>
                    <a:gd name="T0" fmla="*/ 0 w 138"/>
                    <a:gd name="T1" fmla="*/ 0 h 44"/>
                    <a:gd name="T2" fmla="*/ 0 w 138"/>
                    <a:gd name="T3" fmla="*/ 0 h 44"/>
                    <a:gd name="T4" fmla="*/ 0 w 138"/>
                    <a:gd name="T5" fmla="*/ 0 h 44"/>
                    <a:gd name="T6" fmla="*/ 0 w 138"/>
                    <a:gd name="T7" fmla="*/ 0 h 44"/>
                    <a:gd name="T8" fmla="*/ 0 w 138"/>
                    <a:gd name="T9" fmla="*/ 0 h 44"/>
                    <a:gd name="T10" fmla="*/ 0 w 138"/>
                    <a:gd name="T11" fmla="*/ 0 h 44"/>
                    <a:gd name="T12" fmla="*/ 0 w 138"/>
                    <a:gd name="T13" fmla="*/ 0 h 44"/>
                    <a:gd name="T14" fmla="*/ 0 w 138"/>
                    <a:gd name="T15" fmla="*/ 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6" name="Freeform 39"/>
                <p:cNvSpPr>
                  <a:spLocks/>
                </p:cNvSpPr>
                <p:nvPr/>
              </p:nvSpPr>
              <p:spPr bwMode="ltGray">
                <a:xfrm>
                  <a:off x="2924" y="441"/>
                  <a:ext cx="24" cy="14"/>
                </a:xfrm>
                <a:custGeom>
                  <a:avLst/>
                  <a:gdLst>
                    <a:gd name="T0" fmla="*/ 0 w 57"/>
                    <a:gd name="T1" fmla="*/ 0 h 42"/>
                    <a:gd name="T2" fmla="*/ 0 w 57"/>
                    <a:gd name="T3" fmla="*/ 0 h 42"/>
                    <a:gd name="T4" fmla="*/ 0 w 57"/>
                    <a:gd name="T5" fmla="*/ 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7" name="Freeform 40"/>
                <p:cNvSpPr>
                  <a:spLocks/>
                </p:cNvSpPr>
                <p:nvPr/>
              </p:nvSpPr>
              <p:spPr bwMode="ltGray">
                <a:xfrm>
                  <a:off x="2908" y="398"/>
                  <a:ext cx="16" cy="18"/>
                </a:xfrm>
                <a:custGeom>
                  <a:avLst/>
                  <a:gdLst>
                    <a:gd name="T0" fmla="*/ 0 w 39"/>
                    <a:gd name="T1" fmla="*/ 0 h 52"/>
                    <a:gd name="T2" fmla="*/ 0 w 39"/>
                    <a:gd name="T3" fmla="*/ 0 h 52"/>
                    <a:gd name="T4" fmla="*/ 0 w 39"/>
                    <a:gd name="T5" fmla="*/ 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8" name="Freeform 41"/>
                <p:cNvSpPr>
                  <a:spLocks/>
                </p:cNvSpPr>
                <p:nvPr/>
              </p:nvSpPr>
              <p:spPr bwMode="ltGray">
                <a:xfrm>
                  <a:off x="3035" y="452"/>
                  <a:ext cx="19" cy="27"/>
                </a:xfrm>
                <a:custGeom>
                  <a:avLst/>
                  <a:gdLst>
                    <a:gd name="T0" fmla="*/ 0 w 44"/>
                    <a:gd name="T1" fmla="*/ 0 h 80"/>
                    <a:gd name="T2" fmla="*/ 0 w 44"/>
                    <a:gd name="T3" fmla="*/ 0 h 80"/>
                    <a:gd name="T4" fmla="*/ 0 w 44"/>
                    <a:gd name="T5" fmla="*/ 0 h 80"/>
                    <a:gd name="T6" fmla="*/ 0 w 44"/>
                    <a:gd name="T7" fmla="*/ 0 h 80"/>
                    <a:gd name="T8" fmla="*/ 0 w 44"/>
                    <a:gd name="T9" fmla="*/ 0 h 80"/>
                    <a:gd name="T10" fmla="*/ 0 w 44"/>
                    <a:gd name="T11" fmla="*/ 0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59" name="Freeform 42"/>
                <p:cNvSpPr>
                  <a:spLocks/>
                </p:cNvSpPr>
                <p:nvPr/>
              </p:nvSpPr>
              <p:spPr bwMode="ltGray">
                <a:xfrm>
                  <a:off x="2696" y="246"/>
                  <a:ext cx="205" cy="41"/>
                </a:xfrm>
                <a:custGeom>
                  <a:avLst/>
                  <a:gdLst>
                    <a:gd name="T0" fmla="*/ 1 w 323"/>
                    <a:gd name="T1" fmla="*/ 1 h 64"/>
                    <a:gd name="T2" fmla="*/ 1 w 323"/>
                    <a:gd name="T3" fmla="*/ 1 h 64"/>
                    <a:gd name="T4" fmla="*/ 1 w 323"/>
                    <a:gd name="T5" fmla="*/ 0 h 64"/>
                    <a:gd name="T6" fmla="*/ 1 w 323"/>
                    <a:gd name="T7" fmla="*/ 0 h 64"/>
                    <a:gd name="T8" fmla="*/ 1 w 323"/>
                    <a:gd name="T9" fmla="*/ 1 h 64"/>
                    <a:gd name="T10" fmla="*/ 1 w 323"/>
                    <a:gd name="T11" fmla="*/ 1 h 64"/>
                    <a:gd name="T12" fmla="*/ 1 w 323"/>
                    <a:gd name="T13" fmla="*/ 1 h 64"/>
                    <a:gd name="T14" fmla="*/ 1 w 323"/>
                    <a:gd name="T15" fmla="*/ 1 h 64"/>
                    <a:gd name="T16" fmla="*/ 1 w 323"/>
                    <a:gd name="T17" fmla="*/ 1 h 64"/>
                    <a:gd name="T18" fmla="*/ 1 w 323"/>
                    <a:gd name="T19" fmla="*/ 1 h 64"/>
                    <a:gd name="T20" fmla="*/ 1 w 323"/>
                    <a:gd name="T21" fmla="*/ 1 h 64"/>
                    <a:gd name="T22" fmla="*/ 1 w 323"/>
                    <a:gd name="T23" fmla="*/ 1 h 64"/>
                    <a:gd name="T24" fmla="*/ 1 w 323"/>
                    <a:gd name="T25" fmla="*/ 1 h 64"/>
                    <a:gd name="T26" fmla="*/ 1 w 323"/>
                    <a:gd name="T27" fmla="*/ 1 h 64"/>
                    <a:gd name="T28" fmla="*/ 1 w 323"/>
                    <a:gd name="T29" fmla="*/ 1 h 64"/>
                    <a:gd name="T30" fmla="*/ 1 w 323"/>
                    <a:gd name="T31" fmla="*/ 1 h 64"/>
                    <a:gd name="T32" fmla="*/ 1 w 323"/>
                    <a:gd name="T33" fmla="*/ 1 h 64"/>
                    <a:gd name="T34" fmla="*/ 1 w 323"/>
                    <a:gd name="T35" fmla="*/ 1 h 64"/>
                    <a:gd name="T36" fmla="*/ 1 w 323"/>
                    <a:gd name="T37" fmla="*/ 1 h 64"/>
                    <a:gd name="T38" fmla="*/ 1 w 323"/>
                    <a:gd name="T39" fmla="*/ 1 h 64"/>
                    <a:gd name="T40" fmla="*/ 1 w 323"/>
                    <a:gd name="T41" fmla="*/ 1 h 64"/>
                    <a:gd name="T42" fmla="*/ 1 w 323"/>
                    <a:gd name="T43" fmla="*/ 1 h 64"/>
                    <a:gd name="T44" fmla="*/ 1 w 323"/>
                    <a:gd name="T45" fmla="*/ 1 h 64"/>
                    <a:gd name="T46" fmla="*/ 1 w 323"/>
                    <a:gd name="T47" fmla="*/ 1 h 64"/>
                    <a:gd name="T48" fmla="*/ 1 w 323"/>
                    <a:gd name="T49" fmla="*/ 1 h 64"/>
                    <a:gd name="T50" fmla="*/ 1 w 323"/>
                    <a:gd name="T51" fmla="*/ 1 h 64"/>
                    <a:gd name="T52" fmla="*/ 1 w 323"/>
                    <a:gd name="T53" fmla="*/ 0 h 64"/>
                    <a:gd name="T54" fmla="*/ 1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0" name="Freeform 43"/>
                <p:cNvSpPr>
                  <a:spLocks/>
                </p:cNvSpPr>
                <p:nvPr/>
              </p:nvSpPr>
              <p:spPr bwMode="ltGray">
                <a:xfrm>
                  <a:off x="2515" y="246"/>
                  <a:ext cx="190" cy="20"/>
                </a:xfrm>
                <a:custGeom>
                  <a:avLst/>
                  <a:gdLst>
                    <a:gd name="T0" fmla="*/ 1 w 300"/>
                    <a:gd name="T1" fmla="*/ 1 h 31"/>
                    <a:gd name="T2" fmla="*/ 1 w 300"/>
                    <a:gd name="T3" fmla="*/ 1 h 31"/>
                    <a:gd name="T4" fmla="*/ 1 w 300"/>
                    <a:gd name="T5" fmla="*/ 0 h 31"/>
                    <a:gd name="T6" fmla="*/ 1 w 300"/>
                    <a:gd name="T7" fmla="*/ 1 h 31"/>
                    <a:gd name="T8" fmla="*/ 1 w 300"/>
                    <a:gd name="T9" fmla="*/ 1 h 31"/>
                    <a:gd name="T10" fmla="*/ 1 w 300"/>
                    <a:gd name="T11" fmla="*/ 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1" name="Freeform 44"/>
                <p:cNvSpPr>
                  <a:spLocks/>
                </p:cNvSpPr>
                <p:nvPr/>
              </p:nvSpPr>
              <p:spPr bwMode="ltGray">
                <a:xfrm>
                  <a:off x="2096"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2" name="Freeform 45"/>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3" name="Freeform 46"/>
                <p:cNvSpPr>
                  <a:spLocks/>
                </p:cNvSpPr>
                <p:nvPr/>
              </p:nvSpPr>
              <p:spPr bwMode="ltGray">
                <a:xfrm>
                  <a:off x="2043" y="241"/>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4" name="Freeform 47"/>
                <p:cNvSpPr>
                  <a:spLocks/>
                </p:cNvSpPr>
                <p:nvPr/>
              </p:nvSpPr>
              <p:spPr bwMode="ltGray">
                <a:xfrm>
                  <a:off x="2031"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5" name="Freeform 48"/>
                <p:cNvSpPr>
                  <a:spLocks/>
                </p:cNvSpPr>
                <p:nvPr/>
              </p:nvSpPr>
              <p:spPr bwMode="ltGray">
                <a:xfrm>
                  <a:off x="1968"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6" name="Freeform 49"/>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7" name="Freeform 50"/>
                <p:cNvSpPr>
                  <a:spLocks/>
                </p:cNvSpPr>
                <p:nvPr/>
              </p:nvSpPr>
              <p:spPr bwMode="ltGray">
                <a:xfrm>
                  <a:off x="1573"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8" name="Freeform 51"/>
                <p:cNvSpPr>
                  <a:spLocks/>
                </p:cNvSpPr>
                <p:nvPr/>
              </p:nvSpPr>
              <p:spPr bwMode="ltGray">
                <a:xfrm>
                  <a:off x="1634"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69" name="Freeform 52"/>
                <p:cNvSpPr>
                  <a:spLocks/>
                </p:cNvSpPr>
                <p:nvPr/>
              </p:nvSpPr>
              <p:spPr bwMode="ltGray">
                <a:xfrm>
                  <a:off x="1900"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0" name="Freeform 53"/>
                <p:cNvSpPr>
                  <a:spLocks/>
                </p:cNvSpPr>
                <p:nvPr/>
              </p:nvSpPr>
              <p:spPr bwMode="ltGray">
                <a:xfrm>
                  <a:off x="1951"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1" name="Freeform 54"/>
                <p:cNvSpPr>
                  <a:spLocks/>
                </p:cNvSpPr>
                <p:nvPr/>
              </p:nvSpPr>
              <p:spPr bwMode="ltGray">
                <a:xfrm>
                  <a:off x="1021" y="314"/>
                  <a:ext cx="433" cy="355"/>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2" name="Freeform 55"/>
                <p:cNvSpPr>
                  <a:spLocks/>
                </p:cNvSpPr>
                <p:nvPr/>
              </p:nvSpPr>
              <p:spPr bwMode="ltGray">
                <a:xfrm>
                  <a:off x="1189" y="447"/>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3" name="Freeform 56"/>
                <p:cNvSpPr>
                  <a:spLocks/>
                </p:cNvSpPr>
                <p:nvPr/>
              </p:nvSpPr>
              <p:spPr bwMode="ltGray">
                <a:xfrm>
                  <a:off x="1476"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4" name="Freeform 57"/>
                <p:cNvSpPr>
                  <a:spLocks/>
                </p:cNvSpPr>
                <p:nvPr/>
              </p:nvSpPr>
              <p:spPr bwMode="ltGray">
                <a:xfrm>
                  <a:off x="1467"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5" name="Freeform 58"/>
                <p:cNvSpPr>
                  <a:spLocks/>
                </p:cNvSpPr>
                <p:nvPr/>
              </p:nvSpPr>
              <p:spPr bwMode="ltGray">
                <a:xfrm>
                  <a:off x="1072"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6" name="Freeform 59"/>
                <p:cNvSpPr>
                  <a:spLocks/>
                </p:cNvSpPr>
                <p:nvPr/>
              </p:nvSpPr>
              <p:spPr bwMode="ltGray">
                <a:xfrm>
                  <a:off x="1374"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7" name="Freeform 60"/>
                <p:cNvSpPr>
                  <a:spLocks/>
                </p:cNvSpPr>
                <p:nvPr/>
              </p:nvSpPr>
              <p:spPr bwMode="ltGray">
                <a:xfrm>
                  <a:off x="1173" y="246"/>
                  <a:ext cx="591" cy="96"/>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8" name="Freeform 61"/>
                <p:cNvSpPr>
                  <a:spLocks/>
                </p:cNvSpPr>
                <p:nvPr/>
              </p:nvSpPr>
              <p:spPr bwMode="ltGray">
                <a:xfrm>
                  <a:off x="1293"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79" name="Freeform 62"/>
                <p:cNvSpPr>
                  <a:spLocks/>
                </p:cNvSpPr>
                <p:nvPr/>
              </p:nvSpPr>
              <p:spPr bwMode="ltGray">
                <a:xfrm>
                  <a:off x="1278"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80" name="Freeform 63"/>
                <p:cNvSpPr>
                  <a:spLocks/>
                </p:cNvSpPr>
                <p:nvPr/>
              </p:nvSpPr>
              <p:spPr bwMode="ltGray">
                <a:xfrm>
                  <a:off x="1340"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81" name="Freeform 64"/>
                <p:cNvSpPr>
                  <a:spLocks/>
                </p:cNvSpPr>
                <p:nvPr/>
              </p:nvSpPr>
              <p:spPr bwMode="ltGray">
                <a:xfrm>
                  <a:off x="1395"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82" name="Freeform 65"/>
                <p:cNvSpPr>
                  <a:spLocks/>
                </p:cNvSpPr>
                <p:nvPr/>
              </p:nvSpPr>
              <p:spPr bwMode="ltGray">
                <a:xfrm>
                  <a:off x="1248"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ja-JP" altLang="en-US"/>
                </a:p>
              </p:txBody>
            </p:sp>
          </p:grpSp>
          <p:grpSp>
            <p:nvGrpSpPr>
              <p:cNvPr id="4156" name="Group 66"/>
              <p:cNvGrpSpPr>
                <a:grpSpLocks/>
              </p:cNvGrpSpPr>
              <p:nvPr/>
            </p:nvGrpSpPr>
            <p:grpSpPr bwMode="auto">
              <a:xfrm>
                <a:off x="3709" y="240"/>
                <a:ext cx="1139" cy="429"/>
                <a:chOff x="3709" y="240"/>
                <a:chExt cx="1139" cy="429"/>
              </a:xfrm>
            </p:grpSpPr>
            <p:sp>
              <p:nvSpPr>
                <p:cNvPr id="1085" name="Freeform 67"/>
                <p:cNvSpPr>
                  <a:spLocks/>
                </p:cNvSpPr>
                <p:nvPr/>
              </p:nvSpPr>
              <p:spPr bwMode="ltGray">
                <a:xfrm>
                  <a:off x="4808"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86" name="Freeform 68"/>
                <p:cNvSpPr>
                  <a:spLocks/>
                </p:cNvSpPr>
                <p:nvPr/>
              </p:nvSpPr>
              <p:spPr bwMode="ltGray">
                <a:xfrm>
                  <a:off x="4655"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87" name="Freeform 69"/>
                <p:cNvSpPr>
                  <a:spLocks/>
                </p:cNvSpPr>
                <p:nvPr/>
              </p:nvSpPr>
              <p:spPr bwMode="ltGray">
                <a:xfrm>
                  <a:off x="4609"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88" name="Freeform 70"/>
                <p:cNvSpPr>
                  <a:spLocks/>
                </p:cNvSpPr>
                <p:nvPr/>
              </p:nvSpPr>
              <p:spPr bwMode="ltGray">
                <a:xfrm>
                  <a:off x="4580"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89" name="Freeform 71"/>
                <p:cNvSpPr>
                  <a:spLocks/>
                </p:cNvSpPr>
                <p:nvPr/>
              </p:nvSpPr>
              <p:spPr bwMode="ltGray">
                <a:xfrm>
                  <a:off x="4423"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0" name="Freeform 72"/>
                <p:cNvSpPr>
                  <a:spLocks/>
                </p:cNvSpPr>
                <p:nvPr/>
              </p:nvSpPr>
              <p:spPr bwMode="ltGray">
                <a:xfrm>
                  <a:off x="4515"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1" name="Freeform 73"/>
                <p:cNvSpPr>
                  <a:spLocks/>
                </p:cNvSpPr>
                <p:nvPr/>
              </p:nvSpPr>
              <p:spPr bwMode="ltGray">
                <a:xfrm>
                  <a:off x="4580"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2" name="Freeform 74"/>
                <p:cNvSpPr>
                  <a:spLocks/>
                </p:cNvSpPr>
                <p:nvPr/>
              </p:nvSpPr>
              <p:spPr bwMode="ltGray">
                <a:xfrm>
                  <a:off x="4578"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3" name="Freeform 75"/>
                <p:cNvSpPr>
                  <a:spLocks/>
                </p:cNvSpPr>
                <p:nvPr/>
              </p:nvSpPr>
              <p:spPr bwMode="ltGray">
                <a:xfrm>
                  <a:off x="4632"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4" name="Freeform 76"/>
                <p:cNvSpPr>
                  <a:spLocks/>
                </p:cNvSpPr>
                <p:nvPr/>
              </p:nvSpPr>
              <p:spPr bwMode="ltGray">
                <a:xfrm>
                  <a:off x="4636"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5" name="Freeform 77"/>
                <p:cNvSpPr>
                  <a:spLocks/>
                </p:cNvSpPr>
                <p:nvPr/>
              </p:nvSpPr>
              <p:spPr bwMode="ltGray">
                <a:xfrm>
                  <a:off x="4657"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6" name="Freeform 78"/>
                <p:cNvSpPr>
                  <a:spLocks/>
                </p:cNvSpPr>
                <p:nvPr/>
              </p:nvSpPr>
              <p:spPr bwMode="ltGray">
                <a:xfrm>
                  <a:off x="4664"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7" name="Freeform 79"/>
                <p:cNvSpPr>
                  <a:spLocks/>
                </p:cNvSpPr>
                <p:nvPr/>
              </p:nvSpPr>
              <p:spPr bwMode="ltGray">
                <a:xfrm>
                  <a:off x="4770"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8" name="Freeform 80"/>
                <p:cNvSpPr>
                  <a:spLocks/>
                </p:cNvSpPr>
                <p:nvPr/>
              </p:nvSpPr>
              <p:spPr bwMode="ltGray">
                <a:xfrm>
                  <a:off x="4840"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099" name="Freeform 81"/>
                <p:cNvSpPr>
                  <a:spLocks/>
                </p:cNvSpPr>
                <p:nvPr/>
              </p:nvSpPr>
              <p:spPr bwMode="ltGray">
                <a:xfrm>
                  <a:off x="4747"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0" name="Freeform 82"/>
                <p:cNvSpPr>
                  <a:spLocks/>
                </p:cNvSpPr>
                <p:nvPr/>
              </p:nvSpPr>
              <p:spPr bwMode="ltGray">
                <a:xfrm>
                  <a:off x="4676"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1" name="Freeform 83"/>
                <p:cNvSpPr>
                  <a:spLocks/>
                </p:cNvSpPr>
                <p:nvPr/>
              </p:nvSpPr>
              <p:spPr bwMode="ltGray">
                <a:xfrm>
                  <a:off x="4598"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2" name="Freeform 84"/>
                <p:cNvSpPr>
                  <a:spLocks/>
                </p:cNvSpPr>
                <p:nvPr/>
              </p:nvSpPr>
              <p:spPr bwMode="ltGray">
                <a:xfrm>
                  <a:off x="4587"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3" name="Freeform 85"/>
                <p:cNvSpPr>
                  <a:spLocks/>
                </p:cNvSpPr>
                <p:nvPr/>
              </p:nvSpPr>
              <p:spPr bwMode="ltGray">
                <a:xfrm>
                  <a:off x="4597"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4" name="Freeform 86"/>
                <p:cNvSpPr>
                  <a:spLocks/>
                </p:cNvSpPr>
                <p:nvPr/>
              </p:nvSpPr>
              <p:spPr bwMode="ltGray">
                <a:xfrm>
                  <a:off x="4569"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5" name="Freeform 87"/>
                <p:cNvSpPr>
                  <a:spLocks/>
                </p:cNvSpPr>
                <p:nvPr/>
              </p:nvSpPr>
              <p:spPr bwMode="ltGray">
                <a:xfrm>
                  <a:off x="4784"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6" name="Freeform 88"/>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7" name="Freeform 89"/>
                <p:cNvSpPr>
                  <a:spLocks/>
                </p:cNvSpPr>
                <p:nvPr/>
              </p:nvSpPr>
              <p:spPr bwMode="ltGray">
                <a:xfrm>
                  <a:off x="4731" y="240"/>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8" name="Freeform 90"/>
                <p:cNvSpPr>
                  <a:spLocks/>
                </p:cNvSpPr>
                <p:nvPr/>
              </p:nvSpPr>
              <p:spPr bwMode="ltGray">
                <a:xfrm>
                  <a:off x="4719"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09" name="Freeform 91"/>
                <p:cNvSpPr>
                  <a:spLocks/>
                </p:cNvSpPr>
                <p:nvPr/>
              </p:nvSpPr>
              <p:spPr bwMode="ltGray">
                <a:xfrm>
                  <a:off x="4656"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0" name="Freeform 92"/>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1" name="Freeform 93"/>
                <p:cNvSpPr>
                  <a:spLocks/>
                </p:cNvSpPr>
                <p:nvPr/>
              </p:nvSpPr>
              <p:spPr bwMode="ltGray">
                <a:xfrm>
                  <a:off x="4261"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2" name="Freeform 94"/>
                <p:cNvSpPr>
                  <a:spLocks/>
                </p:cNvSpPr>
                <p:nvPr/>
              </p:nvSpPr>
              <p:spPr bwMode="ltGray">
                <a:xfrm>
                  <a:off x="4322"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3" name="Freeform 95"/>
                <p:cNvSpPr>
                  <a:spLocks/>
                </p:cNvSpPr>
                <p:nvPr/>
              </p:nvSpPr>
              <p:spPr bwMode="ltGray">
                <a:xfrm>
                  <a:off x="4588"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4" name="Freeform 96"/>
                <p:cNvSpPr>
                  <a:spLocks/>
                </p:cNvSpPr>
                <p:nvPr/>
              </p:nvSpPr>
              <p:spPr bwMode="ltGray">
                <a:xfrm>
                  <a:off x="4639"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5" name="Freeform 97"/>
                <p:cNvSpPr>
                  <a:spLocks/>
                </p:cNvSpPr>
                <p:nvPr/>
              </p:nvSpPr>
              <p:spPr bwMode="ltGray">
                <a:xfrm>
                  <a:off x="3709" y="315"/>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6" name="Freeform 98"/>
                <p:cNvSpPr>
                  <a:spLocks/>
                </p:cNvSpPr>
                <p:nvPr/>
              </p:nvSpPr>
              <p:spPr bwMode="ltGray">
                <a:xfrm>
                  <a:off x="3877" y="448"/>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7" name="Freeform 99"/>
                <p:cNvSpPr>
                  <a:spLocks/>
                </p:cNvSpPr>
                <p:nvPr/>
              </p:nvSpPr>
              <p:spPr bwMode="ltGray">
                <a:xfrm>
                  <a:off x="4164"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8" name="Freeform 100"/>
                <p:cNvSpPr>
                  <a:spLocks/>
                </p:cNvSpPr>
                <p:nvPr/>
              </p:nvSpPr>
              <p:spPr bwMode="ltGray">
                <a:xfrm>
                  <a:off x="4155"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19" name="Freeform 101"/>
                <p:cNvSpPr>
                  <a:spLocks/>
                </p:cNvSpPr>
                <p:nvPr/>
              </p:nvSpPr>
              <p:spPr bwMode="ltGray">
                <a:xfrm>
                  <a:off x="3760"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0" name="Freeform 102"/>
                <p:cNvSpPr>
                  <a:spLocks/>
                </p:cNvSpPr>
                <p:nvPr/>
              </p:nvSpPr>
              <p:spPr bwMode="ltGray">
                <a:xfrm>
                  <a:off x="4062"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1" name="Freeform 103"/>
                <p:cNvSpPr>
                  <a:spLocks/>
                </p:cNvSpPr>
                <p:nvPr/>
              </p:nvSpPr>
              <p:spPr bwMode="ltGray">
                <a:xfrm>
                  <a:off x="3861"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2" name="Freeform 104"/>
                <p:cNvSpPr>
                  <a:spLocks/>
                </p:cNvSpPr>
                <p:nvPr/>
              </p:nvSpPr>
              <p:spPr bwMode="ltGray">
                <a:xfrm>
                  <a:off x="3981"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3" name="Freeform 105"/>
                <p:cNvSpPr>
                  <a:spLocks/>
                </p:cNvSpPr>
                <p:nvPr/>
              </p:nvSpPr>
              <p:spPr bwMode="ltGray">
                <a:xfrm>
                  <a:off x="3966"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4" name="Freeform 106"/>
                <p:cNvSpPr>
                  <a:spLocks/>
                </p:cNvSpPr>
                <p:nvPr/>
              </p:nvSpPr>
              <p:spPr bwMode="ltGray">
                <a:xfrm>
                  <a:off x="4028"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5" name="Freeform 107"/>
                <p:cNvSpPr>
                  <a:spLocks/>
                </p:cNvSpPr>
                <p:nvPr/>
              </p:nvSpPr>
              <p:spPr bwMode="ltGray">
                <a:xfrm>
                  <a:off x="4083" y="336"/>
                  <a:ext cx="18" cy="16"/>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1126" name="Freeform 108"/>
                <p:cNvSpPr>
                  <a:spLocks/>
                </p:cNvSpPr>
                <p:nvPr/>
              </p:nvSpPr>
              <p:spPr bwMode="ltGray">
                <a:xfrm>
                  <a:off x="3936"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ja-JP" altLang="en-US"/>
                </a:p>
              </p:txBody>
            </p:sp>
          </p:grpSp>
        </p:grpSp>
        <p:grpSp>
          <p:nvGrpSpPr>
            <p:cNvPr id="4107" name="Group 109"/>
            <p:cNvGrpSpPr>
              <a:grpSpLocks/>
            </p:cNvGrpSpPr>
            <p:nvPr/>
          </p:nvGrpSpPr>
          <p:grpSpPr bwMode="auto">
            <a:xfrm>
              <a:off x="798" y="111"/>
              <a:ext cx="4702" cy="418"/>
              <a:chOff x="798" y="255"/>
              <a:chExt cx="4702" cy="418"/>
            </a:xfrm>
          </p:grpSpPr>
          <p:sp>
            <p:nvSpPr>
              <p:cNvPr id="1062" name="Line 110"/>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63" name="Line 111"/>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64" name="Line 112"/>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65" name="Line 113"/>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66" name="Line 114"/>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67" name="Line 115"/>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68" name="Line 116"/>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69" name="Line 117"/>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0" name="Line 118"/>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1" name="Line 119"/>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2" name="Line 120"/>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3" name="Line 121"/>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4" name="Line 122"/>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5" name="Line 123"/>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6" name="Line 124"/>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7" name="Line 125"/>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8" name="Line 126"/>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79" name="Line 127"/>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80" name="Line 128"/>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81" name="Line 129"/>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1082" name="Line 130"/>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grpSp>
        <p:grpSp>
          <p:nvGrpSpPr>
            <p:cNvPr id="4108" name="Group 131"/>
            <p:cNvGrpSpPr>
              <a:grpSpLocks/>
            </p:cNvGrpSpPr>
            <p:nvPr/>
          </p:nvGrpSpPr>
          <p:grpSpPr bwMode="auto">
            <a:xfrm>
              <a:off x="1208" y="109"/>
              <a:ext cx="3694" cy="423"/>
              <a:chOff x="1034" y="245"/>
              <a:chExt cx="3694" cy="423"/>
            </a:xfrm>
          </p:grpSpPr>
          <p:sp>
            <p:nvSpPr>
              <p:cNvPr id="1037" name="Line 132"/>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38" name="Line 133"/>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39" name="Line 134"/>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0" name="Line 135"/>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1" name="Line 136"/>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2" name="Line 137"/>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3" name="Line 138"/>
              <p:cNvSpPr>
                <a:spLocks noChangeShapeType="1"/>
              </p:cNvSpPr>
              <p:nvPr/>
            </p:nvSpPr>
            <p:spPr bwMode="ltGray">
              <a:xfrm>
                <a:off x="4044" y="372"/>
                <a:ext cx="0" cy="293"/>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4" name="Line 139"/>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5" name="Line 140"/>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6" name="Line 141"/>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7" name="Line 142"/>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8" name="Line 143"/>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49" name="Line 144"/>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0" name="Line 145"/>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1" name="Line 146"/>
              <p:cNvSpPr>
                <a:spLocks noChangeShapeType="1"/>
              </p:cNvSpPr>
              <p:nvPr/>
            </p:nvSpPr>
            <p:spPr bwMode="ltGray">
              <a:xfrm>
                <a:off x="1764" y="247"/>
                <a:ext cx="0" cy="336"/>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2" name="Line 147"/>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3" name="Line 148"/>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4" name="Line 149"/>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5" name="Line 150"/>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6" name="Line 151"/>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7" name="Line 152"/>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8" name="Line 153"/>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59" name="Line 154"/>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60" name="Line 155"/>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1061" name="Line 156"/>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ja-JP" altLang="en-US"/>
              </a:p>
            </p:txBody>
          </p:sp>
        </p:grpSp>
      </p:grpSp>
      <p:pic>
        <p:nvPicPr>
          <p:cNvPr id="4103" name="Picture 157" descr="earth"/>
          <p:cNvPicPr>
            <a:picLocks noChangeAspect="1" noChangeArrowheads="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9388" y="144463"/>
            <a:ext cx="10461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22" name="Rectangle 158"/>
          <p:cNvSpPr>
            <a:spLocks noGrp="1" noChangeArrowheads="1"/>
          </p:cNvSpPr>
          <p:nvPr>
            <p:ph type="sldNum" sz="quarter" idx="4"/>
          </p:nvPr>
        </p:nvSpPr>
        <p:spPr bwMode="auto">
          <a:xfrm>
            <a:off x="68580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2000" b="1" u="none"/>
            </a:lvl1pPr>
          </a:lstStyle>
          <a:p>
            <a:fld id="{8AB4E555-6B9E-4584-962D-D4A2221D4062}" type="slidenum">
              <a:rPr lang="en-US" altLang="ja-JP"/>
              <a:pPr/>
              <a:t>‹#›</a:t>
            </a:fld>
            <a:endParaRPr lang="en-US" altLang="ja-JP" sz="1400"/>
          </a:p>
        </p:txBody>
      </p:sp>
    </p:spTree>
  </p:cSld>
  <p:clrMap bg1="lt1" tx1="dk1" bg2="lt2" tx2="dk2" accent1="accent1" accent2="accent2" accent3="accent3" accent4="accent4" accent5="accent5" accent6="accent6" hlink="hlink" folHlink="folHlink"/>
  <p:sldLayoutIdLst>
    <p:sldLayoutId id="2147500600" r:id="rId1"/>
    <p:sldLayoutId id="2147500601" r:id="rId2"/>
    <p:sldLayoutId id="2147500602" r:id="rId3"/>
    <p:sldLayoutId id="2147500603" r:id="rId4"/>
    <p:sldLayoutId id="2147500604" r:id="rId5"/>
    <p:sldLayoutId id="2147500605" r:id="rId6"/>
    <p:sldLayoutId id="2147500606" r:id="rId7"/>
    <p:sldLayoutId id="2147500607" r:id="rId8"/>
    <p:sldLayoutId id="2147500608" r:id="rId9"/>
    <p:sldLayoutId id="2147500609" r:id="rId10"/>
    <p:sldLayoutId id="2147500610" r:id="rId11"/>
  </p:sldLayoutIdLst>
  <p:hf hdr="0" ftr="0" dt="0"/>
  <p:txStyles>
    <p:titleStyle>
      <a:lvl1pPr algn="l" rtl="0" eaLnBrk="0" fontAlgn="base" hangingPunct="0">
        <a:spcBef>
          <a:spcPct val="0"/>
        </a:spcBef>
        <a:spcAft>
          <a:spcPct val="0"/>
        </a:spcAft>
        <a:defRPr kumimoji="1" sz="4400" i="1">
          <a:solidFill>
            <a:schemeClr val="tx2"/>
          </a:solidFill>
          <a:latin typeface="+mj-lt"/>
          <a:ea typeface="+mj-ea"/>
          <a:cs typeface="+mj-cs"/>
        </a:defRPr>
      </a:lvl1pPr>
      <a:lvl2pPr algn="l" rtl="0" eaLnBrk="0" fontAlgn="base" hangingPunct="0">
        <a:spcBef>
          <a:spcPct val="0"/>
        </a:spcBef>
        <a:spcAft>
          <a:spcPct val="0"/>
        </a:spcAft>
        <a:defRPr kumimoji="1" sz="4400" i="1">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400" i="1">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400" i="1">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400" i="1">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400" i="1">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400" i="1">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400" i="1">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400" i="1">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3314" name="Picture 15" descr="テンプレ背景2（日本語・他）"/>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1476375" y="161925"/>
            <a:ext cx="7340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3316" name="Rectangle 3"/>
          <p:cNvSpPr>
            <a:spLocks noGrp="1" noChangeArrowheads="1"/>
          </p:cNvSpPr>
          <p:nvPr>
            <p:ph type="body" idx="1"/>
          </p:nvPr>
        </p:nvSpPr>
        <p:spPr bwMode="auto">
          <a:xfrm>
            <a:off x="539750" y="981075"/>
            <a:ext cx="827722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3" name="Rectangle 7"/>
          <p:cNvSpPr>
            <a:spLocks noGrp="1" noChangeArrowheads="1"/>
          </p:cNvSpPr>
          <p:nvPr>
            <p:ph type="sldNum" sz="quarter" idx="4"/>
          </p:nvPr>
        </p:nvSpPr>
        <p:spPr bwMode="auto">
          <a:xfrm>
            <a:off x="7916863" y="6380163"/>
            <a:ext cx="1090612" cy="3603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2000">
                <a:solidFill>
                  <a:srgbClr val="000000"/>
                </a:solidFill>
                <a:latin typeface="Tahoma" panose="020B0604030504040204" pitchFamily="34" charset="0"/>
              </a:defRPr>
            </a:lvl1pPr>
          </a:lstStyle>
          <a:p>
            <a:fld id="{2525C975-00AB-444A-BAB2-D08CCED28DA3}"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500578" r:id="rId1"/>
    <p:sldLayoutId id="2147500579" r:id="rId2"/>
    <p:sldLayoutId id="2147500580" r:id="rId3"/>
    <p:sldLayoutId id="2147500581" r:id="rId4"/>
    <p:sldLayoutId id="2147500582" r:id="rId5"/>
    <p:sldLayoutId id="2147500583" r:id="rId6"/>
    <p:sldLayoutId id="2147500584" r:id="rId7"/>
    <p:sldLayoutId id="2147500585" r:id="rId8"/>
    <p:sldLayoutId id="2147500586" r:id="rId9"/>
    <p:sldLayoutId id="2147500587" r:id="rId10"/>
    <p:sldLayoutId id="2147500588" r:id="rId11"/>
  </p:sldLayoutIdLst>
  <p:hf hdr="0" ftr="0" dt="0"/>
  <p:txStyles>
    <p:titleStyle>
      <a:lvl1pPr algn="l" rtl="0" eaLnBrk="0" fontAlgn="base" hangingPunct="0">
        <a:spcBef>
          <a:spcPct val="0"/>
        </a:spcBef>
        <a:spcAft>
          <a:spcPct val="0"/>
        </a:spcAft>
        <a:defRPr kumimoji="1" sz="3400">
          <a:solidFill>
            <a:schemeClr val="tx2"/>
          </a:solidFill>
          <a:latin typeface="+mj-lt"/>
          <a:ea typeface="+mj-ea"/>
          <a:cs typeface="+mj-cs"/>
        </a:defRPr>
      </a:lvl1pPr>
      <a:lvl2pPr algn="l" rtl="0" eaLnBrk="0" fontAlgn="base" hangingPunct="0">
        <a:spcBef>
          <a:spcPct val="0"/>
        </a:spcBef>
        <a:spcAft>
          <a:spcPct val="0"/>
        </a:spcAft>
        <a:defRPr kumimoji="1" sz="3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4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4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4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4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Blip>
          <a:blip r:embed="rId14"/>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4338" name="Picture 15" descr="テンプレ背景3（日本語・他）"/>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0589" r:id="rId1"/>
    <p:sldLayoutId id="2147500590" r:id="rId2"/>
    <p:sldLayoutId id="2147500591" r:id="rId3"/>
    <p:sldLayoutId id="2147500592" r:id="rId4"/>
    <p:sldLayoutId id="2147500593" r:id="rId5"/>
    <p:sldLayoutId id="2147500594" r:id="rId6"/>
    <p:sldLayoutId id="2147500595" r:id="rId7"/>
    <p:sldLayoutId id="2147500596" r:id="rId8"/>
    <p:sldLayoutId id="2147500597" r:id="rId9"/>
    <p:sldLayoutId id="2147500598" r:id="rId10"/>
    <p:sldLayoutId id="214750059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916863" y="6380163"/>
            <a:ext cx="1090612" cy="3603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2000" u="none">
                <a:solidFill>
                  <a:srgbClr val="000000"/>
                </a:solidFill>
                <a:latin typeface="Tahoma" panose="020B0604030504040204" pitchFamily="34" charset="0"/>
              </a:defRPr>
            </a:lvl1pPr>
          </a:lstStyle>
          <a:p>
            <a:fld id="{5BB844AD-2D38-42C4-BF53-FA1F439B886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500655" r:id="rId1"/>
    <p:sldLayoutId id="2147500656" r:id="rId2"/>
    <p:sldLayoutId id="2147500657" r:id="rId3"/>
    <p:sldLayoutId id="2147500658" r:id="rId4"/>
    <p:sldLayoutId id="2147500659" r:id="rId5"/>
    <p:sldLayoutId id="2147500660" r:id="rId6"/>
    <p:sldLayoutId id="2147500661" r:id="rId7"/>
    <p:sldLayoutId id="2147500662" r:id="rId8"/>
    <p:sldLayoutId id="2147500663" r:id="rId9"/>
    <p:sldLayoutId id="2147500664" r:id="rId10"/>
    <p:sldLayoutId id="214750066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ea typeface="ＭＳ Ｐゴシック" charset="-128"/>
        </a:defRPr>
      </a:lvl2pPr>
      <a:lvl3pPr algn="ctr" rtl="0" eaLnBrk="0" fontAlgn="base" hangingPunct="0">
        <a:spcBef>
          <a:spcPct val="0"/>
        </a:spcBef>
        <a:spcAft>
          <a:spcPct val="0"/>
        </a:spcAft>
        <a:defRPr kumimoji="1" sz="4400">
          <a:solidFill>
            <a:schemeClr val="tx2"/>
          </a:solidFill>
          <a:latin typeface="Tahoma" pitchFamily="34" charset="0"/>
          <a:ea typeface="ＭＳ Ｐゴシック" charset="-128"/>
        </a:defRPr>
      </a:lvl3pPr>
      <a:lvl4pPr algn="ctr" rtl="0" eaLnBrk="0" fontAlgn="base" hangingPunct="0">
        <a:spcBef>
          <a:spcPct val="0"/>
        </a:spcBef>
        <a:spcAft>
          <a:spcPct val="0"/>
        </a:spcAft>
        <a:defRPr kumimoji="1" sz="4400">
          <a:solidFill>
            <a:schemeClr val="tx2"/>
          </a:solidFill>
          <a:latin typeface="Tahoma" pitchFamily="34" charset="0"/>
          <a:ea typeface="ＭＳ Ｐゴシック" charset="-128"/>
        </a:defRPr>
      </a:lvl4pPr>
      <a:lvl5pPr algn="ctr" rtl="0" eaLnBrk="0" fontAlgn="base" hangingPunct="0">
        <a:spcBef>
          <a:spcPct val="0"/>
        </a:spcBef>
        <a:spcAft>
          <a:spcPct val="0"/>
        </a:spcAft>
        <a:defRPr kumimoji="1" sz="4400">
          <a:solidFill>
            <a:schemeClr val="tx2"/>
          </a:solidFill>
          <a:latin typeface="Tahoma" pitchFamily="34" charset="0"/>
          <a:ea typeface="ＭＳ Ｐゴシック" charset="-128"/>
        </a:defRPr>
      </a:lvl5pPr>
      <a:lvl6pPr marL="457200" algn="ctr" rtl="0" fontAlgn="base">
        <a:spcBef>
          <a:spcPct val="0"/>
        </a:spcBef>
        <a:spcAft>
          <a:spcPct val="0"/>
        </a:spcAft>
        <a:defRPr kumimoji="1" sz="4400">
          <a:solidFill>
            <a:schemeClr val="tx2"/>
          </a:solidFill>
          <a:latin typeface="Tahoma" pitchFamily="34" charset="0"/>
          <a:ea typeface="ＭＳ Ｐゴシック" charset="-128"/>
        </a:defRPr>
      </a:lvl6pPr>
      <a:lvl7pPr marL="914400" algn="ctr" rtl="0" fontAlgn="base">
        <a:spcBef>
          <a:spcPct val="0"/>
        </a:spcBef>
        <a:spcAft>
          <a:spcPct val="0"/>
        </a:spcAft>
        <a:defRPr kumimoji="1" sz="4400">
          <a:solidFill>
            <a:schemeClr val="tx2"/>
          </a:solidFill>
          <a:latin typeface="Tahoma" pitchFamily="34" charset="0"/>
          <a:ea typeface="ＭＳ Ｐゴシック" charset="-128"/>
        </a:defRPr>
      </a:lvl7pPr>
      <a:lvl8pPr marL="1371600" algn="ctr" rtl="0" fontAlgn="base">
        <a:spcBef>
          <a:spcPct val="0"/>
        </a:spcBef>
        <a:spcAft>
          <a:spcPct val="0"/>
        </a:spcAft>
        <a:defRPr kumimoji="1" sz="4400">
          <a:solidFill>
            <a:schemeClr val="tx2"/>
          </a:solidFill>
          <a:latin typeface="Tahoma" pitchFamily="34" charset="0"/>
          <a:ea typeface="ＭＳ Ｐゴシック" charset="-128"/>
        </a:defRPr>
      </a:lvl8pPr>
      <a:lvl9pPr marL="1828800" algn="ctr" rtl="0" fontAlgn="base">
        <a:spcBef>
          <a:spcPct val="0"/>
        </a:spcBef>
        <a:spcAft>
          <a:spcPct val="0"/>
        </a:spcAft>
        <a:defRPr kumimoji="1" sz="4400">
          <a:solidFill>
            <a:schemeClr val="tx2"/>
          </a:solidFill>
          <a:latin typeface="Tahoma" pitchFamily="34"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46063" y="930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33476" name="Rectangle 4"/>
          <p:cNvSpPr>
            <a:spLocks noGrp="1" noChangeArrowheads="1"/>
          </p:cNvSpPr>
          <p:nvPr>
            <p:ph type="dt" sz="half" idx="2"/>
          </p:nvPr>
        </p:nvSpPr>
        <p:spPr bwMode="auto">
          <a:xfrm>
            <a:off x="685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kumimoji="0" sz="1400" u="none"/>
            </a:lvl1pPr>
          </a:lstStyle>
          <a:p>
            <a:pPr>
              <a:defRPr/>
            </a:pPr>
            <a:endParaRPr lang="en-US" altLang="ja-JP"/>
          </a:p>
        </p:txBody>
      </p:sp>
      <p:sp>
        <p:nvSpPr>
          <p:cNvPr id="233477" name="Rectangle 5"/>
          <p:cNvSpPr>
            <a:spLocks noGrp="1" noChangeArrowheads="1"/>
          </p:cNvSpPr>
          <p:nvPr>
            <p:ph type="ftr" sz="quarter" idx="3"/>
          </p:nvPr>
        </p:nvSpPr>
        <p:spPr bwMode="auto">
          <a:xfrm>
            <a:off x="31242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kumimoji="0" sz="1400" u="none"/>
            </a:lvl1pPr>
          </a:lstStyle>
          <a:p>
            <a:pPr>
              <a:defRPr/>
            </a:pPr>
            <a:endParaRPr lang="en-US" altLang="ja-JP"/>
          </a:p>
        </p:txBody>
      </p:sp>
      <p:grpSp>
        <p:nvGrpSpPr>
          <p:cNvPr id="5126" name="Group 6"/>
          <p:cNvGrpSpPr>
            <a:grpSpLocks/>
          </p:cNvGrpSpPr>
          <p:nvPr/>
        </p:nvGrpSpPr>
        <p:grpSpPr bwMode="auto">
          <a:xfrm>
            <a:off x="261938" y="87313"/>
            <a:ext cx="8488362" cy="831850"/>
            <a:chOff x="165" y="55"/>
            <a:chExt cx="5347" cy="524"/>
          </a:xfrm>
        </p:grpSpPr>
        <p:grpSp>
          <p:nvGrpSpPr>
            <p:cNvPr id="5128" name="Group 7"/>
            <p:cNvGrpSpPr>
              <a:grpSpLocks/>
            </p:cNvGrpSpPr>
            <p:nvPr userDrawn="1"/>
          </p:nvGrpSpPr>
          <p:grpSpPr bwMode="auto">
            <a:xfrm>
              <a:off x="664" y="104"/>
              <a:ext cx="4848" cy="432"/>
              <a:chOff x="664" y="104"/>
              <a:chExt cx="4848" cy="432"/>
            </a:xfrm>
          </p:grpSpPr>
          <p:sp>
            <p:nvSpPr>
              <p:cNvPr id="2058"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ja-JP" altLang="en-US"/>
              </a:p>
            </p:txBody>
          </p:sp>
          <p:grpSp>
            <p:nvGrpSpPr>
              <p:cNvPr id="5131" name="Group 9"/>
              <p:cNvGrpSpPr>
                <a:grpSpLocks/>
              </p:cNvGrpSpPr>
              <p:nvPr/>
            </p:nvGrpSpPr>
            <p:grpSpPr bwMode="auto">
              <a:xfrm>
                <a:off x="1195" y="104"/>
                <a:ext cx="3827" cy="429"/>
                <a:chOff x="1021" y="240"/>
                <a:chExt cx="3827" cy="429"/>
              </a:xfrm>
            </p:grpSpPr>
            <p:grpSp>
              <p:nvGrpSpPr>
                <p:cNvPr id="5180" name="Group 10"/>
                <p:cNvGrpSpPr>
                  <a:grpSpLocks/>
                </p:cNvGrpSpPr>
                <p:nvPr/>
              </p:nvGrpSpPr>
              <p:grpSpPr bwMode="auto">
                <a:xfrm>
                  <a:off x="1021" y="241"/>
                  <a:ext cx="2208" cy="427"/>
                  <a:chOff x="1021" y="241"/>
                  <a:chExt cx="2208" cy="427"/>
                </a:xfrm>
              </p:grpSpPr>
              <p:sp>
                <p:nvSpPr>
                  <p:cNvPr id="2152" name="Freeform 11"/>
                  <p:cNvSpPr>
                    <a:spLocks/>
                  </p:cNvSpPr>
                  <p:nvPr/>
                </p:nvSpPr>
                <p:spPr bwMode="ltGray">
                  <a:xfrm>
                    <a:off x="2257" y="633"/>
                    <a:ext cx="7" cy="8"/>
                  </a:xfrm>
                  <a:custGeom>
                    <a:avLst/>
                    <a:gdLst>
                      <a:gd name="T0" fmla="*/ 0 w 15"/>
                      <a:gd name="T1" fmla="*/ 0 h 23"/>
                      <a:gd name="T2" fmla="*/ 0 w 15"/>
                      <a:gd name="T3" fmla="*/ 0 h 23"/>
                      <a:gd name="T4" fmla="*/ 0 w 15"/>
                      <a:gd name="T5" fmla="*/ 0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3" name="Freeform 12"/>
                  <p:cNvSpPr>
                    <a:spLocks/>
                  </p:cNvSpPr>
                  <p:nvPr/>
                </p:nvSpPr>
                <p:spPr bwMode="ltGray">
                  <a:xfrm>
                    <a:off x="2332" y="660"/>
                    <a:ext cx="9" cy="8"/>
                  </a:xfrm>
                  <a:custGeom>
                    <a:avLst/>
                    <a:gdLst>
                      <a:gd name="T0" fmla="*/ 0 w 20"/>
                      <a:gd name="T1" fmla="*/ 0 h 23"/>
                      <a:gd name="T2" fmla="*/ 0 w 20"/>
                      <a:gd name="T3" fmla="*/ 0 h 23"/>
                      <a:gd name="T4" fmla="*/ 0 w 20"/>
                      <a:gd name="T5" fmla="*/ 0 h 23"/>
                      <a:gd name="T6" fmla="*/ 0 w 20"/>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4" name="Freeform 13"/>
                  <p:cNvSpPr>
                    <a:spLocks/>
                  </p:cNvSpPr>
                  <p:nvPr/>
                </p:nvSpPr>
                <p:spPr bwMode="ltGray">
                  <a:xfrm>
                    <a:off x="2120"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5" name="Freeform 14"/>
                  <p:cNvSpPr>
                    <a:spLocks/>
                  </p:cNvSpPr>
                  <p:nvPr/>
                </p:nvSpPr>
                <p:spPr bwMode="ltGray">
                  <a:xfrm>
                    <a:off x="1967"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6" name="Freeform 15"/>
                  <p:cNvSpPr>
                    <a:spLocks/>
                  </p:cNvSpPr>
                  <p:nvPr/>
                </p:nvSpPr>
                <p:spPr bwMode="ltGray">
                  <a:xfrm>
                    <a:off x="1921"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7" name="Freeform 16"/>
                  <p:cNvSpPr>
                    <a:spLocks/>
                  </p:cNvSpPr>
                  <p:nvPr/>
                </p:nvSpPr>
                <p:spPr bwMode="ltGray">
                  <a:xfrm>
                    <a:off x="1892"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8" name="Freeform 17"/>
                  <p:cNvSpPr>
                    <a:spLocks/>
                  </p:cNvSpPr>
                  <p:nvPr/>
                </p:nvSpPr>
                <p:spPr bwMode="ltGray">
                  <a:xfrm>
                    <a:off x="1735"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9" name="Freeform 18"/>
                  <p:cNvSpPr>
                    <a:spLocks/>
                  </p:cNvSpPr>
                  <p:nvPr/>
                </p:nvSpPr>
                <p:spPr bwMode="ltGray">
                  <a:xfrm>
                    <a:off x="1827"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0" name="Freeform 19"/>
                  <p:cNvSpPr>
                    <a:spLocks/>
                  </p:cNvSpPr>
                  <p:nvPr/>
                </p:nvSpPr>
                <p:spPr bwMode="ltGray">
                  <a:xfrm>
                    <a:off x="1892"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1" name="Freeform 20"/>
                  <p:cNvSpPr>
                    <a:spLocks/>
                  </p:cNvSpPr>
                  <p:nvPr/>
                </p:nvSpPr>
                <p:spPr bwMode="ltGray">
                  <a:xfrm>
                    <a:off x="1890"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2" name="Freeform 21"/>
                  <p:cNvSpPr>
                    <a:spLocks/>
                  </p:cNvSpPr>
                  <p:nvPr/>
                </p:nvSpPr>
                <p:spPr bwMode="ltGray">
                  <a:xfrm>
                    <a:off x="1944"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3" name="Freeform 22"/>
                  <p:cNvSpPr>
                    <a:spLocks/>
                  </p:cNvSpPr>
                  <p:nvPr/>
                </p:nvSpPr>
                <p:spPr bwMode="ltGray">
                  <a:xfrm>
                    <a:off x="1948"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4" name="Freeform 23"/>
                  <p:cNvSpPr>
                    <a:spLocks/>
                  </p:cNvSpPr>
                  <p:nvPr/>
                </p:nvSpPr>
                <p:spPr bwMode="ltGray">
                  <a:xfrm>
                    <a:off x="1969"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5" name="Freeform 24"/>
                  <p:cNvSpPr>
                    <a:spLocks/>
                  </p:cNvSpPr>
                  <p:nvPr/>
                </p:nvSpPr>
                <p:spPr bwMode="ltGray">
                  <a:xfrm>
                    <a:off x="1976"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6" name="Freeform 25"/>
                  <p:cNvSpPr>
                    <a:spLocks/>
                  </p:cNvSpPr>
                  <p:nvPr/>
                </p:nvSpPr>
                <p:spPr bwMode="ltGray">
                  <a:xfrm>
                    <a:off x="2082"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7" name="Freeform 26"/>
                  <p:cNvSpPr>
                    <a:spLocks/>
                  </p:cNvSpPr>
                  <p:nvPr/>
                </p:nvSpPr>
                <p:spPr bwMode="ltGray">
                  <a:xfrm>
                    <a:off x="2152"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8" name="Freeform 27"/>
                  <p:cNvSpPr>
                    <a:spLocks/>
                  </p:cNvSpPr>
                  <p:nvPr/>
                </p:nvSpPr>
                <p:spPr bwMode="ltGray">
                  <a:xfrm>
                    <a:off x="2194" y="584"/>
                    <a:ext cx="11" cy="8"/>
                  </a:xfrm>
                  <a:custGeom>
                    <a:avLst/>
                    <a:gdLst>
                      <a:gd name="T0" fmla="*/ 0 w 26"/>
                      <a:gd name="T1" fmla="*/ 0 h 22"/>
                      <a:gd name="T2" fmla="*/ 0 w 26"/>
                      <a:gd name="T3" fmla="*/ 0 h 22"/>
                      <a:gd name="T4" fmla="*/ 0 w 26"/>
                      <a:gd name="T5" fmla="*/ 0 h 22"/>
                      <a:gd name="T6" fmla="*/ 0 w 2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69" name="Freeform 28"/>
                  <p:cNvSpPr>
                    <a:spLocks/>
                  </p:cNvSpPr>
                  <p:nvPr/>
                </p:nvSpPr>
                <p:spPr bwMode="ltGray">
                  <a:xfrm>
                    <a:off x="2059"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0" name="Freeform 29"/>
                  <p:cNvSpPr>
                    <a:spLocks/>
                  </p:cNvSpPr>
                  <p:nvPr/>
                </p:nvSpPr>
                <p:spPr bwMode="ltGray">
                  <a:xfrm>
                    <a:off x="1988"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1" name="Freeform 30"/>
                  <p:cNvSpPr>
                    <a:spLocks/>
                  </p:cNvSpPr>
                  <p:nvPr/>
                </p:nvSpPr>
                <p:spPr bwMode="ltGray">
                  <a:xfrm>
                    <a:off x="1910"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2" name="Freeform 31"/>
                  <p:cNvSpPr>
                    <a:spLocks/>
                  </p:cNvSpPr>
                  <p:nvPr/>
                </p:nvSpPr>
                <p:spPr bwMode="ltGray">
                  <a:xfrm>
                    <a:off x="1899"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3" name="Freeform 32"/>
                  <p:cNvSpPr>
                    <a:spLocks/>
                  </p:cNvSpPr>
                  <p:nvPr/>
                </p:nvSpPr>
                <p:spPr bwMode="ltGray">
                  <a:xfrm>
                    <a:off x="1909"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4" name="Freeform 33"/>
                  <p:cNvSpPr>
                    <a:spLocks/>
                  </p:cNvSpPr>
                  <p:nvPr/>
                </p:nvSpPr>
                <p:spPr bwMode="ltGray">
                  <a:xfrm>
                    <a:off x="1881"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5" name="Freeform 34"/>
                  <p:cNvSpPr>
                    <a:spLocks/>
                  </p:cNvSpPr>
                  <p:nvPr/>
                </p:nvSpPr>
                <p:spPr bwMode="ltGray">
                  <a:xfrm>
                    <a:off x="2930" y="489"/>
                    <a:ext cx="299" cy="179"/>
                  </a:xfrm>
                  <a:custGeom>
                    <a:avLst/>
                    <a:gdLst>
                      <a:gd name="T0" fmla="*/ 1 w 471"/>
                      <a:gd name="T1" fmla="*/ 1 h 281"/>
                      <a:gd name="T2" fmla="*/ 1 w 471"/>
                      <a:gd name="T3" fmla="*/ 1 h 281"/>
                      <a:gd name="T4" fmla="*/ 1 w 471"/>
                      <a:gd name="T5" fmla="*/ 1 h 281"/>
                      <a:gd name="T6" fmla="*/ 1 w 471"/>
                      <a:gd name="T7" fmla="*/ 1 h 281"/>
                      <a:gd name="T8" fmla="*/ 1 w 471"/>
                      <a:gd name="T9" fmla="*/ 1 h 281"/>
                      <a:gd name="T10" fmla="*/ 0 w 471"/>
                      <a:gd name="T11" fmla="*/ 1 h 281"/>
                      <a:gd name="T12" fmla="*/ 1 w 471"/>
                      <a:gd name="T13" fmla="*/ 1 h 281"/>
                      <a:gd name="T14" fmla="*/ 1 w 471"/>
                      <a:gd name="T15" fmla="*/ 1 h 281"/>
                      <a:gd name="T16" fmla="*/ 1 w 471"/>
                      <a:gd name="T17" fmla="*/ 1 h 281"/>
                      <a:gd name="T18" fmla="*/ 1 w 471"/>
                      <a:gd name="T19" fmla="*/ 1 h 281"/>
                      <a:gd name="T20" fmla="*/ 1 w 471"/>
                      <a:gd name="T21" fmla="*/ 1 h 281"/>
                      <a:gd name="T22" fmla="*/ 1 w 471"/>
                      <a:gd name="T23" fmla="*/ 1 h 281"/>
                      <a:gd name="T24" fmla="*/ 1 w 471"/>
                      <a:gd name="T25" fmla="*/ 1 h 281"/>
                      <a:gd name="T26" fmla="*/ 1 w 471"/>
                      <a:gd name="T27" fmla="*/ 1 h 281"/>
                      <a:gd name="T28" fmla="*/ 1 w 471"/>
                      <a:gd name="T29" fmla="*/ 1 h 281"/>
                      <a:gd name="T30" fmla="*/ 1 w 471"/>
                      <a:gd name="T31" fmla="*/ 1 h 281"/>
                      <a:gd name="T32" fmla="*/ 1 w 471"/>
                      <a:gd name="T33" fmla="*/ 1 h 281"/>
                      <a:gd name="T34" fmla="*/ 1 w 471"/>
                      <a:gd name="T35" fmla="*/ 0 h 281"/>
                      <a:gd name="T36" fmla="*/ 1 w 471"/>
                      <a:gd name="T37" fmla="*/ 1 h 281"/>
                      <a:gd name="T38" fmla="*/ 1 w 471"/>
                      <a:gd name="T39" fmla="*/ 1 h 281"/>
                      <a:gd name="T40" fmla="*/ 1 w 471"/>
                      <a:gd name="T41" fmla="*/ 1 h 281"/>
                      <a:gd name="T42" fmla="*/ 1 w 471"/>
                      <a:gd name="T43" fmla="*/ 1 h 281"/>
                      <a:gd name="T44" fmla="*/ 1 w 471"/>
                      <a:gd name="T45" fmla="*/ 1 h 281"/>
                      <a:gd name="T46" fmla="*/ 1 w 471"/>
                      <a:gd name="T47" fmla="*/ 1 h 281"/>
                      <a:gd name="T48" fmla="*/ 1 w 471"/>
                      <a:gd name="T49" fmla="*/ 1 h 281"/>
                      <a:gd name="T50" fmla="*/ 1 w 471"/>
                      <a:gd name="T51" fmla="*/ 1 h 281"/>
                      <a:gd name="T52" fmla="*/ 1 w 471"/>
                      <a:gd name="T53" fmla="*/ 1 h 281"/>
                      <a:gd name="T54" fmla="*/ 1 w 471"/>
                      <a:gd name="T55" fmla="*/ 1 h 281"/>
                      <a:gd name="T56" fmla="*/ 1 w 471"/>
                      <a:gd name="T57" fmla="*/ 1 h 281"/>
                      <a:gd name="T58" fmla="*/ 1 w 471"/>
                      <a:gd name="T59" fmla="*/ 1 h 281"/>
                      <a:gd name="T60" fmla="*/ 1 w 471"/>
                      <a:gd name="T61" fmla="*/ 1 h 281"/>
                      <a:gd name="T62" fmla="*/ 1 w 471"/>
                      <a:gd name="T63" fmla="*/ 1 h 281"/>
                      <a:gd name="T64" fmla="*/ 1 w 471"/>
                      <a:gd name="T65" fmla="*/ 1 h 281"/>
                      <a:gd name="T66" fmla="*/ 1 w 471"/>
                      <a:gd name="T67" fmla="*/ 1 h 281"/>
                      <a:gd name="T68" fmla="*/ 1 w 471"/>
                      <a:gd name="T69" fmla="*/ 1 h 281"/>
                      <a:gd name="T70" fmla="*/ 1 w 471"/>
                      <a:gd name="T71" fmla="*/ 1 h 281"/>
                      <a:gd name="T72" fmla="*/ 1 w 471"/>
                      <a:gd name="T73" fmla="*/ 1 h 281"/>
                      <a:gd name="T74" fmla="*/ 1 w 471"/>
                      <a:gd name="T75" fmla="*/ 1 h 281"/>
                      <a:gd name="T76" fmla="*/ 1 w 471"/>
                      <a:gd name="T77" fmla="*/ 1 h 281"/>
                      <a:gd name="T78" fmla="*/ 1 w 471"/>
                      <a:gd name="T79" fmla="*/ 1 h 281"/>
                      <a:gd name="T80" fmla="*/ 1 w 471"/>
                      <a:gd name="T81" fmla="*/ 1 h 281"/>
                      <a:gd name="T82" fmla="*/ 1 w 471"/>
                      <a:gd name="T83" fmla="*/ 1 h 281"/>
                      <a:gd name="T84" fmla="*/ 1 w 471"/>
                      <a:gd name="T85" fmla="*/ 1 h 281"/>
                      <a:gd name="T86" fmla="*/ 1 w 471"/>
                      <a:gd name="T87" fmla="*/ 1 h 281"/>
                      <a:gd name="T88" fmla="*/ 1 w 471"/>
                      <a:gd name="T89" fmla="*/ 1 h 281"/>
                      <a:gd name="T90" fmla="*/ 1 w 471"/>
                      <a:gd name="T91" fmla="*/ 1 h 281"/>
                      <a:gd name="T92" fmla="*/ 1 w 471"/>
                      <a:gd name="T93" fmla="*/ 1 h 281"/>
                      <a:gd name="T94" fmla="*/ 1 w 471"/>
                      <a:gd name="T95" fmla="*/ 1 h 281"/>
                      <a:gd name="T96" fmla="*/ 1 w 471"/>
                      <a:gd name="T97" fmla="*/ 1 h 281"/>
                      <a:gd name="T98" fmla="*/ 1 w 471"/>
                      <a:gd name="T99" fmla="*/ 1 h 281"/>
                      <a:gd name="T100" fmla="*/ 1 w 471"/>
                      <a:gd name="T101" fmla="*/ 1 h 281"/>
                      <a:gd name="T102" fmla="*/ 1 w 471"/>
                      <a:gd name="T103" fmla="*/ 1 h 281"/>
                      <a:gd name="T104" fmla="*/ 1 w 471"/>
                      <a:gd name="T105" fmla="*/ 1 h 281"/>
                      <a:gd name="T106" fmla="*/ 1 w 471"/>
                      <a:gd name="T107" fmla="*/ 1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ja-JP" altLang="en-US"/>
                  </a:p>
                </p:txBody>
              </p:sp>
              <p:sp>
                <p:nvSpPr>
                  <p:cNvPr id="2176" name="Freeform 35"/>
                  <p:cNvSpPr>
                    <a:spLocks/>
                  </p:cNvSpPr>
                  <p:nvPr/>
                </p:nvSpPr>
                <p:spPr bwMode="ltGray">
                  <a:xfrm>
                    <a:off x="2534" y="242"/>
                    <a:ext cx="420" cy="283"/>
                  </a:xfrm>
                  <a:custGeom>
                    <a:avLst/>
                    <a:gdLst>
                      <a:gd name="T0" fmla="*/ 0 w 984"/>
                      <a:gd name="T1" fmla="*/ 0 h 844"/>
                      <a:gd name="T2" fmla="*/ 0 w 984"/>
                      <a:gd name="T3" fmla="*/ 0 h 844"/>
                      <a:gd name="T4" fmla="*/ 0 w 984"/>
                      <a:gd name="T5" fmla="*/ 0 h 844"/>
                      <a:gd name="T6" fmla="*/ 0 w 984"/>
                      <a:gd name="T7" fmla="*/ 0 h 844"/>
                      <a:gd name="T8" fmla="*/ 0 w 984"/>
                      <a:gd name="T9" fmla="*/ 0 h 844"/>
                      <a:gd name="T10" fmla="*/ 0 w 984"/>
                      <a:gd name="T11" fmla="*/ 0 h 844"/>
                      <a:gd name="T12" fmla="*/ 0 w 984"/>
                      <a:gd name="T13" fmla="*/ 0 h 844"/>
                      <a:gd name="T14" fmla="*/ 0 w 984"/>
                      <a:gd name="T15" fmla="*/ 0 h 844"/>
                      <a:gd name="T16" fmla="*/ 0 w 984"/>
                      <a:gd name="T17" fmla="*/ 0 h 844"/>
                      <a:gd name="T18" fmla="*/ 0 w 984"/>
                      <a:gd name="T19" fmla="*/ 0 h 844"/>
                      <a:gd name="T20" fmla="*/ 0 w 984"/>
                      <a:gd name="T21" fmla="*/ 0 h 844"/>
                      <a:gd name="T22" fmla="*/ 0 w 984"/>
                      <a:gd name="T23" fmla="*/ 0 h 844"/>
                      <a:gd name="T24" fmla="*/ 0 w 984"/>
                      <a:gd name="T25" fmla="*/ 0 h 844"/>
                      <a:gd name="T26" fmla="*/ 0 w 984"/>
                      <a:gd name="T27" fmla="*/ 0 h 844"/>
                      <a:gd name="T28" fmla="*/ 0 w 984"/>
                      <a:gd name="T29" fmla="*/ 0 h 844"/>
                      <a:gd name="T30" fmla="*/ 0 w 984"/>
                      <a:gd name="T31" fmla="*/ 0 h 844"/>
                      <a:gd name="T32" fmla="*/ 0 w 984"/>
                      <a:gd name="T33" fmla="*/ 0 h 844"/>
                      <a:gd name="T34" fmla="*/ 0 w 984"/>
                      <a:gd name="T35" fmla="*/ 0 h 844"/>
                      <a:gd name="T36" fmla="*/ 0 w 984"/>
                      <a:gd name="T37" fmla="*/ 0 h 844"/>
                      <a:gd name="T38" fmla="*/ 0 w 984"/>
                      <a:gd name="T39" fmla="*/ 0 h 844"/>
                      <a:gd name="T40" fmla="*/ 0 w 984"/>
                      <a:gd name="T41" fmla="*/ 0 h 844"/>
                      <a:gd name="T42" fmla="*/ 0 w 984"/>
                      <a:gd name="T43" fmla="*/ 0 h 844"/>
                      <a:gd name="T44" fmla="*/ 0 w 984"/>
                      <a:gd name="T45" fmla="*/ 0 h 844"/>
                      <a:gd name="T46" fmla="*/ 0 w 984"/>
                      <a:gd name="T47" fmla="*/ 0 h 844"/>
                      <a:gd name="T48" fmla="*/ 0 w 984"/>
                      <a:gd name="T49" fmla="*/ 0 h 844"/>
                      <a:gd name="T50" fmla="*/ 0 w 984"/>
                      <a:gd name="T51" fmla="*/ 0 h 844"/>
                      <a:gd name="T52" fmla="*/ 0 w 984"/>
                      <a:gd name="T53" fmla="*/ 0 h 844"/>
                      <a:gd name="T54" fmla="*/ 0 w 984"/>
                      <a:gd name="T55" fmla="*/ 0 h 844"/>
                      <a:gd name="T56" fmla="*/ 0 w 984"/>
                      <a:gd name="T57" fmla="*/ 0 h 844"/>
                      <a:gd name="T58" fmla="*/ 0 w 984"/>
                      <a:gd name="T59" fmla="*/ 0 h 844"/>
                      <a:gd name="T60" fmla="*/ 0 w 984"/>
                      <a:gd name="T61" fmla="*/ 0 h 844"/>
                      <a:gd name="T62" fmla="*/ 0 w 984"/>
                      <a:gd name="T63" fmla="*/ 0 h 844"/>
                      <a:gd name="T64" fmla="*/ 0 w 984"/>
                      <a:gd name="T65" fmla="*/ 0 h 844"/>
                      <a:gd name="T66" fmla="*/ 0 w 984"/>
                      <a:gd name="T67" fmla="*/ 0 h 844"/>
                      <a:gd name="T68" fmla="*/ 0 w 984"/>
                      <a:gd name="T69" fmla="*/ 0 h 844"/>
                      <a:gd name="T70" fmla="*/ 0 w 984"/>
                      <a:gd name="T71" fmla="*/ 0 h 844"/>
                      <a:gd name="T72" fmla="*/ 0 w 984"/>
                      <a:gd name="T73" fmla="*/ 0 h 844"/>
                      <a:gd name="T74" fmla="*/ 0 w 984"/>
                      <a:gd name="T75" fmla="*/ 0 h 844"/>
                      <a:gd name="T76" fmla="*/ 0 w 984"/>
                      <a:gd name="T77" fmla="*/ 0 h 844"/>
                      <a:gd name="T78" fmla="*/ 0 w 984"/>
                      <a:gd name="T79" fmla="*/ 0 h 844"/>
                      <a:gd name="T80" fmla="*/ 0 w 984"/>
                      <a:gd name="T81" fmla="*/ 0 h 844"/>
                      <a:gd name="T82" fmla="*/ 0 w 984"/>
                      <a:gd name="T83" fmla="*/ 0 h 844"/>
                      <a:gd name="T84" fmla="*/ 0 w 984"/>
                      <a:gd name="T85" fmla="*/ 0 h 844"/>
                      <a:gd name="T86" fmla="*/ 0 w 984"/>
                      <a:gd name="T87" fmla="*/ 0 h 844"/>
                      <a:gd name="T88" fmla="*/ 0 w 984"/>
                      <a:gd name="T89" fmla="*/ 0 h 844"/>
                      <a:gd name="T90" fmla="*/ 0 w 984"/>
                      <a:gd name="T91" fmla="*/ 0 h 844"/>
                      <a:gd name="T92" fmla="*/ 0 w 984"/>
                      <a:gd name="T93" fmla="*/ 0 h 844"/>
                      <a:gd name="T94" fmla="*/ 0 w 984"/>
                      <a:gd name="T95" fmla="*/ 0 h 844"/>
                      <a:gd name="T96" fmla="*/ 0 w 984"/>
                      <a:gd name="T97" fmla="*/ 0 h 844"/>
                      <a:gd name="T98" fmla="*/ 0 w 984"/>
                      <a:gd name="T99" fmla="*/ 0 h 844"/>
                      <a:gd name="T100" fmla="*/ 0 w 984"/>
                      <a:gd name="T101" fmla="*/ 0 h 844"/>
                      <a:gd name="T102" fmla="*/ 0 w 984"/>
                      <a:gd name="T103" fmla="*/ 0 h 844"/>
                      <a:gd name="T104" fmla="*/ 0 w 984"/>
                      <a:gd name="T105" fmla="*/ 0 h 844"/>
                      <a:gd name="T106" fmla="*/ 0 w 984"/>
                      <a:gd name="T107" fmla="*/ 0 h 844"/>
                      <a:gd name="T108" fmla="*/ 0 w 984"/>
                      <a:gd name="T109" fmla="*/ 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7" name="Freeform 36"/>
                  <p:cNvSpPr>
                    <a:spLocks/>
                  </p:cNvSpPr>
                  <p:nvPr/>
                </p:nvSpPr>
                <p:spPr bwMode="ltGray">
                  <a:xfrm>
                    <a:off x="2405" y="445"/>
                    <a:ext cx="15" cy="16"/>
                  </a:xfrm>
                  <a:custGeom>
                    <a:avLst/>
                    <a:gdLst>
                      <a:gd name="T0" fmla="*/ 0 w 36"/>
                      <a:gd name="T1" fmla="*/ 0 h 48"/>
                      <a:gd name="T2" fmla="*/ 0 w 36"/>
                      <a:gd name="T3" fmla="*/ 0 h 48"/>
                      <a:gd name="T4" fmla="*/ 0 w 36"/>
                      <a:gd name="T5" fmla="*/ 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8" name="Freeform 37"/>
                  <p:cNvSpPr>
                    <a:spLocks/>
                  </p:cNvSpPr>
                  <p:nvPr/>
                </p:nvSpPr>
                <p:spPr bwMode="ltGray">
                  <a:xfrm>
                    <a:off x="2393" y="439"/>
                    <a:ext cx="16" cy="12"/>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79" name="Freeform 38"/>
                  <p:cNvSpPr>
                    <a:spLocks/>
                  </p:cNvSpPr>
                  <p:nvPr/>
                </p:nvSpPr>
                <p:spPr bwMode="ltGray">
                  <a:xfrm>
                    <a:off x="2878" y="406"/>
                    <a:ext cx="73" cy="33"/>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0" name="Freeform 39"/>
                  <p:cNvSpPr>
                    <a:spLocks/>
                  </p:cNvSpPr>
                  <p:nvPr/>
                </p:nvSpPr>
                <p:spPr bwMode="ltGray">
                  <a:xfrm>
                    <a:off x="2955" y="433"/>
                    <a:ext cx="59" cy="15"/>
                  </a:xfrm>
                  <a:custGeom>
                    <a:avLst/>
                    <a:gdLst>
                      <a:gd name="T0" fmla="*/ 0 w 138"/>
                      <a:gd name="T1" fmla="*/ 0 h 44"/>
                      <a:gd name="T2" fmla="*/ 0 w 138"/>
                      <a:gd name="T3" fmla="*/ 0 h 44"/>
                      <a:gd name="T4" fmla="*/ 0 w 138"/>
                      <a:gd name="T5" fmla="*/ 0 h 44"/>
                      <a:gd name="T6" fmla="*/ 0 w 138"/>
                      <a:gd name="T7" fmla="*/ 0 h 44"/>
                      <a:gd name="T8" fmla="*/ 0 w 138"/>
                      <a:gd name="T9" fmla="*/ 0 h 44"/>
                      <a:gd name="T10" fmla="*/ 0 w 138"/>
                      <a:gd name="T11" fmla="*/ 0 h 44"/>
                      <a:gd name="T12" fmla="*/ 0 w 138"/>
                      <a:gd name="T13" fmla="*/ 0 h 44"/>
                      <a:gd name="T14" fmla="*/ 0 w 138"/>
                      <a:gd name="T15" fmla="*/ 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1" name="Freeform 40"/>
                  <p:cNvSpPr>
                    <a:spLocks/>
                  </p:cNvSpPr>
                  <p:nvPr/>
                </p:nvSpPr>
                <p:spPr bwMode="ltGray">
                  <a:xfrm>
                    <a:off x="2924" y="441"/>
                    <a:ext cx="24" cy="14"/>
                  </a:xfrm>
                  <a:custGeom>
                    <a:avLst/>
                    <a:gdLst>
                      <a:gd name="T0" fmla="*/ 0 w 57"/>
                      <a:gd name="T1" fmla="*/ 0 h 42"/>
                      <a:gd name="T2" fmla="*/ 0 w 57"/>
                      <a:gd name="T3" fmla="*/ 0 h 42"/>
                      <a:gd name="T4" fmla="*/ 0 w 57"/>
                      <a:gd name="T5" fmla="*/ 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2" name="Freeform 41"/>
                  <p:cNvSpPr>
                    <a:spLocks/>
                  </p:cNvSpPr>
                  <p:nvPr/>
                </p:nvSpPr>
                <p:spPr bwMode="ltGray">
                  <a:xfrm>
                    <a:off x="2908" y="398"/>
                    <a:ext cx="16" cy="18"/>
                  </a:xfrm>
                  <a:custGeom>
                    <a:avLst/>
                    <a:gdLst>
                      <a:gd name="T0" fmla="*/ 0 w 39"/>
                      <a:gd name="T1" fmla="*/ 0 h 52"/>
                      <a:gd name="T2" fmla="*/ 0 w 39"/>
                      <a:gd name="T3" fmla="*/ 0 h 52"/>
                      <a:gd name="T4" fmla="*/ 0 w 39"/>
                      <a:gd name="T5" fmla="*/ 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3" name="Freeform 42"/>
                  <p:cNvSpPr>
                    <a:spLocks/>
                  </p:cNvSpPr>
                  <p:nvPr/>
                </p:nvSpPr>
                <p:spPr bwMode="ltGray">
                  <a:xfrm>
                    <a:off x="3035" y="452"/>
                    <a:ext cx="19" cy="27"/>
                  </a:xfrm>
                  <a:custGeom>
                    <a:avLst/>
                    <a:gdLst>
                      <a:gd name="T0" fmla="*/ 0 w 44"/>
                      <a:gd name="T1" fmla="*/ 0 h 80"/>
                      <a:gd name="T2" fmla="*/ 0 w 44"/>
                      <a:gd name="T3" fmla="*/ 0 h 80"/>
                      <a:gd name="T4" fmla="*/ 0 w 44"/>
                      <a:gd name="T5" fmla="*/ 0 h 80"/>
                      <a:gd name="T6" fmla="*/ 0 w 44"/>
                      <a:gd name="T7" fmla="*/ 0 h 80"/>
                      <a:gd name="T8" fmla="*/ 0 w 44"/>
                      <a:gd name="T9" fmla="*/ 0 h 80"/>
                      <a:gd name="T10" fmla="*/ 0 w 44"/>
                      <a:gd name="T11" fmla="*/ 0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4" name="Freeform 43"/>
                  <p:cNvSpPr>
                    <a:spLocks/>
                  </p:cNvSpPr>
                  <p:nvPr/>
                </p:nvSpPr>
                <p:spPr bwMode="ltGray">
                  <a:xfrm>
                    <a:off x="2696" y="247"/>
                    <a:ext cx="205" cy="41"/>
                  </a:xfrm>
                  <a:custGeom>
                    <a:avLst/>
                    <a:gdLst>
                      <a:gd name="T0" fmla="*/ 1 w 323"/>
                      <a:gd name="T1" fmla="*/ 1 h 64"/>
                      <a:gd name="T2" fmla="*/ 1 w 323"/>
                      <a:gd name="T3" fmla="*/ 1 h 64"/>
                      <a:gd name="T4" fmla="*/ 1 w 323"/>
                      <a:gd name="T5" fmla="*/ 0 h 64"/>
                      <a:gd name="T6" fmla="*/ 1 w 323"/>
                      <a:gd name="T7" fmla="*/ 0 h 64"/>
                      <a:gd name="T8" fmla="*/ 1 w 323"/>
                      <a:gd name="T9" fmla="*/ 1 h 64"/>
                      <a:gd name="T10" fmla="*/ 1 w 323"/>
                      <a:gd name="T11" fmla="*/ 1 h 64"/>
                      <a:gd name="T12" fmla="*/ 1 w 323"/>
                      <a:gd name="T13" fmla="*/ 1 h 64"/>
                      <a:gd name="T14" fmla="*/ 1 w 323"/>
                      <a:gd name="T15" fmla="*/ 1 h 64"/>
                      <a:gd name="T16" fmla="*/ 1 w 323"/>
                      <a:gd name="T17" fmla="*/ 1 h 64"/>
                      <a:gd name="T18" fmla="*/ 1 w 323"/>
                      <a:gd name="T19" fmla="*/ 1 h 64"/>
                      <a:gd name="T20" fmla="*/ 1 w 323"/>
                      <a:gd name="T21" fmla="*/ 1 h 64"/>
                      <a:gd name="T22" fmla="*/ 1 w 323"/>
                      <a:gd name="T23" fmla="*/ 1 h 64"/>
                      <a:gd name="T24" fmla="*/ 1 w 323"/>
                      <a:gd name="T25" fmla="*/ 1 h 64"/>
                      <a:gd name="T26" fmla="*/ 1 w 323"/>
                      <a:gd name="T27" fmla="*/ 1 h 64"/>
                      <a:gd name="T28" fmla="*/ 1 w 323"/>
                      <a:gd name="T29" fmla="*/ 1 h 64"/>
                      <a:gd name="T30" fmla="*/ 1 w 323"/>
                      <a:gd name="T31" fmla="*/ 1 h 64"/>
                      <a:gd name="T32" fmla="*/ 1 w 323"/>
                      <a:gd name="T33" fmla="*/ 1 h 64"/>
                      <a:gd name="T34" fmla="*/ 1 w 323"/>
                      <a:gd name="T35" fmla="*/ 1 h 64"/>
                      <a:gd name="T36" fmla="*/ 1 w 323"/>
                      <a:gd name="T37" fmla="*/ 1 h 64"/>
                      <a:gd name="T38" fmla="*/ 1 w 323"/>
                      <a:gd name="T39" fmla="*/ 1 h 64"/>
                      <a:gd name="T40" fmla="*/ 1 w 323"/>
                      <a:gd name="T41" fmla="*/ 1 h 64"/>
                      <a:gd name="T42" fmla="*/ 1 w 323"/>
                      <a:gd name="T43" fmla="*/ 1 h 64"/>
                      <a:gd name="T44" fmla="*/ 1 w 323"/>
                      <a:gd name="T45" fmla="*/ 1 h 64"/>
                      <a:gd name="T46" fmla="*/ 1 w 323"/>
                      <a:gd name="T47" fmla="*/ 1 h 64"/>
                      <a:gd name="T48" fmla="*/ 1 w 323"/>
                      <a:gd name="T49" fmla="*/ 1 h 64"/>
                      <a:gd name="T50" fmla="*/ 1 w 323"/>
                      <a:gd name="T51" fmla="*/ 1 h 64"/>
                      <a:gd name="T52" fmla="*/ 1 w 323"/>
                      <a:gd name="T53" fmla="*/ 0 h 64"/>
                      <a:gd name="T54" fmla="*/ 1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5" name="Freeform 44"/>
                  <p:cNvSpPr>
                    <a:spLocks/>
                  </p:cNvSpPr>
                  <p:nvPr/>
                </p:nvSpPr>
                <p:spPr bwMode="ltGray">
                  <a:xfrm>
                    <a:off x="2515" y="246"/>
                    <a:ext cx="190" cy="20"/>
                  </a:xfrm>
                  <a:custGeom>
                    <a:avLst/>
                    <a:gdLst>
                      <a:gd name="T0" fmla="*/ 1 w 300"/>
                      <a:gd name="T1" fmla="*/ 1 h 31"/>
                      <a:gd name="T2" fmla="*/ 1 w 300"/>
                      <a:gd name="T3" fmla="*/ 1 h 31"/>
                      <a:gd name="T4" fmla="*/ 1 w 300"/>
                      <a:gd name="T5" fmla="*/ 0 h 31"/>
                      <a:gd name="T6" fmla="*/ 1 w 300"/>
                      <a:gd name="T7" fmla="*/ 1 h 31"/>
                      <a:gd name="T8" fmla="*/ 1 w 300"/>
                      <a:gd name="T9" fmla="*/ 1 h 31"/>
                      <a:gd name="T10" fmla="*/ 1 w 300"/>
                      <a:gd name="T11" fmla="*/ 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6" name="Freeform 45"/>
                  <p:cNvSpPr>
                    <a:spLocks/>
                  </p:cNvSpPr>
                  <p:nvPr/>
                </p:nvSpPr>
                <p:spPr bwMode="ltGray">
                  <a:xfrm>
                    <a:off x="2096"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7"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8" name="Freeform 47"/>
                  <p:cNvSpPr>
                    <a:spLocks/>
                  </p:cNvSpPr>
                  <p:nvPr/>
                </p:nvSpPr>
                <p:spPr bwMode="ltGray">
                  <a:xfrm>
                    <a:off x="2043" y="241"/>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89" name="Freeform 48"/>
                  <p:cNvSpPr>
                    <a:spLocks/>
                  </p:cNvSpPr>
                  <p:nvPr/>
                </p:nvSpPr>
                <p:spPr bwMode="ltGray">
                  <a:xfrm>
                    <a:off x="2031"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0" name="Freeform 49"/>
                  <p:cNvSpPr>
                    <a:spLocks/>
                  </p:cNvSpPr>
                  <p:nvPr/>
                </p:nvSpPr>
                <p:spPr bwMode="ltGray">
                  <a:xfrm>
                    <a:off x="1968"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1" name="Freeform 50"/>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2" name="Freeform 51"/>
                  <p:cNvSpPr>
                    <a:spLocks/>
                  </p:cNvSpPr>
                  <p:nvPr/>
                </p:nvSpPr>
                <p:spPr bwMode="ltGray">
                  <a:xfrm>
                    <a:off x="1573"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3" name="Freeform 52"/>
                  <p:cNvSpPr>
                    <a:spLocks/>
                  </p:cNvSpPr>
                  <p:nvPr/>
                </p:nvSpPr>
                <p:spPr bwMode="ltGray">
                  <a:xfrm>
                    <a:off x="1634"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4" name="Freeform 53"/>
                  <p:cNvSpPr>
                    <a:spLocks/>
                  </p:cNvSpPr>
                  <p:nvPr/>
                </p:nvSpPr>
                <p:spPr bwMode="ltGray">
                  <a:xfrm>
                    <a:off x="1900"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5" name="Freeform 54"/>
                  <p:cNvSpPr>
                    <a:spLocks/>
                  </p:cNvSpPr>
                  <p:nvPr/>
                </p:nvSpPr>
                <p:spPr bwMode="ltGray">
                  <a:xfrm>
                    <a:off x="1951"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6" name="Freeform 55"/>
                  <p:cNvSpPr>
                    <a:spLocks/>
                  </p:cNvSpPr>
                  <p:nvPr/>
                </p:nvSpPr>
                <p:spPr bwMode="ltGray">
                  <a:xfrm>
                    <a:off x="1021" y="314"/>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7" name="Freeform 56"/>
                  <p:cNvSpPr>
                    <a:spLocks/>
                  </p:cNvSpPr>
                  <p:nvPr/>
                </p:nvSpPr>
                <p:spPr bwMode="ltGray">
                  <a:xfrm>
                    <a:off x="1189" y="447"/>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8" name="Freeform 57"/>
                  <p:cNvSpPr>
                    <a:spLocks/>
                  </p:cNvSpPr>
                  <p:nvPr/>
                </p:nvSpPr>
                <p:spPr bwMode="ltGray">
                  <a:xfrm>
                    <a:off x="1476"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99" name="Freeform 58"/>
                  <p:cNvSpPr>
                    <a:spLocks/>
                  </p:cNvSpPr>
                  <p:nvPr/>
                </p:nvSpPr>
                <p:spPr bwMode="ltGray">
                  <a:xfrm>
                    <a:off x="1467"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200" name="Freeform 59"/>
                  <p:cNvSpPr>
                    <a:spLocks/>
                  </p:cNvSpPr>
                  <p:nvPr/>
                </p:nvSpPr>
                <p:spPr bwMode="ltGray">
                  <a:xfrm>
                    <a:off x="1072"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201" name="Freeform 60"/>
                  <p:cNvSpPr>
                    <a:spLocks/>
                  </p:cNvSpPr>
                  <p:nvPr/>
                </p:nvSpPr>
                <p:spPr bwMode="ltGray">
                  <a:xfrm>
                    <a:off x="1374"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202" name="Freeform 61"/>
                  <p:cNvSpPr>
                    <a:spLocks/>
                  </p:cNvSpPr>
                  <p:nvPr/>
                </p:nvSpPr>
                <p:spPr bwMode="ltGray">
                  <a:xfrm>
                    <a:off x="1173"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203" name="Freeform 62"/>
                  <p:cNvSpPr>
                    <a:spLocks/>
                  </p:cNvSpPr>
                  <p:nvPr/>
                </p:nvSpPr>
                <p:spPr bwMode="ltGray">
                  <a:xfrm>
                    <a:off x="1293"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204" name="Freeform 63"/>
                  <p:cNvSpPr>
                    <a:spLocks/>
                  </p:cNvSpPr>
                  <p:nvPr/>
                </p:nvSpPr>
                <p:spPr bwMode="ltGray">
                  <a:xfrm>
                    <a:off x="1278"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205" name="Freeform 64"/>
                  <p:cNvSpPr>
                    <a:spLocks/>
                  </p:cNvSpPr>
                  <p:nvPr/>
                </p:nvSpPr>
                <p:spPr bwMode="ltGray">
                  <a:xfrm>
                    <a:off x="1340"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206" name="Freeform 65"/>
                  <p:cNvSpPr>
                    <a:spLocks/>
                  </p:cNvSpPr>
                  <p:nvPr/>
                </p:nvSpPr>
                <p:spPr bwMode="ltGray">
                  <a:xfrm>
                    <a:off x="1395"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207" name="Freeform 66"/>
                  <p:cNvSpPr>
                    <a:spLocks/>
                  </p:cNvSpPr>
                  <p:nvPr/>
                </p:nvSpPr>
                <p:spPr bwMode="ltGray">
                  <a:xfrm>
                    <a:off x="1248"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ja-JP" altLang="en-US"/>
                  </a:p>
                </p:txBody>
              </p:sp>
            </p:grpSp>
            <p:grpSp>
              <p:nvGrpSpPr>
                <p:cNvPr id="5181" name="Group 67"/>
                <p:cNvGrpSpPr>
                  <a:grpSpLocks/>
                </p:cNvGrpSpPr>
                <p:nvPr/>
              </p:nvGrpSpPr>
              <p:grpSpPr bwMode="auto">
                <a:xfrm>
                  <a:off x="3709" y="240"/>
                  <a:ext cx="1139" cy="429"/>
                  <a:chOff x="3709" y="240"/>
                  <a:chExt cx="1139" cy="429"/>
                </a:xfrm>
              </p:grpSpPr>
              <p:sp>
                <p:nvSpPr>
                  <p:cNvPr id="2110" name="Freeform 68"/>
                  <p:cNvSpPr>
                    <a:spLocks/>
                  </p:cNvSpPr>
                  <p:nvPr/>
                </p:nvSpPr>
                <p:spPr bwMode="ltGray">
                  <a:xfrm>
                    <a:off x="4808"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1" name="Freeform 69"/>
                  <p:cNvSpPr>
                    <a:spLocks/>
                  </p:cNvSpPr>
                  <p:nvPr/>
                </p:nvSpPr>
                <p:spPr bwMode="ltGray">
                  <a:xfrm>
                    <a:off x="4655"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2" name="Freeform 70"/>
                  <p:cNvSpPr>
                    <a:spLocks/>
                  </p:cNvSpPr>
                  <p:nvPr/>
                </p:nvSpPr>
                <p:spPr bwMode="ltGray">
                  <a:xfrm>
                    <a:off x="4609" y="635"/>
                    <a:ext cx="28" cy="16"/>
                  </a:xfrm>
                  <a:custGeom>
                    <a:avLst/>
                    <a:gdLst>
                      <a:gd name="T0" fmla="*/ 0 w 65"/>
                      <a:gd name="T1" fmla="*/ 0 h 46"/>
                      <a:gd name="T2" fmla="*/ 0 w 65"/>
                      <a:gd name="T3" fmla="*/ 0 h 46"/>
                      <a:gd name="T4" fmla="*/ 0 w 65"/>
                      <a:gd name="T5" fmla="*/ 0 h 46"/>
                      <a:gd name="T6" fmla="*/ 0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3" name="Freeform 71"/>
                  <p:cNvSpPr>
                    <a:spLocks/>
                  </p:cNvSpPr>
                  <p:nvPr/>
                </p:nvSpPr>
                <p:spPr bwMode="ltGray">
                  <a:xfrm>
                    <a:off x="4580" y="634"/>
                    <a:ext cx="29" cy="16"/>
                  </a:xfrm>
                  <a:custGeom>
                    <a:avLst/>
                    <a:gdLst>
                      <a:gd name="T0" fmla="*/ 0 w 69"/>
                      <a:gd name="T1" fmla="*/ 0 h 47"/>
                      <a:gd name="T2" fmla="*/ 0 w 69"/>
                      <a:gd name="T3" fmla="*/ 0 h 47"/>
                      <a:gd name="T4" fmla="*/ 0 w 69"/>
                      <a:gd name="T5" fmla="*/ 0 h 47"/>
                      <a:gd name="T6" fmla="*/ 0 w 69"/>
                      <a:gd name="T7" fmla="*/ 0 h 47"/>
                      <a:gd name="T8" fmla="*/ 0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4" name="Freeform 72"/>
                  <p:cNvSpPr>
                    <a:spLocks/>
                  </p:cNvSpPr>
                  <p:nvPr/>
                </p:nvSpPr>
                <p:spPr bwMode="ltGray">
                  <a:xfrm>
                    <a:off x="4423" y="547"/>
                    <a:ext cx="151" cy="93"/>
                  </a:xfrm>
                  <a:custGeom>
                    <a:avLst/>
                    <a:gdLst>
                      <a:gd name="T0" fmla="*/ 0 w 355"/>
                      <a:gd name="T1" fmla="*/ 0 h 277"/>
                      <a:gd name="T2" fmla="*/ 0 w 355"/>
                      <a:gd name="T3" fmla="*/ 0 h 277"/>
                      <a:gd name="T4" fmla="*/ 0 w 355"/>
                      <a:gd name="T5" fmla="*/ 0 h 277"/>
                      <a:gd name="T6" fmla="*/ 0 w 355"/>
                      <a:gd name="T7" fmla="*/ 0 h 277"/>
                      <a:gd name="T8" fmla="*/ 0 w 355"/>
                      <a:gd name="T9" fmla="*/ 0 h 277"/>
                      <a:gd name="T10" fmla="*/ 0 w 355"/>
                      <a:gd name="T11" fmla="*/ 0 h 277"/>
                      <a:gd name="T12" fmla="*/ 0 w 355"/>
                      <a:gd name="T13" fmla="*/ 0 h 277"/>
                      <a:gd name="T14" fmla="*/ 0 w 355"/>
                      <a:gd name="T15" fmla="*/ 0 h 277"/>
                      <a:gd name="T16" fmla="*/ 0 w 355"/>
                      <a:gd name="T17" fmla="*/ 0 h 277"/>
                      <a:gd name="T18" fmla="*/ 0 w 355"/>
                      <a:gd name="T19" fmla="*/ 0 h 277"/>
                      <a:gd name="T20" fmla="*/ 0 w 355"/>
                      <a:gd name="T21" fmla="*/ 0 h 277"/>
                      <a:gd name="T22" fmla="*/ 0 w 355"/>
                      <a:gd name="T23" fmla="*/ 0 h 277"/>
                      <a:gd name="T24" fmla="*/ 0 w 355"/>
                      <a:gd name="T25" fmla="*/ 0 h 277"/>
                      <a:gd name="T26" fmla="*/ 0 w 355"/>
                      <a:gd name="T27" fmla="*/ 0 h 277"/>
                      <a:gd name="T28" fmla="*/ 0 w 355"/>
                      <a:gd name="T29" fmla="*/ 0 h 277"/>
                      <a:gd name="T30" fmla="*/ 0 w 355"/>
                      <a:gd name="T31" fmla="*/ 0 h 277"/>
                      <a:gd name="T32" fmla="*/ 0 w 355"/>
                      <a:gd name="T33" fmla="*/ 0 h 277"/>
                      <a:gd name="T34" fmla="*/ 0 w 355"/>
                      <a:gd name="T35" fmla="*/ 0 h 277"/>
                      <a:gd name="T36" fmla="*/ 0 w 355"/>
                      <a:gd name="T37" fmla="*/ 0 h 277"/>
                      <a:gd name="T38" fmla="*/ 0 w 355"/>
                      <a:gd name="T39" fmla="*/ 0 h 277"/>
                      <a:gd name="T40" fmla="*/ 0 w 355"/>
                      <a:gd name="T41" fmla="*/ 0 h 277"/>
                      <a:gd name="T42" fmla="*/ 0 w 355"/>
                      <a:gd name="T43" fmla="*/ 0 h 277"/>
                      <a:gd name="T44" fmla="*/ 0 w 355"/>
                      <a:gd name="T45" fmla="*/ 0 h 277"/>
                      <a:gd name="T46" fmla="*/ 0 w 355"/>
                      <a:gd name="T47" fmla="*/ 0 h 277"/>
                      <a:gd name="T48" fmla="*/ 0 w 355"/>
                      <a:gd name="T49" fmla="*/ 0 h 277"/>
                      <a:gd name="T50" fmla="*/ 0 w 355"/>
                      <a:gd name="T51" fmla="*/ 0 h 277"/>
                      <a:gd name="T52" fmla="*/ 0 w 355"/>
                      <a:gd name="T53" fmla="*/ 0 h 277"/>
                      <a:gd name="T54" fmla="*/ 0 w 355"/>
                      <a:gd name="T55" fmla="*/ 0 h 277"/>
                      <a:gd name="T56" fmla="*/ 0 w 355"/>
                      <a:gd name="T57" fmla="*/ 0 h 277"/>
                      <a:gd name="T58" fmla="*/ 0 w 355"/>
                      <a:gd name="T59" fmla="*/ 0 h 277"/>
                      <a:gd name="T60" fmla="*/ 0 w 355"/>
                      <a:gd name="T61" fmla="*/ 0 h 277"/>
                      <a:gd name="T62" fmla="*/ 0 w 355"/>
                      <a:gd name="T63" fmla="*/ 0 h 277"/>
                      <a:gd name="T64" fmla="*/ 0 w 355"/>
                      <a:gd name="T65" fmla="*/ 0 h 277"/>
                      <a:gd name="T66" fmla="*/ 0 w 355"/>
                      <a:gd name="T67" fmla="*/ 0 h 277"/>
                      <a:gd name="T68" fmla="*/ 0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5" name="Freeform 73"/>
                  <p:cNvSpPr>
                    <a:spLocks/>
                  </p:cNvSpPr>
                  <p:nvPr/>
                </p:nvSpPr>
                <p:spPr bwMode="ltGray">
                  <a:xfrm>
                    <a:off x="4515" y="541"/>
                    <a:ext cx="67" cy="68"/>
                  </a:xfrm>
                  <a:custGeom>
                    <a:avLst/>
                    <a:gdLst>
                      <a:gd name="T0" fmla="*/ 0 w 156"/>
                      <a:gd name="T1" fmla="*/ 0 h 206"/>
                      <a:gd name="T2" fmla="*/ 0 w 156"/>
                      <a:gd name="T3" fmla="*/ 0 h 206"/>
                      <a:gd name="T4" fmla="*/ 0 w 156"/>
                      <a:gd name="T5" fmla="*/ 0 h 206"/>
                      <a:gd name="T6" fmla="*/ 0 w 156"/>
                      <a:gd name="T7" fmla="*/ 0 h 206"/>
                      <a:gd name="T8" fmla="*/ 0 w 156"/>
                      <a:gd name="T9" fmla="*/ 0 h 206"/>
                      <a:gd name="T10" fmla="*/ 0 w 156"/>
                      <a:gd name="T11" fmla="*/ 0 h 206"/>
                      <a:gd name="T12" fmla="*/ 0 w 156"/>
                      <a:gd name="T13" fmla="*/ 0 h 206"/>
                      <a:gd name="T14" fmla="*/ 0 w 156"/>
                      <a:gd name="T15" fmla="*/ 0 h 206"/>
                      <a:gd name="T16" fmla="*/ 0 w 156"/>
                      <a:gd name="T17" fmla="*/ 0 h 206"/>
                      <a:gd name="T18" fmla="*/ 0 w 156"/>
                      <a:gd name="T19" fmla="*/ 0 h 206"/>
                      <a:gd name="T20" fmla="*/ 0 w 156"/>
                      <a:gd name="T21" fmla="*/ 0 h 206"/>
                      <a:gd name="T22" fmla="*/ 0 w 156"/>
                      <a:gd name="T23" fmla="*/ 0 h 206"/>
                      <a:gd name="T24" fmla="*/ 0 w 156"/>
                      <a:gd name="T25" fmla="*/ 0 h 206"/>
                      <a:gd name="T26" fmla="*/ 0 w 156"/>
                      <a:gd name="T27" fmla="*/ 0 h 206"/>
                      <a:gd name="T28" fmla="*/ 0 w 156"/>
                      <a:gd name="T29" fmla="*/ 0 h 206"/>
                      <a:gd name="T30" fmla="*/ 0 w 156"/>
                      <a:gd name="T31" fmla="*/ 0 h 206"/>
                      <a:gd name="T32" fmla="*/ 0 w 156"/>
                      <a:gd name="T33" fmla="*/ 0 h 206"/>
                      <a:gd name="T34" fmla="*/ 0 w 156"/>
                      <a:gd name="T35" fmla="*/ 0 h 206"/>
                      <a:gd name="T36" fmla="*/ 0 w 156"/>
                      <a:gd name="T37" fmla="*/ 0 h 206"/>
                      <a:gd name="T38" fmla="*/ 0 w 156"/>
                      <a:gd name="T39" fmla="*/ 0 h 206"/>
                      <a:gd name="T40" fmla="*/ 0 w 156"/>
                      <a:gd name="T41" fmla="*/ 0 h 206"/>
                      <a:gd name="T42" fmla="*/ 0 w 156"/>
                      <a:gd name="T43" fmla="*/ 0 h 206"/>
                      <a:gd name="T44" fmla="*/ 0 w 156"/>
                      <a:gd name="T45" fmla="*/ 0 h 206"/>
                      <a:gd name="T46" fmla="*/ 0 w 156"/>
                      <a:gd name="T47" fmla="*/ 0 h 206"/>
                      <a:gd name="T48" fmla="*/ 0 w 156"/>
                      <a:gd name="T49" fmla="*/ 0 h 206"/>
                      <a:gd name="T50" fmla="*/ 0 w 156"/>
                      <a:gd name="T51" fmla="*/ 0 h 206"/>
                      <a:gd name="T52" fmla="*/ 0 w 156"/>
                      <a:gd name="T53" fmla="*/ 0 h 206"/>
                      <a:gd name="T54" fmla="*/ 0 w 156"/>
                      <a:gd name="T55" fmla="*/ 0 h 206"/>
                      <a:gd name="T56" fmla="*/ 0 w 156"/>
                      <a:gd name="T57" fmla="*/ 0 h 206"/>
                      <a:gd name="T58" fmla="*/ 0 w 156"/>
                      <a:gd name="T59" fmla="*/ 0 h 206"/>
                      <a:gd name="T60" fmla="*/ 0 w 156"/>
                      <a:gd name="T61" fmla="*/ 0 h 206"/>
                      <a:gd name="T62" fmla="*/ 0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6" name="Freeform 74"/>
                  <p:cNvSpPr>
                    <a:spLocks/>
                  </p:cNvSpPr>
                  <p:nvPr/>
                </p:nvSpPr>
                <p:spPr bwMode="ltGray">
                  <a:xfrm>
                    <a:off x="4580" y="572"/>
                    <a:ext cx="47" cy="13"/>
                  </a:xfrm>
                  <a:custGeom>
                    <a:avLst/>
                    <a:gdLst>
                      <a:gd name="T0" fmla="*/ 0 w 109"/>
                      <a:gd name="T1" fmla="*/ 0 h 38"/>
                      <a:gd name="T2" fmla="*/ 0 w 109"/>
                      <a:gd name="T3" fmla="*/ 0 h 38"/>
                      <a:gd name="T4" fmla="*/ 0 w 109"/>
                      <a:gd name="T5" fmla="*/ 0 h 38"/>
                      <a:gd name="T6" fmla="*/ 0 w 109"/>
                      <a:gd name="T7" fmla="*/ 0 h 38"/>
                      <a:gd name="T8" fmla="*/ 0 w 109"/>
                      <a:gd name="T9" fmla="*/ 0 h 38"/>
                      <a:gd name="T10" fmla="*/ 0 w 109"/>
                      <a:gd name="T11" fmla="*/ 0 h 38"/>
                      <a:gd name="T12" fmla="*/ 0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7" name="Freeform 75"/>
                  <p:cNvSpPr>
                    <a:spLocks/>
                  </p:cNvSpPr>
                  <p:nvPr/>
                </p:nvSpPr>
                <p:spPr bwMode="ltGray">
                  <a:xfrm>
                    <a:off x="4578" y="588"/>
                    <a:ext cx="32" cy="34"/>
                  </a:xfrm>
                  <a:custGeom>
                    <a:avLst/>
                    <a:gdLst>
                      <a:gd name="T0" fmla="*/ 0 w 76"/>
                      <a:gd name="T1" fmla="*/ 0 h 104"/>
                      <a:gd name="T2" fmla="*/ 0 w 76"/>
                      <a:gd name="T3" fmla="*/ 0 h 104"/>
                      <a:gd name="T4" fmla="*/ 0 w 76"/>
                      <a:gd name="T5" fmla="*/ 0 h 104"/>
                      <a:gd name="T6" fmla="*/ 0 w 76"/>
                      <a:gd name="T7" fmla="*/ 0 h 104"/>
                      <a:gd name="T8" fmla="*/ 0 w 76"/>
                      <a:gd name="T9" fmla="*/ 0 h 104"/>
                      <a:gd name="T10" fmla="*/ 0 w 76"/>
                      <a:gd name="T11" fmla="*/ 0 h 104"/>
                      <a:gd name="T12" fmla="*/ 0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8" name="Freeform 76"/>
                  <p:cNvSpPr>
                    <a:spLocks/>
                  </p:cNvSpPr>
                  <p:nvPr/>
                </p:nvSpPr>
                <p:spPr bwMode="ltGray">
                  <a:xfrm>
                    <a:off x="4632"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19" name="Freeform 77"/>
                  <p:cNvSpPr>
                    <a:spLocks/>
                  </p:cNvSpPr>
                  <p:nvPr/>
                </p:nvSpPr>
                <p:spPr bwMode="ltGray">
                  <a:xfrm>
                    <a:off x="4636"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0" name="Freeform 78"/>
                  <p:cNvSpPr>
                    <a:spLocks/>
                  </p:cNvSpPr>
                  <p:nvPr/>
                </p:nvSpPr>
                <p:spPr bwMode="ltGray">
                  <a:xfrm>
                    <a:off x="4657"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0 w 61"/>
                      <a:gd name="T11" fmla="*/ 0 h 48"/>
                      <a:gd name="T12" fmla="*/ 0 w 61"/>
                      <a:gd name="T13" fmla="*/ 0 h 48"/>
                      <a:gd name="T14" fmla="*/ 0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1" name="Freeform 79"/>
                  <p:cNvSpPr>
                    <a:spLocks/>
                  </p:cNvSpPr>
                  <p:nvPr/>
                </p:nvSpPr>
                <p:spPr bwMode="ltGray">
                  <a:xfrm>
                    <a:off x="4664" y="593"/>
                    <a:ext cx="122" cy="61"/>
                  </a:xfrm>
                  <a:custGeom>
                    <a:avLst/>
                    <a:gdLst>
                      <a:gd name="T0" fmla="*/ 0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0 w 286"/>
                      <a:gd name="T17" fmla="*/ 0 h 182"/>
                      <a:gd name="T18" fmla="*/ 0 w 286"/>
                      <a:gd name="T19" fmla="*/ 0 h 182"/>
                      <a:gd name="T20" fmla="*/ 0 w 286"/>
                      <a:gd name="T21" fmla="*/ 0 h 182"/>
                      <a:gd name="T22" fmla="*/ 0 w 286"/>
                      <a:gd name="T23" fmla="*/ 0 h 182"/>
                      <a:gd name="T24" fmla="*/ 0 w 286"/>
                      <a:gd name="T25" fmla="*/ 0 h 182"/>
                      <a:gd name="T26" fmla="*/ 0 w 286"/>
                      <a:gd name="T27" fmla="*/ 0 h 182"/>
                      <a:gd name="T28" fmla="*/ 0 w 286"/>
                      <a:gd name="T29" fmla="*/ 0 h 182"/>
                      <a:gd name="T30" fmla="*/ 0 w 286"/>
                      <a:gd name="T31" fmla="*/ 0 h 182"/>
                      <a:gd name="T32" fmla="*/ 0 w 286"/>
                      <a:gd name="T33" fmla="*/ 0 h 182"/>
                      <a:gd name="T34" fmla="*/ 0 w 286"/>
                      <a:gd name="T35" fmla="*/ 0 h 182"/>
                      <a:gd name="T36" fmla="*/ 0 w 286"/>
                      <a:gd name="T37" fmla="*/ 0 h 182"/>
                      <a:gd name="T38" fmla="*/ 0 w 286"/>
                      <a:gd name="T39" fmla="*/ 0 h 182"/>
                      <a:gd name="T40" fmla="*/ 0 w 286"/>
                      <a:gd name="T41" fmla="*/ 0 h 182"/>
                      <a:gd name="T42" fmla="*/ 0 w 286"/>
                      <a:gd name="T43" fmla="*/ 0 h 182"/>
                      <a:gd name="T44" fmla="*/ 0 w 286"/>
                      <a:gd name="T45" fmla="*/ 0 h 182"/>
                      <a:gd name="T46" fmla="*/ 0 w 286"/>
                      <a:gd name="T47" fmla="*/ 0 h 182"/>
                      <a:gd name="T48" fmla="*/ 0 w 286"/>
                      <a:gd name="T49" fmla="*/ 0 h 182"/>
                      <a:gd name="T50" fmla="*/ 0 w 286"/>
                      <a:gd name="T51" fmla="*/ 0 h 182"/>
                      <a:gd name="T52" fmla="*/ 0 w 286"/>
                      <a:gd name="T53" fmla="*/ 0 h 182"/>
                      <a:gd name="T54" fmla="*/ 0 w 286"/>
                      <a:gd name="T55" fmla="*/ 0 h 182"/>
                      <a:gd name="T56" fmla="*/ 0 w 286"/>
                      <a:gd name="T57" fmla="*/ 0 h 182"/>
                      <a:gd name="T58" fmla="*/ 0 w 286"/>
                      <a:gd name="T59" fmla="*/ 0 h 182"/>
                      <a:gd name="T60" fmla="*/ 0 w 286"/>
                      <a:gd name="T61" fmla="*/ 0 h 182"/>
                      <a:gd name="T62" fmla="*/ 0 w 286"/>
                      <a:gd name="T63" fmla="*/ 0 h 182"/>
                      <a:gd name="T64" fmla="*/ 0 w 286"/>
                      <a:gd name="T65" fmla="*/ 0 h 182"/>
                      <a:gd name="T66" fmla="*/ 0 w 286"/>
                      <a:gd name="T67" fmla="*/ 0 h 182"/>
                      <a:gd name="T68" fmla="*/ 0 w 286"/>
                      <a:gd name="T69" fmla="*/ 0 h 182"/>
                      <a:gd name="T70" fmla="*/ 0 w 286"/>
                      <a:gd name="T71" fmla="*/ 0 h 182"/>
                      <a:gd name="T72" fmla="*/ 0 w 286"/>
                      <a:gd name="T73" fmla="*/ 0 h 182"/>
                      <a:gd name="T74" fmla="*/ 0 w 286"/>
                      <a:gd name="T75" fmla="*/ 0 h 182"/>
                      <a:gd name="T76" fmla="*/ 0 w 286"/>
                      <a:gd name="T77" fmla="*/ 0 h 182"/>
                      <a:gd name="T78" fmla="*/ 0 w 286"/>
                      <a:gd name="T79" fmla="*/ 0 h 182"/>
                      <a:gd name="T80" fmla="*/ 0 w 286"/>
                      <a:gd name="T81" fmla="*/ 0 h 182"/>
                      <a:gd name="T82" fmla="*/ 0 w 286"/>
                      <a:gd name="T83" fmla="*/ 0 h 182"/>
                      <a:gd name="T84" fmla="*/ 0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2" name="Freeform 80"/>
                  <p:cNvSpPr>
                    <a:spLocks/>
                  </p:cNvSpPr>
                  <p:nvPr/>
                </p:nvSpPr>
                <p:spPr bwMode="ltGray">
                  <a:xfrm>
                    <a:off x="4770" y="599"/>
                    <a:ext cx="33" cy="26"/>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3" name="Freeform 81"/>
                  <p:cNvSpPr>
                    <a:spLocks/>
                  </p:cNvSpPr>
                  <p:nvPr/>
                </p:nvSpPr>
                <p:spPr bwMode="ltGray">
                  <a:xfrm>
                    <a:off x="4840"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4" name="Freeform 82"/>
                  <p:cNvSpPr>
                    <a:spLocks/>
                  </p:cNvSpPr>
                  <p:nvPr/>
                </p:nvSpPr>
                <p:spPr bwMode="ltGray">
                  <a:xfrm>
                    <a:off x="4747"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5" name="Freeform 83"/>
                  <p:cNvSpPr>
                    <a:spLocks/>
                  </p:cNvSpPr>
                  <p:nvPr/>
                </p:nvSpPr>
                <p:spPr bwMode="ltGray">
                  <a:xfrm>
                    <a:off x="4676"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6" name="Freeform 84"/>
                  <p:cNvSpPr>
                    <a:spLocks/>
                  </p:cNvSpPr>
                  <p:nvPr/>
                </p:nvSpPr>
                <p:spPr bwMode="ltGray">
                  <a:xfrm>
                    <a:off x="4598" y="523"/>
                    <a:ext cx="34" cy="27"/>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7" name="Freeform 85"/>
                  <p:cNvSpPr>
                    <a:spLocks/>
                  </p:cNvSpPr>
                  <p:nvPr/>
                </p:nvSpPr>
                <p:spPr bwMode="ltGray">
                  <a:xfrm>
                    <a:off x="4587" y="466"/>
                    <a:ext cx="40" cy="58"/>
                  </a:xfrm>
                  <a:custGeom>
                    <a:avLst/>
                    <a:gdLst>
                      <a:gd name="T0" fmla="*/ 0 w 94"/>
                      <a:gd name="T1" fmla="*/ 0 h 174"/>
                      <a:gd name="T2" fmla="*/ 0 w 94"/>
                      <a:gd name="T3" fmla="*/ 0 h 174"/>
                      <a:gd name="T4" fmla="*/ 0 w 94"/>
                      <a:gd name="T5" fmla="*/ 0 h 174"/>
                      <a:gd name="T6" fmla="*/ 0 w 94"/>
                      <a:gd name="T7" fmla="*/ 0 h 174"/>
                      <a:gd name="T8" fmla="*/ 0 w 94"/>
                      <a:gd name="T9" fmla="*/ 0 h 174"/>
                      <a:gd name="T10" fmla="*/ 0 w 94"/>
                      <a:gd name="T11" fmla="*/ 0 h 174"/>
                      <a:gd name="T12" fmla="*/ 0 w 94"/>
                      <a:gd name="T13" fmla="*/ 0 h 174"/>
                      <a:gd name="T14" fmla="*/ 0 w 94"/>
                      <a:gd name="T15" fmla="*/ 0 h 174"/>
                      <a:gd name="T16" fmla="*/ 0 w 94"/>
                      <a:gd name="T17" fmla="*/ 0 h 174"/>
                      <a:gd name="T18" fmla="*/ 0 w 94"/>
                      <a:gd name="T19" fmla="*/ 0 h 174"/>
                      <a:gd name="T20" fmla="*/ 0 w 94"/>
                      <a:gd name="T21" fmla="*/ 0 h 174"/>
                      <a:gd name="T22" fmla="*/ 0 w 94"/>
                      <a:gd name="T23" fmla="*/ 0 h 174"/>
                      <a:gd name="T24" fmla="*/ 0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8" name="Freeform 86"/>
                  <p:cNvSpPr>
                    <a:spLocks/>
                  </p:cNvSpPr>
                  <p:nvPr/>
                </p:nvSpPr>
                <p:spPr bwMode="ltGray">
                  <a:xfrm>
                    <a:off x="4597"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29" name="Freeform 87"/>
                  <p:cNvSpPr>
                    <a:spLocks/>
                  </p:cNvSpPr>
                  <p:nvPr/>
                </p:nvSpPr>
                <p:spPr bwMode="ltGray">
                  <a:xfrm>
                    <a:off x="4569"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0" name="Freeform 88"/>
                  <p:cNvSpPr>
                    <a:spLocks/>
                  </p:cNvSpPr>
                  <p:nvPr/>
                </p:nvSpPr>
                <p:spPr bwMode="ltGray">
                  <a:xfrm>
                    <a:off x="4784"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1"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2" name="Freeform 90"/>
                  <p:cNvSpPr>
                    <a:spLocks/>
                  </p:cNvSpPr>
                  <p:nvPr/>
                </p:nvSpPr>
                <p:spPr bwMode="ltGray">
                  <a:xfrm>
                    <a:off x="4731" y="240"/>
                    <a:ext cx="20" cy="55"/>
                  </a:xfrm>
                  <a:custGeom>
                    <a:avLst/>
                    <a:gdLst>
                      <a:gd name="T0" fmla="*/ 0 w 47"/>
                      <a:gd name="T1" fmla="*/ 0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0 w 47"/>
                      <a:gd name="T15" fmla="*/ 0 h 165"/>
                      <a:gd name="T16" fmla="*/ 0 w 47"/>
                      <a:gd name="T17" fmla="*/ 0 h 165"/>
                      <a:gd name="T18" fmla="*/ 0 w 47"/>
                      <a:gd name="T19" fmla="*/ 0 h 165"/>
                      <a:gd name="T20" fmla="*/ 0 w 47"/>
                      <a:gd name="T21" fmla="*/ 0 h 165"/>
                      <a:gd name="T22" fmla="*/ 0 w 47"/>
                      <a:gd name="T23" fmla="*/ 0 h 165"/>
                      <a:gd name="T24" fmla="*/ 0 w 47"/>
                      <a:gd name="T25" fmla="*/ 0 h 165"/>
                      <a:gd name="T26" fmla="*/ 0 w 47"/>
                      <a:gd name="T27" fmla="*/ 0 h 165"/>
                      <a:gd name="T28" fmla="*/ 0 w 47"/>
                      <a:gd name="T29" fmla="*/ 0 h 165"/>
                      <a:gd name="T30" fmla="*/ 0 w 47"/>
                      <a:gd name="T31" fmla="*/ 0 h 165"/>
                      <a:gd name="T32" fmla="*/ 0 w 47"/>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3" name="Freeform 91"/>
                  <p:cNvSpPr>
                    <a:spLocks/>
                  </p:cNvSpPr>
                  <p:nvPr/>
                </p:nvSpPr>
                <p:spPr bwMode="ltGray">
                  <a:xfrm>
                    <a:off x="4719" y="287"/>
                    <a:ext cx="59" cy="34"/>
                  </a:xfrm>
                  <a:custGeom>
                    <a:avLst/>
                    <a:gdLst>
                      <a:gd name="T0" fmla="*/ 0 w 138"/>
                      <a:gd name="T1" fmla="*/ 0 h 103"/>
                      <a:gd name="T2" fmla="*/ 0 w 138"/>
                      <a:gd name="T3" fmla="*/ 0 h 103"/>
                      <a:gd name="T4" fmla="*/ 0 w 138"/>
                      <a:gd name="T5" fmla="*/ 0 h 103"/>
                      <a:gd name="T6" fmla="*/ 0 w 138"/>
                      <a:gd name="T7" fmla="*/ 0 h 103"/>
                      <a:gd name="T8" fmla="*/ 0 w 138"/>
                      <a:gd name="T9" fmla="*/ 0 h 103"/>
                      <a:gd name="T10" fmla="*/ 0 w 138"/>
                      <a:gd name="T11" fmla="*/ 0 h 103"/>
                      <a:gd name="T12" fmla="*/ 0 w 138"/>
                      <a:gd name="T13" fmla="*/ 0 h 103"/>
                      <a:gd name="T14" fmla="*/ 0 w 138"/>
                      <a:gd name="T15" fmla="*/ 0 h 103"/>
                      <a:gd name="T16" fmla="*/ 0 w 138"/>
                      <a:gd name="T17" fmla="*/ 0 h 103"/>
                      <a:gd name="T18" fmla="*/ 0 w 138"/>
                      <a:gd name="T19" fmla="*/ 0 h 103"/>
                      <a:gd name="T20" fmla="*/ 0 w 138"/>
                      <a:gd name="T21" fmla="*/ 0 h 103"/>
                      <a:gd name="T22" fmla="*/ 0 w 138"/>
                      <a:gd name="T23" fmla="*/ 0 h 103"/>
                      <a:gd name="T24" fmla="*/ 0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4" name="Freeform 92"/>
                  <p:cNvSpPr>
                    <a:spLocks/>
                  </p:cNvSpPr>
                  <p:nvPr/>
                </p:nvSpPr>
                <p:spPr bwMode="ltGray">
                  <a:xfrm>
                    <a:off x="4656" y="319"/>
                    <a:ext cx="80" cy="72"/>
                  </a:xfrm>
                  <a:custGeom>
                    <a:avLst/>
                    <a:gdLst>
                      <a:gd name="T0" fmla="*/ 0 w 188"/>
                      <a:gd name="T1" fmla="*/ 0 h 214"/>
                      <a:gd name="T2" fmla="*/ 0 w 188"/>
                      <a:gd name="T3" fmla="*/ 0 h 214"/>
                      <a:gd name="T4" fmla="*/ 0 w 188"/>
                      <a:gd name="T5" fmla="*/ 0 h 214"/>
                      <a:gd name="T6" fmla="*/ 0 w 188"/>
                      <a:gd name="T7" fmla="*/ 0 h 214"/>
                      <a:gd name="T8" fmla="*/ 0 w 188"/>
                      <a:gd name="T9" fmla="*/ 0 h 214"/>
                      <a:gd name="T10" fmla="*/ 0 w 188"/>
                      <a:gd name="T11" fmla="*/ 0 h 214"/>
                      <a:gd name="T12" fmla="*/ 0 w 188"/>
                      <a:gd name="T13" fmla="*/ 0 h 214"/>
                      <a:gd name="T14" fmla="*/ 0 w 188"/>
                      <a:gd name="T15" fmla="*/ 0 h 214"/>
                      <a:gd name="T16" fmla="*/ 0 w 188"/>
                      <a:gd name="T17" fmla="*/ 0 h 214"/>
                      <a:gd name="T18" fmla="*/ 0 w 188"/>
                      <a:gd name="T19" fmla="*/ 0 h 214"/>
                      <a:gd name="T20" fmla="*/ 0 w 188"/>
                      <a:gd name="T21" fmla="*/ 0 h 214"/>
                      <a:gd name="T22" fmla="*/ 0 w 188"/>
                      <a:gd name="T23" fmla="*/ 0 h 214"/>
                      <a:gd name="T24" fmla="*/ 0 w 188"/>
                      <a:gd name="T25" fmla="*/ 0 h 214"/>
                      <a:gd name="T26" fmla="*/ 0 w 188"/>
                      <a:gd name="T27" fmla="*/ 0 h 214"/>
                      <a:gd name="T28" fmla="*/ 0 w 188"/>
                      <a:gd name="T29" fmla="*/ 0 h 214"/>
                      <a:gd name="T30" fmla="*/ 0 w 188"/>
                      <a:gd name="T31" fmla="*/ 0 h 214"/>
                      <a:gd name="T32" fmla="*/ 0 w 188"/>
                      <a:gd name="T33" fmla="*/ 0 h 214"/>
                      <a:gd name="T34" fmla="*/ 0 w 188"/>
                      <a:gd name="T35" fmla="*/ 0 h 214"/>
                      <a:gd name="T36" fmla="*/ 0 w 188"/>
                      <a:gd name="T37" fmla="*/ 0 h 214"/>
                      <a:gd name="T38" fmla="*/ 0 w 188"/>
                      <a:gd name="T39" fmla="*/ 0 h 214"/>
                      <a:gd name="T40" fmla="*/ 0 w 188"/>
                      <a:gd name="T41" fmla="*/ 0 h 214"/>
                      <a:gd name="T42" fmla="*/ 0 w 188"/>
                      <a:gd name="T43" fmla="*/ 0 h 214"/>
                      <a:gd name="T44" fmla="*/ 0 w 188"/>
                      <a:gd name="T45" fmla="*/ 0 h 214"/>
                      <a:gd name="T46" fmla="*/ 0 w 188"/>
                      <a:gd name="T47" fmla="*/ 0 h 214"/>
                      <a:gd name="T48" fmla="*/ 0 w 188"/>
                      <a:gd name="T49" fmla="*/ 0 h 214"/>
                      <a:gd name="T50" fmla="*/ 0 w 188"/>
                      <a:gd name="T51" fmla="*/ 0 h 214"/>
                      <a:gd name="T52" fmla="*/ 0 w 188"/>
                      <a:gd name="T53" fmla="*/ 0 h 214"/>
                      <a:gd name="T54" fmla="*/ 0 w 188"/>
                      <a:gd name="T55" fmla="*/ 0 h 214"/>
                      <a:gd name="T56" fmla="*/ 0 w 188"/>
                      <a:gd name="T57" fmla="*/ 0 h 214"/>
                      <a:gd name="T58" fmla="*/ 0 w 188"/>
                      <a:gd name="T59" fmla="*/ 0 h 214"/>
                      <a:gd name="T60" fmla="*/ 0 w 188"/>
                      <a:gd name="T61" fmla="*/ 0 h 214"/>
                      <a:gd name="T62" fmla="*/ 0 w 188"/>
                      <a:gd name="T63" fmla="*/ 0 h 214"/>
                      <a:gd name="T64" fmla="*/ 0 w 188"/>
                      <a:gd name="T65" fmla="*/ 0 h 214"/>
                      <a:gd name="T66" fmla="*/ 0 w 188"/>
                      <a:gd name="T67" fmla="*/ 0 h 214"/>
                      <a:gd name="T68" fmla="*/ 0 w 188"/>
                      <a:gd name="T69" fmla="*/ 0 h 214"/>
                      <a:gd name="T70" fmla="*/ 0 w 188"/>
                      <a:gd name="T71" fmla="*/ 0 h 214"/>
                      <a:gd name="T72" fmla="*/ 0 w 188"/>
                      <a:gd name="T73" fmla="*/ 0 h 214"/>
                      <a:gd name="T74" fmla="*/ 0 w 188"/>
                      <a:gd name="T75" fmla="*/ 0 h 214"/>
                      <a:gd name="T76" fmla="*/ 0 w 188"/>
                      <a:gd name="T77" fmla="*/ 0 h 214"/>
                      <a:gd name="T78" fmla="*/ 0 w 188"/>
                      <a:gd name="T79" fmla="*/ 0 h 214"/>
                      <a:gd name="T80" fmla="*/ 0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5" name="Freeform 93"/>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6" name="Freeform 94"/>
                  <p:cNvSpPr>
                    <a:spLocks/>
                  </p:cNvSpPr>
                  <p:nvPr/>
                </p:nvSpPr>
                <p:spPr bwMode="ltGray">
                  <a:xfrm>
                    <a:off x="4261" y="389"/>
                    <a:ext cx="347" cy="189"/>
                  </a:xfrm>
                  <a:custGeom>
                    <a:avLst/>
                    <a:gdLst>
                      <a:gd name="T0" fmla="*/ 0 w 812"/>
                      <a:gd name="T1" fmla="*/ 0 h 564"/>
                      <a:gd name="T2" fmla="*/ 0 w 812"/>
                      <a:gd name="T3" fmla="*/ 0 h 564"/>
                      <a:gd name="T4" fmla="*/ 0 w 812"/>
                      <a:gd name="T5" fmla="*/ 0 h 564"/>
                      <a:gd name="T6" fmla="*/ 0 w 812"/>
                      <a:gd name="T7" fmla="*/ 0 h 564"/>
                      <a:gd name="T8" fmla="*/ 0 w 812"/>
                      <a:gd name="T9" fmla="*/ 0 h 564"/>
                      <a:gd name="T10" fmla="*/ 0 w 812"/>
                      <a:gd name="T11" fmla="*/ 0 h 564"/>
                      <a:gd name="T12" fmla="*/ 0 w 812"/>
                      <a:gd name="T13" fmla="*/ 0 h 564"/>
                      <a:gd name="T14" fmla="*/ 0 w 812"/>
                      <a:gd name="T15" fmla="*/ 0 h 564"/>
                      <a:gd name="T16" fmla="*/ 0 w 812"/>
                      <a:gd name="T17" fmla="*/ 0 h 564"/>
                      <a:gd name="T18" fmla="*/ 0 w 812"/>
                      <a:gd name="T19" fmla="*/ 0 h 564"/>
                      <a:gd name="T20" fmla="*/ 0 w 812"/>
                      <a:gd name="T21" fmla="*/ 0 h 564"/>
                      <a:gd name="T22" fmla="*/ 0 w 812"/>
                      <a:gd name="T23" fmla="*/ 0 h 564"/>
                      <a:gd name="T24" fmla="*/ 0 w 812"/>
                      <a:gd name="T25" fmla="*/ 0 h 564"/>
                      <a:gd name="T26" fmla="*/ 0 w 812"/>
                      <a:gd name="T27" fmla="*/ 0 h 564"/>
                      <a:gd name="T28" fmla="*/ 0 w 812"/>
                      <a:gd name="T29" fmla="*/ 0 h 564"/>
                      <a:gd name="T30" fmla="*/ 0 w 812"/>
                      <a:gd name="T31" fmla="*/ 0 h 564"/>
                      <a:gd name="T32" fmla="*/ 0 w 812"/>
                      <a:gd name="T33" fmla="*/ 0 h 564"/>
                      <a:gd name="T34" fmla="*/ 0 w 812"/>
                      <a:gd name="T35" fmla="*/ 0 h 564"/>
                      <a:gd name="T36" fmla="*/ 0 w 812"/>
                      <a:gd name="T37" fmla="*/ 0 h 564"/>
                      <a:gd name="T38" fmla="*/ 0 w 812"/>
                      <a:gd name="T39" fmla="*/ 0 h 564"/>
                      <a:gd name="T40" fmla="*/ 0 w 812"/>
                      <a:gd name="T41" fmla="*/ 0 h 564"/>
                      <a:gd name="T42" fmla="*/ 0 w 812"/>
                      <a:gd name="T43" fmla="*/ 0 h 564"/>
                      <a:gd name="T44" fmla="*/ 0 w 812"/>
                      <a:gd name="T45" fmla="*/ 0 h 564"/>
                      <a:gd name="T46" fmla="*/ 0 w 812"/>
                      <a:gd name="T47" fmla="*/ 0 h 564"/>
                      <a:gd name="T48" fmla="*/ 0 w 812"/>
                      <a:gd name="T49" fmla="*/ 0 h 564"/>
                      <a:gd name="T50" fmla="*/ 0 w 812"/>
                      <a:gd name="T51" fmla="*/ 0 h 564"/>
                      <a:gd name="T52" fmla="*/ 0 w 812"/>
                      <a:gd name="T53" fmla="*/ 0 h 564"/>
                      <a:gd name="T54" fmla="*/ 0 w 812"/>
                      <a:gd name="T55" fmla="*/ 0 h 564"/>
                      <a:gd name="T56" fmla="*/ 0 w 812"/>
                      <a:gd name="T57" fmla="*/ 0 h 564"/>
                      <a:gd name="T58" fmla="*/ 0 w 812"/>
                      <a:gd name="T59" fmla="*/ 0 h 564"/>
                      <a:gd name="T60" fmla="*/ 0 w 812"/>
                      <a:gd name="T61" fmla="*/ 0 h 564"/>
                      <a:gd name="T62" fmla="*/ 0 w 812"/>
                      <a:gd name="T63" fmla="*/ 0 h 564"/>
                      <a:gd name="T64" fmla="*/ 0 w 812"/>
                      <a:gd name="T65" fmla="*/ 0 h 564"/>
                      <a:gd name="T66" fmla="*/ 0 w 812"/>
                      <a:gd name="T67" fmla="*/ 0 h 564"/>
                      <a:gd name="T68" fmla="*/ 0 w 812"/>
                      <a:gd name="T69" fmla="*/ 0 h 564"/>
                      <a:gd name="T70" fmla="*/ 0 w 812"/>
                      <a:gd name="T71" fmla="*/ 0 h 564"/>
                      <a:gd name="T72" fmla="*/ 0 w 812"/>
                      <a:gd name="T73" fmla="*/ 0 h 564"/>
                      <a:gd name="T74" fmla="*/ 0 w 812"/>
                      <a:gd name="T75" fmla="*/ 0 h 564"/>
                      <a:gd name="T76" fmla="*/ 0 w 812"/>
                      <a:gd name="T77" fmla="*/ 0 h 564"/>
                      <a:gd name="T78" fmla="*/ 0 w 812"/>
                      <a:gd name="T79" fmla="*/ 0 h 564"/>
                      <a:gd name="T80" fmla="*/ 0 w 812"/>
                      <a:gd name="T81" fmla="*/ 0 h 564"/>
                      <a:gd name="T82" fmla="*/ 0 w 812"/>
                      <a:gd name="T83" fmla="*/ 0 h 564"/>
                      <a:gd name="T84" fmla="*/ 0 w 812"/>
                      <a:gd name="T85" fmla="*/ 0 h 564"/>
                      <a:gd name="T86" fmla="*/ 0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7" name="Freeform 95"/>
                  <p:cNvSpPr>
                    <a:spLocks/>
                  </p:cNvSpPr>
                  <p:nvPr/>
                </p:nvSpPr>
                <p:spPr bwMode="ltGray">
                  <a:xfrm>
                    <a:off x="4322"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8" name="Freeform 96"/>
                  <p:cNvSpPr>
                    <a:spLocks/>
                  </p:cNvSpPr>
                  <p:nvPr/>
                </p:nvSpPr>
                <p:spPr bwMode="ltGray">
                  <a:xfrm>
                    <a:off x="4588"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39" name="Freeform 97"/>
                  <p:cNvSpPr>
                    <a:spLocks/>
                  </p:cNvSpPr>
                  <p:nvPr/>
                </p:nvSpPr>
                <p:spPr bwMode="ltGray">
                  <a:xfrm>
                    <a:off x="4639"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0" name="Freeform 98"/>
                  <p:cNvSpPr>
                    <a:spLocks/>
                  </p:cNvSpPr>
                  <p:nvPr/>
                </p:nvSpPr>
                <p:spPr bwMode="ltGray">
                  <a:xfrm>
                    <a:off x="3709" y="315"/>
                    <a:ext cx="433" cy="354"/>
                  </a:xfrm>
                  <a:custGeom>
                    <a:avLst/>
                    <a:gdLst>
                      <a:gd name="T0" fmla="*/ 1 w 682"/>
                      <a:gd name="T1" fmla="*/ 1 h 557"/>
                      <a:gd name="T2" fmla="*/ 1 w 682"/>
                      <a:gd name="T3" fmla="*/ 1 h 557"/>
                      <a:gd name="T4" fmla="*/ 1 w 682"/>
                      <a:gd name="T5" fmla="*/ 1 h 557"/>
                      <a:gd name="T6" fmla="*/ 1 w 682"/>
                      <a:gd name="T7" fmla="*/ 1 h 557"/>
                      <a:gd name="T8" fmla="*/ 1 w 682"/>
                      <a:gd name="T9" fmla="*/ 1 h 557"/>
                      <a:gd name="T10" fmla="*/ 1 w 682"/>
                      <a:gd name="T11" fmla="*/ 1 h 557"/>
                      <a:gd name="T12" fmla="*/ 1 w 682"/>
                      <a:gd name="T13" fmla="*/ 1 h 557"/>
                      <a:gd name="T14" fmla="*/ 1 w 682"/>
                      <a:gd name="T15" fmla="*/ 1 h 557"/>
                      <a:gd name="T16" fmla="*/ 1 w 682"/>
                      <a:gd name="T17" fmla="*/ 1 h 557"/>
                      <a:gd name="T18" fmla="*/ 1 w 682"/>
                      <a:gd name="T19" fmla="*/ 1 h 557"/>
                      <a:gd name="T20" fmla="*/ 1 w 682"/>
                      <a:gd name="T21" fmla="*/ 1 h 557"/>
                      <a:gd name="T22" fmla="*/ 1 w 682"/>
                      <a:gd name="T23" fmla="*/ 1 h 557"/>
                      <a:gd name="T24" fmla="*/ 1 w 682"/>
                      <a:gd name="T25" fmla="*/ 1 h 557"/>
                      <a:gd name="T26" fmla="*/ 1 w 682"/>
                      <a:gd name="T27" fmla="*/ 1 h 557"/>
                      <a:gd name="T28" fmla="*/ 1 w 682"/>
                      <a:gd name="T29" fmla="*/ 1 h 557"/>
                      <a:gd name="T30" fmla="*/ 1 w 682"/>
                      <a:gd name="T31" fmla="*/ 1 h 557"/>
                      <a:gd name="T32" fmla="*/ 1 w 682"/>
                      <a:gd name="T33" fmla="*/ 1 h 557"/>
                      <a:gd name="T34" fmla="*/ 0 w 682"/>
                      <a:gd name="T35" fmla="*/ 1 h 557"/>
                      <a:gd name="T36" fmla="*/ 1 w 682"/>
                      <a:gd name="T37" fmla="*/ 1 h 557"/>
                      <a:gd name="T38" fmla="*/ 1 w 682"/>
                      <a:gd name="T39" fmla="*/ 1 h 557"/>
                      <a:gd name="T40" fmla="*/ 1 w 682"/>
                      <a:gd name="T41" fmla="*/ 1 h 557"/>
                      <a:gd name="T42" fmla="*/ 1 w 682"/>
                      <a:gd name="T43" fmla="*/ 1 h 557"/>
                      <a:gd name="T44" fmla="*/ 1 w 682"/>
                      <a:gd name="T45" fmla="*/ 1 h 557"/>
                      <a:gd name="T46" fmla="*/ 1 w 682"/>
                      <a:gd name="T47" fmla="*/ 1 h 557"/>
                      <a:gd name="T48" fmla="*/ 1 w 682"/>
                      <a:gd name="T49" fmla="*/ 1 h 557"/>
                      <a:gd name="T50" fmla="*/ 1 w 682"/>
                      <a:gd name="T51" fmla="*/ 1 h 557"/>
                      <a:gd name="T52" fmla="*/ 1 w 682"/>
                      <a:gd name="T53" fmla="*/ 0 h 557"/>
                      <a:gd name="T54" fmla="*/ 1 w 682"/>
                      <a:gd name="T55" fmla="*/ 1 h 557"/>
                      <a:gd name="T56" fmla="*/ 1 w 682"/>
                      <a:gd name="T57" fmla="*/ 1 h 557"/>
                      <a:gd name="T58" fmla="*/ 1 w 682"/>
                      <a:gd name="T59" fmla="*/ 1 h 557"/>
                      <a:gd name="T60" fmla="*/ 1 w 682"/>
                      <a:gd name="T61" fmla="*/ 1 h 557"/>
                      <a:gd name="T62" fmla="*/ 1 w 682"/>
                      <a:gd name="T63" fmla="*/ 1 h 557"/>
                      <a:gd name="T64" fmla="*/ 1 w 682"/>
                      <a:gd name="T65" fmla="*/ 1 h 557"/>
                      <a:gd name="T66" fmla="*/ 1 w 682"/>
                      <a:gd name="T67" fmla="*/ 1 h 557"/>
                      <a:gd name="T68" fmla="*/ 1 w 682"/>
                      <a:gd name="T69" fmla="*/ 1 h 557"/>
                      <a:gd name="T70" fmla="*/ 1 w 682"/>
                      <a:gd name="T71" fmla="*/ 1 h 557"/>
                      <a:gd name="T72" fmla="*/ 1 w 682"/>
                      <a:gd name="T73" fmla="*/ 1 h 557"/>
                      <a:gd name="T74" fmla="*/ 1 w 682"/>
                      <a:gd name="T75" fmla="*/ 1 h 557"/>
                      <a:gd name="T76" fmla="*/ 1 w 682"/>
                      <a:gd name="T77" fmla="*/ 1 h 557"/>
                      <a:gd name="T78" fmla="*/ 1 w 682"/>
                      <a:gd name="T79" fmla="*/ 1 h 557"/>
                      <a:gd name="T80" fmla="*/ 1 w 682"/>
                      <a:gd name="T81" fmla="*/ 1 h 557"/>
                      <a:gd name="T82" fmla="*/ 1 w 682"/>
                      <a:gd name="T83" fmla="*/ 1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1" name="Freeform 99"/>
                  <p:cNvSpPr>
                    <a:spLocks/>
                  </p:cNvSpPr>
                  <p:nvPr/>
                </p:nvSpPr>
                <p:spPr bwMode="ltGray">
                  <a:xfrm>
                    <a:off x="3877" y="448"/>
                    <a:ext cx="163" cy="221"/>
                  </a:xfrm>
                  <a:custGeom>
                    <a:avLst/>
                    <a:gdLst>
                      <a:gd name="T0" fmla="*/ 1 w 257"/>
                      <a:gd name="T1" fmla="*/ 1 h 347"/>
                      <a:gd name="T2" fmla="*/ 1 w 257"/>
                      <a:gd name="T3" fmla="*/ 1 h 347"/>
                      <a:gd name="T4" fmla="*/ 1 w 257"/>
                      <a:gd name="T5" fmla="*/ 1 h 347"/>
                      <a:gd name="T6" fmla="*/ 1 w 257"/>
                      <a:gd name="T7" fmla="*/ 1 h 347"/>
                      <a:gd name="T8" fmla="*/ 1 w 257"/>
                      <a:gd name="T9" fmla="*/ 1 h 347"/>
                      <a:gd name="T10" fmla="*/ 1 w 257"/>
                      <a:gd name="T11" fmla="*/ 1 h 347"/>
                      <a:gd name="T12" fmla="*/ 1 w 257"/>
                      <a:gd name="T13" fmla="*/ 1 h 347"/>
                      <a:gd name="T14" fmla="*/ 1 w 257"/>
                      <a:gd name="T15" fmla="*/ 1 h 347"/>
                      <a:gd name="T16" fmla="*/ 1 w 257"/>
                      <a:gd name="T17" fmla="*/ 1 h 347"/>
                      <a:gd name="T18" fmla="*/ 1 w 257"/>
                      <a:gd name="T19" fmla="*/ 1 h 347"/>
                      <a:gd name="T20" fmla="*/ 1 w 257"/>
                      <a:gd name="T21" fmla="*/ 1 h 347"/>
                      <a:gd name="T22" fmla="*/ 1 w 257"/>
                      <a:gd name="T23" fmla="*/ 1 h 347"/>
                      <a:gd name="T24" fmla="*/ 1 w 257"/>
                      <a:gd name="T25" fmla="*/ 1 h 347"/>
                      <a:gd name="T26" fmla="*/ 0 w 257"/>
                      <a:gd name="T27" fmla="*/ 1 h 347"/>
                      <a:gd name="T28" fmla="*/ 1 w 257"/>
                      <a:gd name="T29" fmla="*/ 1 h 347"/>
                      <a:gd name="T30" fmla="*/ 1 w 257"/>
                      <a:gd name="T31" fmla="*/ 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2" name="Freeform 100"/>
                  <p:cNvSpPr>
                    <a:spLocks/>
                  </p:cNvSpPr>
                  <p:nvPr/>
                </p:nvSpPr>
                <p:spPr bwMode="ltGray">
                  <a:xfrm>
                    <a:off x="4164"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3" name="Freeform 101"/>
                  <p:cNvSpPr>
                    <a:spLocks/>
                  </p:cNvSpPr>
                  <p:nvPr/>
                </p:nvSpPr>
                <p:spPr bwMode="ltGray">
                  <a:xfrm>
                    <a:off x="4155"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4" name="Freeform 102"/>
                  <p:cNvSpPr>
                    <a:spLocks/>
                  </p:cNvSpPr>
                  <p:nvPr/>
                </p:nvSpPr>
                <p:spPr bwMode="ltGray">
                  <a:xfrm>
                    <a:off x="3760"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5" name="Freeform 103"/>
                  <p:cNvSpPr>
                    <a:spLocks/>
                  </p:cNvSpPr>
                  <p:nvPr/>
                </p:nvSpPr>
                <p:spPr bwMode="ltGray">
                  <a:xfrm>
                    <a:off x="4062" y="265"/>
                    <a:ext cx="295" cy="233"/>
                  </a:xfrm>
                  <a:custGeom>
                    <a:avLst/>
                    <a:gdLst>
                      <a:gd name="T0" fmla="*/ 0 w 693"/>
                      <a:gd name="T1" fmla="*/ 0 h 696"/>
                      <a:gd name="T2" fmla="*/ 0 w 693"/>
                      <a:gd name="T3" fmla="*/ 0 h 696"/>
                      <a:gd name="T4" fmla="*/ 0 w 693"/>
                      <a:gd name="T5" fmla="*/ 0 h 696"/>
                      <a:gd name="T6" fmla="*/ 0 w 693"/>
                      <a:gd name="T7" fmla="*/ 0 h 696"/>
                      <a:gd name="T8" fmla="*/ 0 w 693"/>
                      <a:gd name="T9" fmla="*/ 0 h 696"/>
                      <a:gd name="T10" fmla="*/ 0 w 693"/>
                      <a:gd name="T11" fmla="*/ 0 h 696"/>
                      <a:gd name="T12" fmla="*/ 0 w 693"/>
                      <a:gd name="T13" fmla="*/ 0 h 696"/>
                      <a:gd name="T14" fmla="*/ 0 w 693"/>
                      <a:gd name="T15" fmla="*/ 0 h 696"/>
                      <a:gd name="T16" fmla="*/ 0 w 693"/>
                      <a:gd name="T17" fmla="*/ 0 h 696"/>
                      <a:gd name="T18" fmla="*/ 0 w 693"/>
                      <a:gd name="T19" fmla="*/ 0 h 696"/>
                      <a:gd name="T20" fmla="*/ 0 w 693"/>
                      <a:gd name="T21" fmla="*/ 0 h 696"/>
                      <a:gd name="T22" fmla="*/ 0 w 693"/>
                      <a:gd name="T23" fmla="*/ 0 h 696"/>
                      <a:gd name="T24" fmla="*/ 0 w 693"/>
                      <a:gd name="T25" fmla="*/ 0 h 696"/>
                      <a:gd name="T26" fmla="*/ 0 w 693"/>
                      <a:gd name="T27" fmla="*/ 0 h 696"/>
                      <a:gd name="T28" fmla="*/ 0 w 693"/>
                      <a:gd name="T29" fmla="*/ 0 h 696"/>
                      <a:gd name="T30" fmla="*/ 0 w 693"/>
                      <a:gd name="T31" fmla="*/ 0 h 696"/>
                      <a:gd name="T32" fmla="*/ 0 w 693"/>
                      <a:gd name="T33" fmla="*/ 0 h 696"/>
                      <a:gd name="T34" fmla="*/ 0 w 693"/>
                      <a:gd name="T35" fmla="*/ 0 h 696"/>
                      <a:gd name="T36" fmla="*/ 0 w 693"/>
                      <a:gd name="T37" fmla="*/ 0 h 696"/>
                      <a:gd name="T38" fmla="*/ 0 w 693"/>
                      <a:gd name="T39" fmla="*/ 0 h 696"/>
                      <a:gd name="T40" fmla="*/ 0 w 693"/>
                      <a:gd name="T41" fmla="*/ 0 h 696"/>
                      <a:gd name="T42" fmla="*/ 0 w 693"/>
                      <a:gd name="T43" fmla="*/ 0 h 696"/>
                      <a:gd name="T44" fmla="*/ 0 w 693"/>
                      <a:gd name="T45" fmla="*/ 0 h 696"/>
                      <a:gd name="T46" fmla="*/ 0 w 693"/>
                      <a:gd name="T47" fmla="*/ 0 h 696"/>
                      <a:gd name="T48" fmla="*/ 0 w 693"/>
                      <a:gd name="T49" fmla="*/ 0 h 696"/>
                      <a:gd name="T50" fmla="*/ 0 w 693"/>
                      <a:gd name="T51" fmla="*/ 0 h 696"/>
                      <a:gd name="T52" fmla="*/ 0 w 693"/>
                      <a:gd name="T53" fmla="*/ 0 h 696"/>
                      <a:gd name="T54" fmla="*/ 0 w 693"/>
                      <a:gd name="T55" fmla="*/ 0 h 696"/>
                      <a:gd name="T56" fmla="*/ 0 w 693"/>
                      <a:gd name="T57" fmla="*/ 0 h 696"/>
                      <a:gd name="T58" fmla="*/ 0 w 693"/>
                      <a:gd name="T59" fmla="*/ 0 h 696"/>
                      <a:gd name="T60" fmla="*/ 0 w 693"/>
                      <a:gd name="T61" fmla="*/ 0 h 696"/>
                      <a:gd name="T62" fmla="*/ 0 w 693"/>
                      <a:gd name="T63" fmla="*/ 0 h 696"/>
                      <a:gd name="T64" fmla="*/ 0 w 693"/>
                      <a:gd name="T65" fmla="*/ 0 h 696"/>
                      <a:gd name="T66" fmla="*/ 0 w 693"/>
                      <a:gd name="T67" fmla="*/ 0 h 696"/>
                      <a:gd name="T68" fmla="*/ 0 w 693"/>
                      <a:gd name="T69" fmla="*/ 0 h 696"/>
                      <a:gd name="T70" fmla="*/ 0 w 693"/>
                      <a:gd name="T71" fmla="*/ 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6" name="Freeform 104"/>
                  <p:cNvSpPr>
                    <a:spLocks/>
                  </p:cNvSpPr>
                  <p:nvPr/>
                </p:nvSpPr>
                <p:spPr bwMode="ltGray">
                  <a:xfrm>
                    <a:off x="3861" y="247"/>
                    <a:ext cx="591" cy="95"/>
                  </a:xfrm>
                  <a:custGeom>
                    <a:avLst/>
                    <a:gdLst>
                      <a:gd name="T0" fmla="*/ 1 w 931"/>
                      <a:gd name="T1" fmla="*/ 0 h 149"/>
                      <a:gd name="T2" fmla="*/ 1 w 931"/>
                      <a:gd name="T3" fmla="*/ 1 h 149"/>
                      <a:gd name="T4" fmla="*/ 1 w 931"/>
                      <a:gd name="T5" fmla="*/ 1 h 149"/>
                      <a:gd name="T6" fmla="*/ 1 w 931"/>
                      <a:gd name="T7" fmla="*/ 1 h 149"/>
                      <a:gd name="T8" fmla="*/ 1 w 931"/>
                      <a:gd name="T9" fmla="*/ 1 h 149"/>
                      <a:gd name="T10" fmla="*/ 0 w 931"/>
                      <a:gd name="T11" fmla="*/ 1 h 149"/>
                      <a:gd name="T12" fmla="*/ 1 w 931"/>
                      <a:gd name="T13" fmla="*/ 1 h 149"/>
                      <a:gd name="T14" fmla="*/ 1 w 931"/>
                      <a:gd name="T15" fmla="*/ 1 h 149"/>
                      <a:gd name="T16" fmla="*/ 1 w 931"/>
                      <a:gd name="T17" fmla="*/ 1 h 149"/>
                      <a:gd name="T18" fmla="*/ 1 w 931"/>
                      <a:gd name="T19" fmla="*/ 1 h 149"/>
                      <a:gd name="T20" fmla="*/ 1 w 931"/>
                      <a:gd name="T21" fmla="*/ 1 h 149"/>
                      <a:gd name="T22" fmla="*/ 1 w 931"/>
                      <a:gd name="T23" fmla="*/ 1 h 149"/>
                      <a:gd name="T24" fmla="*/ 1 w 931"/>
                      <a:gd name="T25" fmla="*/ 1 h 149"/>
                      <a:gd name="T26" fmla="*/ 1 w 931"/>
                      <a:gd name="T27" fmla="*/ 1 h 149"/>
                      <a:gd name="T28" fmla="*/ 1 w 931"/>
                      <a:gd name="T29" fmla="*/ 1 h 149"/>
                      <a:gd name="T30" fmla="*/ 1 w 931"/>
                      <a:gd name="T31" fmla="*/ 1 h 149"/>
                      <a:gd name="T32" fmla="*/ 1 w 931"/>
                      <a:gd name="T33" fmla="*/ 1 h 149"/>
                      <a:gd name="T34" fmla="*/ 1 w 931"/>
                      <a:gd name="T35" fmla="*/ 1 h 149"/>
                      <a:gd name="T36" fmla="*/ 1 w 931"/>
                      <a:gd name="T37" fmla="*/ 1 h 149"/>
                      <a:gd name="T38" fmla="*/ 1 w 931"/>
                      <a:gd name="T39" fmla="*/ 1 h 149"/>
                      <a:gd name="T40" fmla="*/ 1 w 931"/>
                      <a:gd name="T41" fmla="*/ 1 h 149"/>
                      <a:gd name="T42" fmla="*/ 1 w 931"/>
                      <a:gd name="T43" fmla="*/ 1 h 149"/>
                      <a:gd name="T44" fmla="*/ 1 w 931"/>
                      <a:gd name="T45" fmla="*/ 1 h 149"/>
                      <a:gd name="T46" fmla="*/ 1 w 931"/>
                      <a:gd name="T47" fmla="*/ 1 h 149"/>
                      <a:gd name="T48" fmla="*/ 1 w 931"/>
                      <a:gd name="T49" fmla="*/ 1 h 149"/>
                      <a:gd name="T50" fmla="*/ 1 w 931"/>
                      <a:gd name="T51" fmla="*/ 1 h 149"/>
                      <a:gd name="T52" fmla="*/ 1 w 931"/>
                      <a:gd name="T53" fmla="*/ 1 h 149"/>
                      <a:gd name="T54" fmla="*/ 1 w 931"/>
                      <a:gd name="T55" fmla="*/ 1 h 149"/>
                      <a:gd name="T56" fmla="*/ 1 w 931"/>
                      <a:gd name="T57" fmla="*/ 1 h 149"/>
                      <a:gd name="T58" fmla="*/ 1 w 931"/>
                      <a:gd name="T59" fmla="*/ 1 h 149"/>
                      <a:gd name="T60" fmla="*/ 1 w 931"/>
                      <a:gd name="T61" fmla="*/ 1 h 149"/>
                      <a:gd name="T62" fmla="*/ 1 w 931"/>
                      <a:gd name="T63" fmla="*/ 1 h 149"/>
                      <a:gd name="T64" fmla="*/ 1 w 931"/>
                      <a:gd name="T65" fmla="*/ 1 h 149"/>
                      <a:gd name="T66" fmla="*/ 1 w 931"/>
                      <a:gd name="T67" fmla="*/ 1 h 149"/>
                      <a:gd name="T68" fmla="*/ 1 w 931"/>
                      <a:gd name="T69" fmla="*/ 1 h 149"/>
                      <a:gd name="T70" fmla="*/ 1 w 931"/>
                      <a:gd name="T71" fmla="*/ 1 h 149"/>
                      <a:gd name="T72" fmla="*/ 1 w 931"/>
                      <a:gd name="T73" fmla="*/ 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7" name="Freeform 105"/>
                  <p:cNvSpPr>
                    <a:spLocks/>
                  </p:cNvSpPr>
                  <p:nvPr/>
                </p:nvSpPr>
                <p:spPr bwMode="ltGray">
                  <a:xfrm>
                    <a:off x="3981"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8" name="Freeform 106"/>
                  <p:cNvSpPr>
                    <a:spLocks/>
                  </p:cNvSpPr>
                  <p:nvPr/>
                </p:nvSpPr>
                <p:spPr bwMode="ltGray">
                  <a:xfrm>
                    <a:off x="3966"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49" name="Freeform 107"/>
                  <p:cNvSpPr>
                    <a:spLocks/>
                  </p:cNvSpPr>
                  <p:nvPr/>
                </p:nvSpPr>
                <p:spPr bwMode="ltGray">
                  <a:xfrm>
                    <a:off x="4028"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0" name="Freeform 108"/>
                  <p:cNvSpPr>
                    <a:spLocks/>
                  </p:cNvSpPr>
                  <p:nvPr/>
                </p:nvSpPr>
                <p:spPr bwMode="ltGray">
                  <a:xfrm>
                    <a:off x="4083"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ja-JP" altLang="en-US"/>
                  </a:p>
                </p:txBody>
              </p:sp>
              <p:sp>
                <p:nvSpPr>
                  <p:cNvPr id="2151" name="Freeform 109"/>
                  <p:cNvSpPr>
                    <a:spLocks/>
                  </p:cNvSpPr>
                  <p:nvPr/>
                </p:nvSpPr>
                <p:spPr bwMode="ltGray">
                  <a:xfrm>
                    <a:off x="3936"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ja-JP" altLang="en-US"/>
                  </a:p>
                </p:txBody>
              </p:sp>
            </p:grpSp>
          </p:grpSp>
          <p:grpSp>
            <p:nvGrpSpPr>
              <p:cNvPr id="5132" name="Group 110"/>
              <p:cNvGrpSpPr>
                <a:grpSpLocks/>
              </p:cNvGrpSpPr>
              <p:nvPr/>
            </p:nvGrpSpPr>
            <p:grpSpPr bwMode="auto">
              <a:xfrm>
                <a:off x="798" y="111"/>
                <a:ext cx="4702" cy="418"/>
                <a:chOff x="798" y="255"/>
                <a:chExt cx="4702" cy="418"/>
              </a:xfrm>
            </p:grpSpPr>
            <p:sp>
              <p:nvSpPr>
                <p:cNvPr id="2087" name="Line 111"/>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88" name="Line 112"/>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89" name="Line 113"/>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0" name="Line 114"/>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1" name="Line 115"/>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2" name="Line 116"/>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3" name="Line 117"/>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4" name="Line 118"/>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5" name="Line 119"/>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6" name="Line 120"/>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7" name="Line 121"/>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8" name="Line 122"/>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099" name="Line 123"/>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100" name="Line 124"/>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101" name="Line 125"/>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102" name="Line 126"/>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103" name="Line 127"/>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104" name="Line 128"/>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105" name="Line 129"/>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106" name="Line 130"/>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sp>
              <p:nvSpPr>
                <p:cNvPr id="2107" name="Line 131"/>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ja-JP" altLang="en-US"/>
                </a:p>
              </p:txBody>
            </p:sp>
          </p:grpSp>
          <p:grpSp>
            <p:nvGrpSpPr>
              <p:cNvPr id="5133" name="Group 132"/>
              <p:cNvGrpSpPr>
                <a:grpSpLocks/>
              </p:cNvGrpSpPr>
              <p:nvPr/>
            </p:nvGrpSpPr>
            <p:grpSpPr bwMode="auto">
              <a:xfrm>
                <a:off x="1208" y="109"/>
                <a:ext cx="3694" cy="423"/>
                <a:chOff x="1034" y="245"/>
                <a:chExt cx="3694" cy="423"/>
              </a:xfrm>
            </p:grpSpPr>
            <p:sp>
              <p:nvSpPr>
                <p:cNvPr id="2062" name="Line 133"/>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63" name="Line 134"/>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64" name="Line 135"/>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65" name="Line 136"/>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66" name="Line 137"/>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67" name="Line 138"/>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68" name="Line 139"/>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69" name="Line 140"/>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0" name="Line 141"/>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1" name="Line 142"/>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2" name="Line 143"/>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3" name="Line 144"/>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4" name="Line 145"/>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5" name="Line 146"/>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6" name="Line 147"/>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7" name="Line 148"/>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8" name="Line 149"/>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79" name="Line 150"/>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80" name="Line 151"/>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81" name="Line 152"/>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82" name="Line 153"/>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83"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84" name="Line 155"/>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85" name="Line 156"/>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ja-JP" altLang="en-US"/>
                </a:p>
              </p:txBody>
            </p:sp>
            <p:sp>
              <p:nvSpPr>
                <p:cNvPr id="2086" name="Line 157"/>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ja-JP" altLang="en-US"/>
                </a:p>
              </p:txBody>
            </p:sp>
          </p:grpSp>
        </p:grpSp>
        <p:pic>
          <p:nvPicPr>
            <p:cNvPr id="5129" name="Picture 158" descr="earth"/>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3631" name="Rectangle 159"/>
          <p:cNvSpPr>
            <a:spLocks noGrp="1" noChangeArrowheads="1"/>
          </p:cNvSpPr>
          <p:nvPr>
            <p:ph type="sldNum" sz="quarter" idx="4"/>
          </p:nvPr>
        </p:nvSpPr>
        <p:spPr bwMode="auto">
          <a:xfrm>
            <a:off x="68580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2000" b="1" u="none"/>
            </a:lvl1pPr>
          </a:lstStyle>
          <a:p>
            <a:fld id="{DCCE5151-B930-43B9-B3A3-33DDE45B46FC}" type="slidenum">
              <a:rPr lang="en-US" altLang="ja-JP"/>
              <a:pPr/>
              <a:t>‹#›</a:t>
            </a:fld>
            <a:endParaRPr lang="en-US" altLang="ja-JP" sz="1400"/>
          </a:p>
        </p:txBody>
      </p:sp>
    </p:spTree>
  </p:cSld>
  <p:clrMap bg1="lt1" tx1="dk1" bg2="lt2" tx2="dk2" accent1="accent1" accent2="accent2" accent3="accent3" accent4="accent4" accent5="accent5" accent6="accent6" hlink="hlink" folHlink="folHlink"/>
  <p:sldLayoutIdLst>
    <p:sldLayoutId id="2147500611" r:id="rId1"/>
    <p:sldLayoutId id="2147500612" r:id="rId2"/>
    <p:sldLayoutId id="2147500613" r:id="rId3"/>
    <p:sldLayoutId id="2147500614" r:id="rId4"/>
    <p:sldLayoutId id="2147500615" r:id="rId5"/>
    <p:sldLayoutId id="2147500616" r:id="rId6"/>
    <p:sldLayoutId id="2147500617" r:id="rId7"/>
    <p:sldLayoutId id="2147500618" r:id="rId8"/>
    <p:sldLayoutId id="2147500619" r:id="rId9"/>
    <p:sldLayoutId id="2147500620" r:id="rId10"/>
    <p:sldLayoutId id="2147500621" r:id="rId11"/>
  </p:sldLayoutIdLst>
  <p:hf hdr="0" ftr="0" dt="0"/>
  <p:txStyles>
    <p:titleStyle>
      <a:lvl1pPr algn="l" rtl="0" eaLnBrk="0" fontAlgn="base" hangingPunct="0">
        <a:spcBef>
          <a:spcPct val="0"/>
        </a:spcBef>
        <a:spcAft>
          <a:spcPct val="0"/>
        </a:spcAft>
        <a:defRPr kumimoji="1" sz="4400" i="1">
          <a:solidFill>
            <a:schemeClr val="tx2"/>
          </a:solidFill>
          <a:latin typeface="+mj-lt"/>
          <a:ea typeface="+mj-ea"/>
          <a:cs typeface="+mj-cs"/>
        </a:defRPr>
      </a:lvl1pPr>
      <a:lvl2pPr algn="l" rtl="0" eaLnBrk="0" fontAlgn="base" hangingPunct="0">
        <a:spcBef>
          <a:spcPct val="0"/>
        </a:spcBef>
        <a:spcAft>
          <a:spcPct val="0"/>
        </a:spcAft>
        <a:defRPr kumimoji="1" sz="4400" i="1">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400" i="1">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400" i="1">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400" i="1">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400" i="1">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400" i="1">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400" i="1">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400" i="1">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916863" y="6380163"/>
            <a:ext cx="1090612" cy="3603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2000">
                <a:latin typeface="Tahoma" panose="020B0604030504040204" pitchFamily="34" charset="0"/>
              </a:defRPr>
            </a:lvl1pPr>
          </a:lstStyle>
          <a:p>
            <a:fld id="{D6AC2F25-E266-400D-88D4-4F022CBD624E}" type="slidenum">
              <a:rPr lang="en-US" altLang="ja-JP"/>
              <a:pPr/>
              <a:t>‹#›</a:t>
            </a:fld>
            <a:endParaRPr lang="en-US" altLang="ja-JP" sz="1400"/>
          </a:p>
        </p:txBody>
      </p:sp>
      <p:pic>
        <p:nvPicPr>
          <p:cNvPr id="6151" name="Picture 163" descr="jipa5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237288"/>
            <a:ext cx="576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0622" r:id="rId1"/>
    <p:sldLayoutId id="2147500623" r:id="rId2"/>
    <p:sldLayoutId id="2147500624" r:id="rId3"/>
    <p:sldLayoutId id="2147500625" r:id="rId4"/>
    <p:sldLayoutId id="2147500626" r:id="rId5"/>
    <p:sldLayoutId id="2147500627" r:id="rId6"/>
    <p:sldLayoutId id="2147500628" r:id="rId7"/>
    <p:sldLayoutId id="2147500629" r:id="rId8"/>
    <p:sldLayoutId id="2147500630" r:id="rId9"/>
    <p:sldLayoutId id="2147500631" r:id="rId10"/>
    <p:sldLayoutId id="2147500632"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170" name="Picture 15" descr="テンプレ背景2（日本語・他）"/>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1476375" y="161925"/>
            <a:ext cx="7340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2" name="Rectangle 3"/>
          <p:cNvSpPr>
            <a:spLocks noGrp="1" noChangeArrowheads="1"/>
          </p:cNvSpPr>
          <p:nvPr>
            <p:ph type="body" idx="1"/>
          </p:nvPr>
        </p:nvSpPr>
        <p:spPr bwMode="auto">
          <a:xfrm>
            <a:off x="539750" y="981075"/>
            <a:ext cx="827722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3" name="Rectangle 7"/>
          <p:cNvSpPr>
            <a:spLocks noGrp="1" noChangeArrowheads="1"/>
          </p:cNvSpPr>
          <p:nvPr>
            <p:ph type="sldNum" sz="quarter" idx="4"/>
          </p:nvPr>
        </p:nvSpPr>
        <p:spPr bwMode="auto">
          <a:xfrm>
            <a:off x="7916863" y="6380163"/>
            <a:ext cx="1090612" cy="3603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2000">
                <a:solidFill>
                  <a:srgbClr val="000000"/>
                </a:solidFill>
                <a:latin typeface="Tahoma" panose="020B0604030504040204" pitchFamily="34" charset="0"/>
              </a:defRPr>
            </a:lvl1pPr>
          </a:lstStyle>
          <a:p>
            <a:fld id="{6A4918C6-315A-423D-9A55-8B4B0DC48473}"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500534" r:id="rId1"/>
    <p:sldLayoutId id="2147500535" r:id="rId2"/>
    <p:sldLayoutId id="2147500536" r:id="rId3"/>
    <p:sldLayoutId id="2147500537" r:id="rId4"/>
    <p:sldLayoutId id="2147500538" r:id="rId5"/>
    <p:sldLayoutId id="2147500539" r:id="rId6"/>
    <p:sldLayoutId id="2147500540" r:id="rId7"/>
    <p:sldLayoutId id="2147500541" r:id="rId8"/>
    <p:sldLayoutId id="2147500542" r:id="rId9"/>
    <p:sldLayoutId id="2147500543" r:id="rId10"/>
    <p:sldLayoutId id="2147500544" r:id="rId11"/>
  </p:sldLayoutIdLst>
  <p:hf hdr="0" ftr="0" dt="0"/>
  <p:txStyles>
    <p:titleStyle>
      <a:lvl1pPr algn="l" rtl="0" eaLnBrk="0" fontAlgn="base" hangingPunct="0">
        <a:spcBef>
          <a:spcPct val="0"/>
        </a:spcBef>
        <a:spcAft>
          <a:spcPct val="0"/>
        </a:spcAft>
        <a:defRPr kumimoji="1" sz="3400">
          <a:solidFill>
            <a:schemeClr val="tx2"/>
          </a:solidFill>
          <a:latin typeface="+mj-lt"/>
          <a:ea typeface="+mj-ea"/>
          <a:cs typeface="+mj-cs"/>
        </a:defRPr>
      </a:lvl1pPr>
      <a:lvl2pPr algn="l" rtl="0" eaLnBrk="0" fontAlgn="base" hangingPunct="0">
        <a:spcBef>
          <a:spcPct val="0"/>
        </a:spcBef>
        <a:spcAft>
          <a:spcPct val="0"/>
        </a:spcAft>
        <a:defRPr kumimoji="1" sz="3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4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4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4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4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Blip>
          <a:blip r:embed="rId14"/>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194" name="Picture 15" descr="テンプレ背景3（日本語・他）"/>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0545" r:id="rId1"/>
    <p:sldLayoutId id="2147500546" r:id="rId2"/>
    <p:sldLayoutId id="2147500547" r:id="rId3"/>
    <p:sldLayoutId id="2147500548" r:id="rId4"/>
    <p:sldLayoutId id="2147500549" r:id="rId5"/>
    <p:sldLayoutId id="2147500550" r:id="rId6"/>
    <p:sldLayoutId id="2147500551" r:id="rId7"/>
    <p:sldLayoutId id="2147500552" r:id="rId8"/>
    <p:sldLayoutId id="2147500553" r:id="rId9"/>
    <p:sldLayoutId id="2147500554" r:id="rId10"/>
    <p:sldLayoutId id="214750055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916863" y="6380163"/>
            <a:ext cx="1090612" cy="3603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2000">
                <a:latin typeface="Tahoma" panose="020B0604030504040204" pitchFamily="34" charset="0"/>
              </a:defRPr>
            </a:lvl1pPr>
          </a:lstStyle>
          <a:p>
            <a:fld id="{D8B39403-D1F6-40EE-836D-18B1C337ED6B}" type="slidenum">
              <a:rPr lang="en-US" altLang="ja-JP"/>
              <a:pPr/>
              <a:t>‹#›</a:t>
            </a:fld>
            <a:endParaRPr lang="en-US" altLang="ja-JP" sz="1400"/>
          </a:p>
        </p:txBody>
      </p:sp>
      <p:pic>
        <p:nvPicPr>
          <p:cNvPr id="9223" name="Picture 163" descr="jipa5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237288"/>
            <a:ext cx="576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0633" r:id="rId1"/>
    <p:sldLayoutId id="2147500634" r:id="rId2"/>
    <p:sldLayoutId id="2147500635" r:id="rId3"/>
    <p:sldLayoutId id="2147500636" r:id="rId4"/>
    <p:sldLayoutId id="2147500637" r:id="rId5"/>
    <p:sldLayoutId id="2147500638" r:id="rId6"/>
    <p:sldLayoutId id="2147500639" r:id="rId7"/>
    <p:sldLayoutId id="2147500640" r:id="rId8"/>
    <p:sldLayoutId id="2147500641" r:id="rId9"/>
    <p:sldLayoutId id="2147500642" r:id="rId10"/>
    <p:sldLayoutId id="2147500643"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42" name="Picture 15" descr="テンプレ背景2（日本語・他）"/>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bwMode="auto">
          <a:xfrm>
            <a:off x="1476375" y="161925"/>
            <a:ext cx="7340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44" name="Rectangle 3"/>
          <p:cNvSpPr>
            <a:spLocks noGrp="1" noChangeArrowheads="1"/>
          </p:cNvSpPr>
          <p:nvPr>
            <p:ph type="body" idx="1"/>
          </p:nvPr>
        </p:nvSpPr>
        <p:spPr bwMode="auto">
          <a:xfrm>
            <a:off x="539750" y="981075"/>
            <a:ext cx="827722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183" name="Rectangle 7"/>
          <p:cNvSpPr>
            <a:spLocks noGrp="1" noChangeArrowheads="1"/>
          </p:cNvSpPr>
          <p:nvPr>
            <p:ph type="sldNum" sz="quarter" idx="4"/>
          </p:nvPr>
        </p:nvSpPr>
        <p:spPr bwMode="auto">
          <a:xfrm>
            <a:off x="7916863" y="6380163"/>
            <a:ext cx="1090612" cy="3603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2000">
                <a:solidFill>
                  <a:srgbClr val="000000"/>
                </a:solidFill>
                <a:latin typeface="Tahoma" panose="020B0604030504040204" pitchFamily="34" charset="0"/>
              </a:defRPr>
            </a:lvl1pPr>
          </a:lstStyle>
          <a:p>
            <a:fld id="{015735E5-6D44-4F4A-92D9-BB89DAF94BD6}"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500556" r:id="rId1"/>
    <p:sldLayoutId id="2147500557" r:id="rId2"/>
    <p:sldLayoutId id="2147500558" r:id="rId3"/>
    <p:sldLayoutId id="2147500559" r:id="rId4"/>
    <p:sldLayoutId id="2147500560" r:id="rId5"/>
    <p:sldLayoutId id="2147500561" r:id="rId6"/>
    <p:sldLayoutId id="2147500562" r:id="rId7"/>
    <p:sldLayoutId id="2147500563" r:id="rId8"/>
    <p:sldLayoutId id="2147500564" r:id="rId9"/>
    <p:sldLayoutId id="2147500565" r:id="rId10"/>
    <p:sldLayoutId id="2147500566" r:id="rId11"/>
  </p:sldLayoutIdLst>
  <p:hf hdr="0" ftr="0" dt="0"/>
  <p:txStyles>
    <p:titleStyle>
      <a:lvl1pPr algn="l" rtl="0" eaLnBrk="0" fontAlgn="base" hangingPunct="0">
        <a:spcBef>
          <a:spcPct val="0"/>
        </a:spcBef>
        <a:spcAft>
          <a:spcPct val="0"/>
        </a:spcAft>
        <a:defRPr kumimoji="1" sz="3400">
          <a:solidFill>
            <a:schemeClr val="tx2"/>
          </a:solidFill>
          <a:latin typeface="+mj-lt"/>
          <a:ea typeface="+mj-ea"/>
          <a:cs typeface="+mj-cs"/>
        </a:defRPr>
      </a:lvl1pPr>
      <a:lvl2pPr algn="l" rtl="0" eaLnBrk="0" fontAlgn="base" hangingPunct="0">
        <a:spcBef>
          <a:spcPct val="0"/>
        </a:spcBef>
        <a:spcAft>
          <a:spcPct val="0"/>
        </a:spcAft>
        <a:defRPr kumimoji="1" sz="3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4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4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4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4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Blip>
          <a:blip r:embed="rId14"/>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1266" name="Picture 15" descr="テンプレ背景3（日本語・他）"/>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0567" r:id="rId1"/>
    <p:sldLayoutId id="2147500568" r:id="rId2"/>
    <p:sldLayoutId id="2147500569" r:id="rId3"/>
    <p:sldLayoutId id="2147500570" r:id="rId4"/>
    <p:sldLayoutId id="2147500571" r:id="rId5"/>
    <p:sldLayoutId id="2147500572" r:id="rId6"/>
    <p:sldLayoutId id="2147500573" r:id="rId7"/>
    <p:sldLayoutId id="2147500574" r:id="rId8"/>
    <p:sldLayoutId id="2147500575" r:id="rId9"/>
    <p:sldLayoutId id="2147500576" r:id="rId10"/>
    <p:sldLayoutId id="214750057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916863" y="6380163"/>
            <a:ext cx="1090612" cy="3603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2000">
                <a:latin typeface="Tahoma" panose="020B0604030504040204" pitchFamily="34" charset="0"/>
              </a:defRPr>
            </a:lvl1pPr>
          </a:lstStyle>
          <a:p>
            <a:fld id="{FED763F5-BD2D-4367-A980-F47FD5DE133A}" type="slidenum">
              <a:rPr lang="en-US" altLang="ja-JP"/>
              <a:pPr/>
              <a:t>‹#›</a:t>
            </a:fld>
            <a:endParaRPr lang="en-US" altLang="ja-JP" sz="1400"/>
          </a:p>
        </p:txBody>
      </p:sp>
      <p:pic>
        <p:nvPicPr>
          <p:cNvPr id="12295" name="Picture 163" descr="jipa5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237288"/>
            <a:ext cx="576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0644" r:id="rId1"/>
    <p:sldLayoutId id="2147500645" r:id="rId2"/>
    <p:sldLayoutId id="2147500646" r:id="rId3"/>
    <p:sldLayoutId id="2147500647" r:id="rId4"/>
    <p:sldLayoutId id="2147500648" r:id="rId5"/>
    <p:sldLayoutId id="2147500649" r:id="rId6"/>
    <p:sldLayoutId id="2147500650" r:id="rId7"/>
    <p:sldLayoutId id="2147500651" r:id="rId8"/>
    <p:sldLayoutId id="2147500652" r:id="rId9"/>
    <p:sldLayoutId id="2147500653" r:id="rId10"/>
    <p:sldLayoutId id="214750065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ＭＳ Ｐゴシック" pitchFamily="50" charset="-128"/>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hyperlink" Target="https://www.yaskawa.co.jp/" TargetMode="External"/><Relationship Id="rId21" Type="http://schemas.openxmlformats.org/officeDocument/2006/relationships/image" Target="../media/image31.png"/><Relationship Id="rId34" Type="http://schemas.openxmlformats.org/officeDocument/2006/relationships/image" Target="../media/image42.png"/><Relationship Id="rId42" Type="http://schemas.openxmlformats.org/officeDocument/2006/relationships/image" Target="../media/image47.png"/><Relationship Id="rId47" Type="http://schemas.openxmlformats.org/officeDocument/2006/relationships/image" Target="../media/image51.png"/><Relationship Id="rId50" Type="http://schemas.openxmlformats.org/officeDocument/2006/relationships/image" Target="../media/image53.png"/><Relationship Id="rId55" Type="http://schemas.openxmlformats.org/officeDocument/2006/relationships/image" Target="../media/image56.png"/><Relationship Id="rId63" Type="http://schemas.openxmlformats.org/officeDocument/2006/relationships/image" Target="../media/image62.png"/><Relationship Id="rId68" Type="http://schemas.openxmlformats.org/officeDocument/2006/relationships/image" Target="../media/image67.png"/><Relationship Id="rId76" Type="http://schemas.openxmlformats.org/officeDocument/2006/relationships/hyperlink" Target="http://www.toyota-shokki.co.jp/" TargetMode="External"/><Relationship Id="rId84" Type="http://schemas.openxmlformats.org/officeDocument/2006/relationships/image" Target="../media/image77.png"/><Relationship Id="rId7" Type="http://schemas.openxmlformats.org/officeDocument/2006/relationships/image" Target="../media/image17.png"/><Relationship Id="rId71" Type="http://schemas.openxmlformats.org/officeDocument/2006/relationships/hyperlink" Target="http://www.kobelco-kenki.co.jp/j_index.html" TargetMode="External"/><Relationship Id="rId2" Type="http://schemas.openxmlformats.org/officeDocument/2006/relationships/slideLayout" Target="../slideLayouts/slideLayout35.xml"/><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1.png"/><Relationship Id="rId37" Type="http://schemas.openxmlformats.org/officeDocument/2006/relationships/image" Target="../media/image44.png"/><Relationship Id="rId40" Type="http://schemas.openxmlformats.org/officeDocument/2006/relationships/image" Target="../media/image46.png"/><Relationship Id="rId45" Type="http://schemas.openxmlformats.org/officeDocument/2006/relationships/image" Target="../media/image49.png"/><Relationship Id="rId53" Type="http://schemas.openxmlformats.org/officeDocument/2006/relationships/image" Target="../media/image55.png"/><Relationship Id="rId58" Type="http://schemas.openxmlformats.org/officeDocument/2006/relationships/image" Target="../media/image13.png"/><Relationship Id="rId66" Type="http://schemas.openxmlformats.org/officeDocument/2006/relationships/image" Target="../media/image65.png"/><Relationship Id="rId74" Type="http://schemas.openxmlformats.org/officeDocument/2006/relationships/image" Target="../media/image70.png"/><Relationship Id="rId79" Type="http://schemas.openxmlformats.org/officeDocument/2006/relationships/image" Target="../media/image73.png"/><Relationship Id="rId87" Type="http://schemas.openxmlformats.org/officeDocument/2006/relationships/image" Target="../media/image79.png"/><Relationship Id="rId5" Type="http://schemas.openxmlformats.org/officeDocument/2006/relationships/image" Target="../media/image16.png"/><Relationship Id="rId61" Type="http://schemas.openxmlformats.org/officeDocument/2006/relationships/image" Target="../media/image60.jpeg"/><Relationship Id="rId82" Type="http://schemas.openxmlformats.org/officeDocument/2006/relationships/image" Target="../media/image76.png"/><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hyperlink" Target="http://www.agc.com/english/index.html" TargetMode="External"/><Relationship Id="rId35" Type="http://schemas.openxmlformats.org/officeDocument/2006/relationships/image" Target="../media/image43.png"/><Relationship Id="rId43" Type="http://schemas.openxmlformats.org/officeDocument/2006/relationships/image" Target="../media/image48.png"/><Relationship Id="rId48" Type="http://schemas.openxmlformats.org/officeDocument/2006/relationships/image" Target="../media/image52.png"/><Relationship Id="rId56" Type="http://schemas.openxmlformats.org/officeDocument/2006/relationships/image" Target="../media/image57.png"/><Relationship Id="rId64" Type="http://schemas.openxmlformats.org/officeDocument/2006/relationships/image" Target="../media/image63.png"/><Relationship Id="rId69" Type="http://schemas.openxmlformats.org/officeDocument/2006/relationships/hyperlink" Target="http://www.nssmc.com/en/index.html" TargetMode="External"/><Relationship Id="rId77" Type="http://schemas.openxmlformats.org/officeDocument/2006/relationships/image" Target="../media/image72.jpeg"/><Relationship Id="rId8" Type="http://schemas.openxmlformats.org/officeDocument/2006/relationships/image" Target="../media/image18.png"/><Relationship Id="rId51" Type="http://schemas.openxmlformats.org/officeDocument/2006/relationships/image" Target="../media/image54.png"/><Relationship Id="rId72" Type="http://schemas.openxmlformats.org/officeDocument/2006/relationships/image" Target="../media/image69.png"/><Relationship Id="rId80" Type="http://schemas.openxmlformats.org/officeDocument/2006/relationships/image" Target="../media/image74.png"/><Relationship Id="rId85" Type="http://schemas.openxmlformats.org/officeDocument/2006/relationships/hyperlink" Target="http://rdsig.yahoo.co.jp/_ylt=A2RgBcvGuYNVEgsAcCeJBtF7/RV=1/RE=1434782534/RH=cmRzaWcueWFob28uY28uanA-/RB=.x1OVXBZVXjO1nDDWSSjRrsNRSw-/RU=aHR0cDovL3d3dy55YWhvby5jby5qcC8-/RS=%5eADA9q9W8CY3TTAe7Dd6yAfVK0S.tFo-" TargetMode="External"/><Relationship Id="rId3" Type="http://schemas.openxmlformats.org/officeDocument/2006/relationships/image" Target="../media/image14.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hyperlink" Target="http://www.energia.co.jp/index.html" TargetMode="External"/><Relationship Id="rId38" Type="http://schemas.openxmlformats.org/officeDocument/2006/relationships/image" Target="../media/image45.png"/><Relationship Id="rId46" Type="http://schemas.openxmlformats.org/officeDocument/2006/relationships/image" Target="../media/image50.png"/><Relationship Id="rId59" Type="http://schemas.openxmlformats.org/officeDocument/2006/relationships/image" Target="../media/image58.png"/><Relationship Id="rId67" Type="http://schemas.openxmlformats.org/officeDocument/2006/relationships/image" Target="../media/image66.png"/><Relationship Id="rId20" Type="http://schemas.openxmlformats.org/officeDocument/2006/relationships/image" Target="../media/image30.png"/><Relationship Id="rId41" Type="http://schemas.openxmlformats.org/officeDocument/2006/relationships/hyperlink" Target="http://citizen.jp/index.html" TargetMode="External"/><Relationship Id="rId54" Type="http://schemas.openxmlformats.org/officeDocument/2006/relationships/hyperlink" Target="https://www.nttdocomo.co.jp/" TargetMode="External"/><Relationship Id="rId62" Type="http://schemas.openxmlformats.org/officeDocument/2006/relationships/image" Target="../media/image61.png"/><Relationship Id="rId70" Type="http://schemas.openxmlformats.org/officeDocument/2006/relationships/image" Target="../media/image68.jpeg"/><Relationship Id="rId75" Type="http://schemas.openxmlformats.org/officeDocument/2006/relationships/image" Target="../media/image71.png"/><Relationship Id="rId83" Type="http://schemas.openxmlformats.org/officeDocument/2006/relationships/hyperlink" Target="http://www.fujielectric.com/index.html" TargetMode="External"/><Relationship Id="rId1" Type="http://schemas.openxmlformats.org/officeDocument/2006/relationships/vmlDrawing" Target="../drawings/vmlDrawing2.vml"/><Relationship Id="rId6" Type="http://schemas.openxmlformats.org/officeDocument/2006/relationships/hyperlink" Target="http://www.mitsuichemicals.com/" TargetMode="External"/><Relationship Id="rId15" Type="http://schemas.openxmlformats.org/officeDocument/2006/relationships/image" Target="../media/image25.jpe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hyperlink" Target="http://www.omron.co.jp/" TargetMode="External"/><Relationship Id="rId49" Type="http://schemas.openxmlformats.org/officeDocument/2006/relationships/hyperlink" Target="http://www.furukawa.co.jp/english/index.htm" TargetMode="External"/><Relationship Id="rId57" Type="http://schemas.openxmlformats.org/officeDocument/2006/relationships/oleObject" Target="../embeddings/oleObject2.bin"/><Relationship Id="rId10" Type="http://schemas.openxmlformats.org/officeDocument/2006/relationships/image" Target="../media/image20.png"/><Relationship Id="rId31" Type="http://schemas.openxmlformats.org/officeDocument/2006/relationships/image" Target="../media/image40.png"/><Relationship Id="rId44" Type="http://schemas.openxmlformats.org/officeDocument/2006/relationships/hyperlink" Target="http://www.asahi-kasei.co.jp/asahi/en/" TargetMode="External"/><Relationship Id="rId52" Type="http://schemas.openxmlformats.org/officeDocument/2006/relationships/hyperlink" Target="http://www.nikon.co.jp/index.htm" TargetMode="External"/><Relationship Id="rId60" Type="http://schemas.openxmlformats.org/officeDocument/2006/relationships/image" Target="../media/image59.png"/><Relationship Id="rId65" Type="http://schemas.openxmlformats.org/officeDocument/2006/relationships/image" Target="../media/image64.png"/><Relationship Id="rId73" Type="http://schemas.openxmlformats.org/officeDocument/2006/relationships/hyperlink" Target="http://www.kobelco.co.jp/index.html" TargetMode="External"/><Relationship Id="rId78" Type="http://schemas.openxmlformats.org/officeDocument/2006/relationships/hyperlink" Target="http://www.shionogi.co.jp/en/index.html" TargetMode="External"/><Relationship Id="rId81" Type="http://schemas.openxmlformats.org/officeDocument/2006/relationships/image" Target="../media/image75.png"/><Relationship Id="rId86"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DD64E52E-7A5F-4C1E-9676-1C72089C2838}" type="slidenum">
              <a:rPr lang="en-US" altLang="ja-JP" sz="2000">
                <a:solidFill>
                  <a:srgbClr val="000000"/>
                </a:solidFill>
                <a:latin typeface="Tahoma" panose="020B0604030504040204" pitchFamily="34" charset="0"/>
              </a:rPr>
              <a:pPr/>
              <a:t>0</a:t>
            </a:fld>
            <a:endParaRPr lang="en-US" altLang="ja-JP" sz="2000">
              <a:solidFill>
                <a:srgbClr val="000000"/>
              </a:solidFill>
              <a:latin typeface="Tahoma" panose="020B0604030504040204" pitchFamily="34" charset="0"/>
            </a:endParaRPr>
          </a:p>
        </p:txBody>
      </p:sp>
      <p:sp>
        <p:nvSpPr>
          <p:cNvPr id="2050" name="Rectangle 2"/>
          <p:cNvSpPr>
            <a:spLocks noGrp="1" noChangeArrowheads="1"/>
          </p:cNvSpPr>
          <p:nvPr>
            <p:ph type="ctrTitle"/>
          </p:nvPr>
        </p:nvSpPr>
        <p:spPr>
          <a:xfrm>
            <a:off x="2743200" y="2060575"/>
            <a:ext cx="3198813" cy="1470025"/>
          </a:xfrm>
        </p:spPr>
        <p:txBody>
          <a:bodyPr/>
          <a:lstStyle/>
          <a:p>
            <a:pPr eaLnBrk="1" hangingPunct="1">
              <a:spcBef>
                <a:spcPct val="50000"/>
              </a:spcBef>
              <a:defRPr/>
            </a:pPr>
            <a:r>
              <a:rPr lang="en-US" altLang="ja-JP" sz="2800" dirty="0">
                <a:solidFill>
                  <a:srgbClr val="212CFF"/>
                </a:solidFill>
                <a:effectLst>
                  <a:outerShdw blurRad="38100" dist="38100" dir="2700000" algn="tl">
                    <a:srgbClr val="000000">
                      <a:alpha val="43137"/>
                    </a:srgbClr>
                  </a:outerShdw>
                </a:effectLst>
                <a:latin typeface="Century" panose="02040604050505020304" pitchFamily="18" charset="0"/>
              </a:rPr>
              <a:t>J</a:t>
            </a:r>
            <a:r>
              <a:rPr lang="en-US" altLang="ja-JP" sz="2400" dirty="0">
                <a:solidFill>
                  <a:srgbClr val="212CFF"/>
                </a:solidFill>
                <a:effectLst>
                  <a:outerShdw blurRad="38100" dist="38100" dir="2700000" algn="tl">
                    <a:srgbClr val="000000">
                      <a:alpha val="43137"/>
                    </a:srgbClr>
                  </a:outerShdw>
                </a:effectLst>
                <a:latin typeface="Century" panose="02040604050505020304" pitchFamily="18" charset="0"/>
              </a:rPr>
              <a:t>apan </a:t>
            </a:r>
            <a:r>
              <a:rPr lang="en-US" altLang="ja-JP" sz="2400" dirty="0" smtClean="0">
                <a:solidFill>
                  <a:srgbClr val="212CFF"/>
                </a:solidFill>
                <a:effectLst>
                  <a:outerShdw blurRad="38100" dist="38100" dir="2700000" algn="tl">
                    <a:srgbClr val="000000">
                      <a:alpha val="43137"/>
                    </a:srgbClr>
                  </a:outerShdw>
                </a:effectLst>
                <a:latin typeface="Century" panose="02040604050505020304" pitchFamily="18" charset="0"/>
              </a:rPr>
              <a:t/>
            </a:r>
            <a:br>
              <a:rPr lang="en-US" altLang="ja-JP" sz="2400" dirty="0" smtClean="0">
                <a:solidFill>
                  <a:srgbClr val="212CFF"/>
                </a:solidFill>
                <a:effectLst>
                  <a:outerShdw blurRad="38100" dist="38100" dir="2700000" algn="tl">
                    <a:srgbClr val="000000">
                      <a:alpha val="43137"/>
                    </a:srgbClr>
                  </a:outerShdw>
                </a:effectLst>
                <a:latin typeface="Century" panose="02040604050505020304" pitchFamily="18" charset="0"/>
              </a:rPr>
            </a:br>
            <a:r>
              <a:rPr lang="en-US" altLang="ja-JP" sz="2800" dirty="0" smtClean="0">
                <a:solidFill>
                  <a:srgbClr val="212CFF"/>
                </a:solidFill>
                <a:effectLst>
                  <a:outerShdw blurRad="38100" dist="38100" dir="2700000" algn="tl">
                    <a:srgbClr val="000000">
                      <a:alpha val="43137"/>
                    </a:srgbClr>
                  </a:outerShdw>
                </a:effectLst>
                <a:latin typeface="Century" panose="02040604050505020304" pitchFamily="18" charset="0"/>
              </a:rPr>
              <a:t>I</a:t>
            </a:r>
            <a:r>
              <a:rPr lang="en-US" altLang="ja-JP" sz="2400" dirty="0" smtClean="0">
                <a:solidFill>
                  <a:srgbClr val="212CFF"/>
                </a:solidFill>
                <a:effectLst>
                  <a:outerShdw blurRad="38100" dist="38100" dir="2700000" algn="tl">
                    <a:srgbClr val="000000">
                      <a:alpha val="43137"/>
                    </a:srgbClr>
                  </a:outerShdw>
                </a:effectLst>
                <a:latin typeface="Century" panose="02040604050505020304" pitchFamily="18" charset="0"/>
              </a:rPr>
              <a:t>ntellectual </a:t>
            </a:r>
            <a:br>
              <a:rPr lang="en-US" altLang="ja-JP" sz="2400" dirty="0" smtClean="0">
                <a:solidFill>
                  <a:srgbClr val="212CFF"/>
                </a:solidFill>
                <a:effectLst>
                  <a:outerShdw blurRad="38100" dist="38100" dir="2700000" algn="tl">
                    <a:srgbClr val="000000">
                      <a:alpha val="43137"/>
                    </a:srgbClr>
                  </a:outerShdw>
                </a:effectLst>
                <a:latin typeface="Century" panose="02040604050505020304" pitchFamily="18" charset="0"/>
              </a:rPr>
            </a:br>
            <a:r>
              <a:rPr lang="en-US" altLang="ja-JP" sz="2800" dirty="0" smtClean="0">
                <a:solidFill>
                  <a:srgbClr val="212CFF"/>
                </a:solidFill>
                <a:effectLst>
                  <a:outerShdw blurRad="38100" dist="38100" dir="2700000" algn="tl">
                    <a:srgbClr val="000000">
                      <a:alpha val="43137"/>
                    </a:srgbClr>
                  </a:outerShdw>
                </a:effectLst>
                <a:latin typeface="Century" panose="02040604050505020304" pitchFamily="18" charset="0"/>
              </a:rPr>
              <a:t>P</a:t>
            </a:r>
            <a:r>
              <a:rPr lang="en-US" altLang="ja-JP" sz="2400" dirty="0" smtClean="0">
                <a:solidFill>
                  <a:srgbClr val="212CFF"/>
                </a:solidFill>
                <a:effectLst>
                  <a:outerShdw blurRad="38100" dist="38100" dir="2700000" algn="tl">
                    <a:srgbClr val="000000">
                      <a:alpha val="43137"/>
                    </a:srgbClr>
                  </a:outerShdw>
                </a:effectLst>
                <a:latin typeface="Century" panose="02040604050505020304" pitchFamily="18" charset="0"/>
              </a:rPr>
              <a:t>roperty </a:t>
            </a:r>
            <a:br>
              <a:rPr lang="en-US" altLang="ja-JP" sz="2400" dirty="0" smtClean="0">
                <a:solidFill>
                  <a:srgbClr val="212CFF"/>
                </a:solidFill>
                <a:effectLst>
                  <a:outerShdw blurRad="38100" dist="38100" dir="2700000" algn="tl">
                    <a:srgbClr val="000000">
                      <a:alpha val="43137"/>
                    </a:srgbClr>
                  </a:outerShdw>
                </a:effectLst>
                <a:latin typeface="Century" panose="02040604050505020304" pitchFamily="18" charset="0"/>
              </a:rPr>
            </a:br>
            <a:r>
              <a:rPr lang="en-US" altLang="ja-JP" sz="2800" dirty="0" smtClean="0">
                <a:solidFill>
                  <a:srgbClr val="212CFF"/>
                </a:solidFill>
                <a:effectLst>
                  <a:outerShdw blurRad="38100" dist="38100" dir="2700000" algn="tl">
                    <a:srgbClr val="000000">
                      <a:alpha val="43137"/>
                    </a:srgbClr>
                  </a:outerShdw>
                </a:effectLst>
                <a:latin typeface="Century" panose="02040604050505020304" pitchFamily="18" charset="0"/>
              </a:rPr>
              <a:t>A</a:t>
            </a:r>
            <a:r>
              <a:rPr lang="en-US" altLang="ja-JP" sz="2400" dirty="0" smtClean="0">
                <a:solidFill>
                  <a:srgbClr val="212CFF"/>
                </a:solidFill>
                <a:effectLst>
                  <a:outerShdw blurRad="38100" dist="38100" dir="2700000" algn="tl">
                    <a:srgbClr val="000000">
                      <a:alpha val="43137"/>
                    </a:srgbClr>
                  </a:outerShdw>
                </a:effectLst>
                <a:latin typeface="Century" panose="02040604050505020304" pitchFamily="18" charset="0"/>
              </a:rPr>
              <a:t>ssociation</a:t>
            </a:r>
            <a:endParaRPr kumimoji="0" lang="en-US" altLang="ja-JP" sz="3200" i="1" dirty="0">
              <a:solidFill>
                <a:srgbClr val="212CFF"/>
              </a:solidFill>
              <a:effectLst>
                <a:outerShdw blurRad="38100" dist="38100" dir="2700000" algn="tl">
                  <a:srgbClr val="000000">
                    <a:alpha val="43137"/>
                  </a:srgbClr>
                </a:outerShdw>
              </a:effectLst>
              <a:latin typeface="Times New Roman" pitchFamily="18" charset="0"/>
            </a:endParaRPr>
          </a:p>
        </p:txBody>
      </p:sp>
      <p:sp>
        <p:nvSpPr>
          <p:cNvPr id="83972" name="Rectangle 3"/>
          <p:cNvSpPr>
            <a:spLocks noGrp="1" noChangeArrowheads="1"/>
          </p:cNvSpPr>
          <p:nvPr>
            <p:ph type="subTitle" idx="1"/>
          </p:nvPr>
        </p:nvSpPr>
        <p:spPr>
          <a:xfrm>
            <a:off x="323850" y="5191125"/>
            <a:ext cx="8642350" cy="576263"/>
          </a:xfrm>
        </p:spPr>
        <p:txBody>
          <a:bodyPr/>
          <a:lstStyle/>
          <a:p>
            <a:pPr eaLnBrk="1" hangingPunct="1">
              <a:spcBef>
                <a:spcPct val="50000"/>
              </a:spcBef>
            </a:pPr>
            <a:r>
              <a:rPr lang="en-US" altLang="ja-JP" sz="2400" u="sng" smtClean="0">
                <a:solidFill>
                  <a:srgbClr val="1A4899"/>
                </a:solidFill>
                <a:latin typeface="Times New Roman" panose="02020603050405020304" pitchFamily="18" charset="0"/>
                <a:ea typeface="HG丸ｺﾞｼｯｸM-PRO" panose="020F0600000000000000" pitchFamily="50" charset="-128"/>
              </a:rPr>
              <a:t>URL;http://www.jipa.or.jp/english/index.html</a:t>
            </a:r>
            <a:endParaRPr lang="en-US" altLang="ja-JP" sz="1800" u="sng" smtClean="0">
              <a:solidFill>
                <a:srgbClr val="1A4899"/>
              </a:solidFill>
              <a:latin typeface="Times New Roman" panose="02020603050405020304" pitchFamily="18" charset="0"/>
              <a:ea typeface="HG丸ｺﾞｼｯｸM-PRO" panose="020F0600000000000000" pitchFamily="50" charset="-128"/>
            </a:endParaRPr>
          </a:p>
        </p:txBody>
      </p:sp>
      <p:sp>
        <p:nvSpPr>
          <p:cNvPr id="83973" name="Text Box 6"/>
          <p:cNvSpPr txBox="1">
            <a:spLocks noChangeArrowheads="1"/>
          </p:cNvSpPr>
          <p:nvPr/>
        </p:nvSpPr>
        <p:spPr bwMode="auto">
          <a:xfrm>
            <a:off x="0" y="0"/>
            <a:ext cx="77057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000" rIns="198000">
            <a:spAutoFit/>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sz="1700" b="1" i="1" u="none">
                <a:solidFill>
                  <a:srgbClr val="1A4899"/>
                </a:solidFill>
                <a:latin typeface="CenturyOldst" pitchFamily="18" charset="0"/>
              </a:rPr>
              <a:t>Creating IP Vision for the World</a:t>
            </a:r>
          </a:p>
        </p:txBody>
      </p:sp>
      <p:pic>
        <p:nvPicPr>
          <p:cNvPr id="8397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913" y="14288"/>
            <a:ext cx="1106487" cy="103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Text Box 5"/>
          <p:cNvSpPr txBox="1">
            <a:spLocks noChangeArrowheads="1"/>
          </p:cNvSpPr>
          <p:nvPr/>
        </p:nvSpPr>
        <p:spPr bwMode="auto">
          <a:xfrm>
            <a:off x="6096000" y="2638425"/>
            <a:ext cx="1789113" cy="701675"/>
          </a:xfrm>
          <a:prstGeom prst="rect">
            <a:avLst/>
          </a:prstGeom>
          <a:noFill/>
          <a:ln w="9525">
            <a:noFill/>
            <a:miter lim="800000"/>
            <a:headEnd/>
            <a:tailEnd/>
          </a:ln>
          <a:effectLst/>
        </p:spPr>
        <p:txBody>
          <a:bodyPr>
            <a:spAutoFit/>
          </a:bodyPr>
          <a:lstStyle/>
          <a:p>
            <a:pPr eaLnBrk="1" hangingPunct="1">
              <a:spcBef>
                <a:spcPct val="50000"/>
              </a:spcBef>
              <a:defRPr/>
            </a:pPr>
            <a:r>
              <a:rPr lang="en-US" altLang="ja-JP" sz="4000" u="none" dirty="0">
                <a:solidFill>
                  <a:srgbClr val="3333FF"/>
                </a:solidFill>
                <a:effectLst>
                  <a:outerShdw blurRad="38100" dist="38100" dir="2700000" algn="tl">
                    <a:srgbClr val="000000"/>
                  </a:outerShdw>
                </a:effectLst>
                <a:latin typeface="Arial" charset="0"/>
                <a:ea typeface="HG丸ｺﾞｼｯｸM-PRO" pitchFamily="49" charset="-128"/>
              </a:rPr>
              <a:t>(JIPA)</a:t>
            </a:r>
          </a:p>
        </p:txBody>
      </p:sp>
      <p:sp>
        <p:nvSpPr>
          <p:cNvPr id="22" name="Text Box 8"/>
          <p:cNvSpPr txBox="1">
            <a:spLocks noChangeArrowheads="1"/>
          </p:cNvSpPr>
          <p:nvPr/>
        </p:nvSpPr>
        <p:spPr bwMode="auto">
          <a:xfrm>
            <a:off x="2933700" y="4389438"/>
            <a:ext cx="2603500" cy="646112"/>
          </a:xfrm>
          <a:prstGeom prst="rect">
            <a:avLst/>
          </a:prstGeom>
          <a:noFill/>
          <a:ln w="9525">
            <a:noFill/>
            <a:miter lim="800000"/>
            <a:headEnd/>
            <a:tailEnd/>
          </a:ln>
          <a:effectLst/>
        </p:spPr>
        <p:txBody>
          <a:bodyPr>
            <a:spAutoFit/>
          </a:bodyPr>
          <a:lstStyle/>
          <a:p>
            <a:pPr eaLnBrk="1" hangingPunct="1">
              <a:spcBef>
                <a:spcPct val="50000"/>
              </a:spcBef>
              <a:defRPr/>
            </a:pPr>
            <a:r>
              <a:rPr lang="en-US" altLang="ja-JP" sz="3600" u="none" dirty="0">
                <a:solidFill>
                  <a:srgbClr val="000000"/>
                </a:solidFill>
                <a:effectLst>
                  <a:outerShdw blurRad="38100" dist="38100" dir="2700000" algn="tl">
                    <a:srgbClr val="FFFFFF"/>
                  </a:outerShdw>
                </a:effectLst>
                <a:latin typeface="Arial" charset="0"/>
                <a:ea typeface="HG丸ｺﾞｼｯｸM-PRO" pitchFamily="49" charset="-128"/>
              </a:rPr>
              <a:t>Since 1938</a:t>
            </a:r>
            <a:endParaRPr lang="en-US" altLang="ja-JP" u="none" dirty="0">
              <a:solidFill>
                <a:srgbClr val="000000"/>
              </a:solidFill>
              <a:ea typeface="HG丸ｺﾞｼｯｸM-PRO" pitchFamily="49" charset="-128"/>
            </a:endParaRPr>
          </a:p>
        </p:txBody>
      </p:sp>
      <p:pic>
        <p:nvPicPr>
          <p:cNvPr id="8397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2205038"/>
            <a:ext cx="1725612"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78" name="テキスト ボックス 1"/>
          <p:cNvSpPr txBox="1">
            <a:spLocks noChangeArrowheads="1"/>
          </p:cNvSpPr>
          <p:nvPr/>
        </p:nvSpPr>
        <p:spPr bwMode="auto">
          <a:xfrm>
            <a:off x="2627313" y="1206500"/>
            <a:ext cx="6388100" cy="338138"/>
          </a:xfrm>
          <a:prstGeom prst="rect">
            <a:avLst/>
          </a:prstGeom>
          <a:solidFill>
            <a:schemeClr val="bg1"/>
          </a:solidFill>
          <a:ln w="9525">
            <a:solidFill>
              <a:schemeClr val="tx1"/>
            </a:solidFill>
            <a:miter lim="800000"/>
            <a:headEnd/>
            <a:tailEnd/>
          </a:ln>
        </p:spPr>
        <p:txBody>
          <a:bodyPr>
            <a:spAutoFit/>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1600" i="1" u="none">
                <a:solidFill>
                  <a:srgbClr val="FF0000"/>
                </a:solidFill>
                <a:cs typeface="Times New Roman" panose="02020603050405020304" pitchFamily="18" charset="0"/>
              </a:rPr>
              <a:t>for the Erroneously-Filed Elements and Parts Work Shop on June 19, 2018</a:t>
            </a:r>
            <a:endParaRPr lang="ja-JP" altLang="en-US" sz="2000" i="1" u="none">
              <a:solidFill>
                <a:srgbClr val="FF000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046D08B4-A769-4408-98EE-1F533FD8D43B}" type="slidenum">
              <a:rPr lang="en-US" altLang="ja-JP" sz="2000">
                <a:solidFill>
                  <a:srgbClr val="000000"/>
                </a:solidFill>
                <a:latin typeface="Tahoma" panose="020B0604030504040204" pitchFamily="34" charset="0"/>
              </a:rPr>
              <a:pPr/>
              <a:t>9</a:t>
            </a:fld>
            <a:endParaRPr lang="en-US" altLang="ja-JP" sz="2000">
              <a:solidFill>
                <a:srgbClr val="000000"/>
              </a:solidFill>
              <a:latin typeface="Tahoma" panose="020B0604030504040204" pitchFamily="34" charset="0"/>
            </a:endParaRPr>
          </a:p>
        </p:txBody>
      </p:sp>
      <p:sp>
        <p:nvSpPr>
          <p:cNvPr id="3" name="Rectangle 4"/>
          <p:cNvSpPr>
            <a:spLocks noChangeArrowheads="1"/>
          </p:cNvSpPr>
          <p:nvPr/>
        </p:nvSpPr>
        <p:spPr bwMode="auto">
          <a:xfrm>
            <a:off x="893763" y="117475"/>
            <a:ext cx="8358187" cy="647700"/>
          </a:xfrm>
          <a:prstGeom prst="rect">
            <a:avLst/>
          </a:prstGeom>
          <a:noFill/>
          <a:ln w="9525">
            <a:noFill/>
            <a:miter lim="800000"/>
            <a:headEnd/>
            <a:tailEnd/>
          </a:ln>
        </p:spPr>
        <p:txBody>
          <a:bodyPr anchor="b"/>
          <a:lstStyle/>
          <a:p>
            <a:pPr algn="ctr" eaLnBrk="1" hangingPunct="1">
              <a:defRPr/>
            </a:pPr>
            <a:r>
              <a:rPr lang="en-US" altLang="ja-JP" sz="2800" b="1" u="none"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rPr>
              <a:t>Erroneously-Filed Elements and Parts</a:t>
            </a:r>
          </a:p>
        </p:txBody>
      </p:sp>
      <p:sp>
        <p:nvSpPr>
          <p:cNvPr id="90116" name="コンテンツ プレースホルダー 2"/>
          <p:cNvSpPr txBox="1">
            <a:spLocks/>
          </p:cNvSpPr>
          <p:nvPr/>
        </p:nvSpPr>
        <p:spPr bwMode="auto">
          <a:xfrm>
            <a:off x="539750" y="981075"/>
            <a:ext cx="82772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FontTx/>
              <a:buAutoNum type="arabicPeriod" startAt="3"/>
            </a:pPr>
            <a:r>
              <a:rPr lang="en-US" altLang="ja-JP" u="none">
                <a:latin typeface="Tahoma" panose="020B0604030504040204" pitchFamily="34" charset="0"/>
              </a:rPr>
              <a:t>The scope for the corrections should be strictly limited within the subjects contained in the priority document.</a:t>
            </a:r>
          </a:p>
          <a:p>
            <a:pPr lvl="1">
              <a:spcBef>
                <a:spcPct val="20000"/>
              </a:spcBef>
              <a:buFont typeface="Arial" panose="020B0604020202020204" pitchFamily="34" charset="0"/>
              <a:buChar char="•"/>
            </a:pPr>
            <a:r>
              <a:rPr lang="en-US" altLang="ja-JP" sz="2200" u="none">
                <a:latin typeface="Tahoma" panose="020B0604030504040204" pitchFamily="34" charset="0"/>
              </a:rPr>
              <a:t>Assessments by Offices (Receiving Offices or International Search Authority) or International Bureau would be useful.</a:t>
            </a:r>
          </a:p>
          <a:p>
            <a:pPr lvl="1">
              <a:spcBef>
                <a:spcPct val="20000"/>
              </a:spcBef>
              <a:buFont typeface="Arial" panose="020B0604020202020204" pitchFamily="34" charset="0"/>
              <a:buChar char="•"/>
            </a:pPr>
            <a:endParaRPr lang="en-US" altLang="ja-JP" sz="2200" u="none">
              <a:latin typeface="Tahoma" panose="020B0604030504040204" pitchFamily="34" charset="0"/>
            </a:endParaRPr>
          </a:p>
          <a:p>
            <a:pPr>
              <a:spcBef>
                <a:spcPct val="20000"/>
              </a:spcBef>
              <a:buFontTx/>
              <a:buAutoNum type="arabicPeriod" startAt="4"/>
            </a:pPr>
            <a:r>
              <a:rPr lang="en-US" altLang="ja-JP" u="none">
                <a:latin typeface="Tahoma" panose="020B0604030504040204" pitchFamily="34" charset="0"/>
              </a:rPr>
              <a:t>Additional fee for request of the correction would be effective to avoid overuse of the corrections</a:t>
            </a:r>
          </a:p>
          <a:p>
            <a:pPr lvl="1">
              <a:spcBef>
                <a:spcPct val="20000"/>
              </a:spcBef>
              <a:buFont typeface="Arial" panose="020B0604020202020204" pitchFamily="34" charset="0"/>
              <a:buChar char="•"/>
            </a:pPr>
            <a:r>
              <a:rPr lang="en-US" altLang="ja-JP" sz="2200" u="none">
                <a:latin typeface="Tahoma" panose="020B0604030504040204" pitchFamily="34" charset="0"/>
              </a:rPr>
              <a:t>Additional fee should be imposed to the request of the correction made after ISAs start to search based on the international application containing erroneously-filed elements and parts.</a:t>
            </a:r>
          </a:p>
          <a:p>
            <a:pPr lvl="1">
              <a:spcBef>
                <a:spcPct val="20000"/>
              </a:spcBef>
              <a:buFont typeface="Arial" panose="020B0604020202020204" pitchFamily="34" charset="0"/>
              <a:buChar char="•"/>
            </a:pPr>
            <a:r>
              <a:rPr lang="en-US" altLang="ja-JP" sz="2200" u="none">
                <a:latin typeface="Tahoma" panose="020B0604030504040204" pitchFamily="34" charset="0"/>
              </a:rPr>
              <a:t>Additional fee is considered as penalty for the corrections.</a:t>
            </a:r>
            <a:endParaRPr lang="en-US" altLang="ja-JP" u="none">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52BBFAEA-D61E-4693-80B5-F9B584D320CA}" type="slidenum">
              <a:rPr lang="en-US" altLang="ja-JP" sz="2000">
                <a:solidFill>
                  <a:srgbClr val="000000"/>
                </a:solidFill>
                <a:latin typeface="Tahoma" panose="020B0604030504040204" pitchFamily="34" charset="0"/>
              </a:rPr>
              <a:pPr/>
              <a:t>10</a:t>
            </a:fld>
            <a:endParaRPr lang="en-US" altLang="ja-JP" sz="2000">
              <a:solidFill>
                <a:srgbClr val="000000"/>
              </a:solidFill>
              <a:latin typeface="Tahoma" panose="020B0604030504040204" pitchFamily="34" charset="0"/>
            </a:endParaRPr>
          </a:p>
        </p:txBody>
      </p:sp>
      <p:sp>
        <p:nvSpPr>
          <p:cNvPr id="3" name="Rectangle 4"/>
          <p:cNvSpPr>
            <a:spLocks noChangeArrowheads="1"/>
          </p:cNvSpPr>
          <p:nvPr/>
        </p:nvSpPr>
        <p:spPr bwMode="auto">
          <a:xfrm>
            <a:off x="893763" y="117475"/>
            <a:ext cx="8358187" cy="647700"/>
          </a:xfrm>
          <a:prstGeom prst="rect">
            <a:avLst/>
          </a:prstGeom>
          <a:noFill/>
          <a:ln w="9525">
            <a:noFill/>
            <a:miter lim="800000"/>
            <a:headEnd/>
            <a:tailEnd/>
          </a:ln>
        </p:spPr>
        <p:txBody>
          <a:bodyPr anchor="b"/>
          <a:lstStyle/>
          <a:p>
            <a:pPr algn="ctr" eaLnBrk="1" hangingPunct="1">
              <a:defRPr/>
            </a:pPr>
            <a:r>
              <a:rPr lang="en-US" altLang="ja-JP" sz="2800" b="1" u="none"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rPr>
              <a:t>Erroneously-Filed Elements and Parts</a:t>
            </a:r>
          </a:p>
        </p:txBody>
      </p:sp>
      <p:sp>
        <p:nvSpPr>
          <p:cNvPr id="4" name="コンテンツ プレースホルダー 2"/>
          <p:cNvSpPr txBox="1">
            <a:spLocks/>
          </p:cNvSpPr>
          <p:nvPr/>
        </p:nvSpPr>
        <p:spPr>
          <a:xfrm>
            <a:off x="539750" y="981075"/>
            <a:ext cx="8277225" cy="2808288"/>
          </a:xfrm>
          <a:prstGeom prst="rect">
            <a:avLst/>
          </a:prstGeom>
        </p:spPr>
        <p:txBody>
          <a:bodyPr/>
          <a:lstStyle>
            <a:lvl1pPr marL="342900" indent="-342900" algn="l" rtl="0" eaLnBrk="0" fontAlgn="base" hangingPunct="0">
              <a:spcBef>
                <a:spcPct val="20000"/>
              </a:spcBef>
              <a:spcAft>
                <a:spcPct val="0"/>
              </a:spcAft>
              <a:buBlip>
                <a:blip r:embed="rId2"/>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u"/>
              <a:defRPr/>
            </a:pPr>
            <a:r>
              <a:rPr lang="en-US" altLang="ja-JP" sz="2200" u="none" kern="0" dirty="0" smtClean="0"/>
              <a:t>We expect an appropriate system for the corrections of erroneously-filed elements and parts will be implemented with well-balanced for applicants and third parties in future.</a:t>
            </a:r>
          </a:p>
          <a:p>
            <a:pPr>
              <a:buFont typeface="Wingdings" panose="05000000000000000000" pitchFamily="2" charset="2"/>
              <a:buChar char="u"/>
              <a:defRPr/>
            </a:pPr>
            <a:endParaRPr lang="en-US" altLang="ja-JP" sz="2200" u="none" kern="0" dirty="0"/>
          </a:p>
          <a:p>
            <a:pPr>
              <a:buFont typeface="Wingdings" panose="05000000000000000000" pitchFamily="2" charset="2"/>
              <a:buChar char="u"/>
              <a:defRPr/>
            </a:pPr>
            <a:r>
              <a:rPr lang="en-US" altLang="ja-JP" sz="2200" u="none" kern="0" dirty="0" smtClean="0"/>
              <a:t>We</a:t>
            </a:r>
            <a:r>
              <a:rPr lang="ja-JP" altLang="en-US" sz="2200" u="none" kern="0" dirty="0" smtClean="0"/>
              <a:t> </a:t>
            </a:r>
            <a:r>
              <a:rPr lang="en-US" altLang="ja-JP" sz="2200" u="none" kern="0" dirty="0" smtClean="0"/>
              <a:t>think it will depend on Designated Offices whether corrected international applications are considered as national applications filed on international filing date or filed on corrected date. We hope it will not be separated variously among Designated Offices how to treat corrected international applications. </a:t>
            </a:r>
          </a:p>
          <a:p>
            <a:pPr>
              <a:buFont typeface="Wingdings" panose="05000000000000000000" pitchFamily="2" charset="2"/>
              <a:buChar char="u"/>
              <a:defRPr/>
            </a:pPr>
            <a:endParaRPr lang="en-US" altLang="ja-JP" sz="2400" u="none" kern="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タイトル 1"/>
          <p:cNvSpPr>
            <a:spLocks noGrp="1"/>
          </p:cNvSpPr>
          <p:nvPr>
            <p:ph type="ctrTitle"/>
          </p:nvPr>
        </p:nvSpPr>
        <p:spPr>
          <a:xfrm>
            <a:off x="685800" y="2606675"/>
            <a:ext cx="7772400" cy="1470025"/>
          </a:xfrm>
        </p:spPr>
        <p:txBody>
          <a:bodyPr/>
          <a:lstStyle/>
          <a:p>
            <a:pPr algn="ctr"/>
            <a:r>
              <a:rPr lang="en-US" altLang="ja-JP" sz="5400" i="1" smtClean="0">
                <a:latin typeface="Brush Script MT" panose="03060802040406070304" pitchFamily="66" charset="0"/>
                <a:cs typeface="Times New Roman" panose="02020603050405020304" pitchFamily="18" charset="0"/>
              </a:rPr>
              <a:t>Thank you very much!</a:t>
            </a:r>
            <a:endParaRPr lang="ja-JP" altLang="en-US" sz="5400" i="1" smtClean="0">
              <a:latin typeface="Brush Script MT" panose="03060802040406070304" pitchFamily="66" charset="0"/>
              <a:cs typeface="Times New Roman" panose="02020603050405020304" pitchFamily="18" charset="0"/>
            </a:endParaRPr>
          </a:p>
        </p:txBody>
      </p:sp>
      <p:sp>
        <p:nvSpPr>
          <p:cNvPr id="92163" name="スライド番号プレースホルダー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0048E37B-258D-4977-9062-F28550420AB8}" type="slidenum">
              <a:rPr lang="en-US" altLang="ja-JP" sz="2000">
                <a:solidFill>
                  <a:srgbClr val="000000"/>
                </a:solidFill>
                <a:latin typeface="Tahoma" panose="020B0604030504040204" pitchFamily="34" charset="0"/>
              </a:rPr>
              <a:pPr/>
              <a:t>11</a:t>
            </a:fld>
            <a:endParaRPr lang="en-US" altLang="ja-JP" sz="200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p:txBody>
          <a:bodyPr/>
          <a:lstStyle/>
          <a:p>
            <a:pPr>
              <a:defRPr/>
            </a:pPr>
            <a:r>
              <a:rPr lang="en-US" altLang="ja-JP" sz="2800" b="1" kern="1200"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Objectives of JIPA</a:t>
            </a:r>
            <a:endParaRPr lang="ja-JP" altLang="en-US" sz="2800" b="1" kern="1200"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endParaRPr>
          </a:p>
        </p:txBody>
      </p:sp>
      <p:sp>
        <p:nvSpPr>
          <p:cNvPr id="72707" name="コンテンツ プレースホルダー 2"/>
          <p:cNvSpPr>
            <a:spLocks noGrp="1"/>
          </p:cNvSpPr>
          <p:nvPr>
            <p:ph idx="1"/>
          </p:nvPr>
        </p:nvSpPr>
        <p:spPr>
          <a:xfrm>
            <a:off x="539750" y="981075"/>
            <a:ext cx="8277225" cy="2808288"/>
          </a:xfrm>
        </p:spPr>
        <p:txBody>
          <a:bodyPr/>
          <a:lstStyle/>
          <a:p>
            <a:pPr>
              <a:buFont typeface="Wingdings" panose="05000000000000000000" pitchFamily="2" charset="2"/>
              <a:buChar char="u"/>
              <a:defRPr/>
            </a:pPr>
            <a:r>
              <a:rPr lang="en-US" altLang="ja-JP" sz="2400" dirty="0" smtClean="0"/>
              <a:t>Articles of Association</a:t>
            </a:r>
          </a:p>
          <a:p>
            <a:pPr marL="0" indent="0">
              <a:buFontTx/>
              <a:buNone/>
              <a:defRPr/>
            </a:pPr>
            <a:r>
              <a:rPr lang="en-US" altLang="ja-JP" sz="2000" dirty="0" smtClean="0">
                <a:solidFill>
                  <a:srgbClr val="0000FF"/>
                </a:solidFill>
              </a:rPr>
              <a:t>Article 3  Objectives</a:t>
            </a:r>
            <a:endParaRPr lang="en-US" altLang="ja-JP" sz="2400" dirty="0" smtClean="0">
              <a:solidFill>
                <a:srgbClr val="0000FF"/>
              </a:solidFill>
            </a:endParaRPr>
          </a:p>
          <a:p>
            <a:pPr marL="0" indent="0">
              <a:buFontTx/>
              <a:buNone/>
              <a:defRPr/>
            </a:pPr>
            <a:r>
              <a:rPr lang="ja-JP" altLang="en-US" sz="2400" dirty="0" smtClean="0"/>
              <a:t>　</a:t>
            </a:r>
            <a:r>
              <a:rPr lang="en-US" altLang="ja-JP" sz="2400" dirty="0" smtClean="0"/>
              <a:t>This Association aims to assist with the appropriate use of intellectual property systems and improvements thereof, </a:t>
            </a:r>
            <a:r>
              <a:rPr lang="en-US" altLang="ja-JP" sz="2400" dirty="0" smtClean="0">
                <a:solidFill>
                  <a:srgbClr val="FF0000"/>
                </a:solidFill>
              </a:rPr>
              <a:t>to contribute to member corporations' business opportunities, and also to promote the sound progress of technology and development of Japanese industries</a:t>
            </a:r>
            <a:r>
              <a:rPr lang="en-US" altLang="ja-JP" sz="2400" dirty="0" smtClean="0"/>
              <a:t>.</a:t>
            </a:r>
          </a:p>
          <a:p>
            <a:pPr>
              <a:defRPr/>
            </a:pPr>
            <a:endParaRPr lang="ja-JP" altLang="en-US" dirty="0" smtClean="0"/>
          </a:p>
        </p:txBody>
      </p:sp>
      <p:sp>
        <p:nvSpPr>
          <p:cNvPr id="84996" name="スライド番号プレースホルダー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C065D519-5FE0-45F0-9227-D7A433134C9A}" type="slidenum">
              <a:rPr lang="en-US" altLang="ja-JP" sz="2000">
                <a:solidFill>
                  <a:srgbClr val="000000"/>
                </a:solidFill>
                <a:latin typeface="Tahoma" panose="020B0604030504040204" pitchFamily="34" charset="0"/>
              </a:rPr>
              <a:pPr/>
              <a:t>1</a:t>
            </a:fld>
            <a:endParaRPr lang="en-US" altLang="ja-JP" sz="2000">
              <a:solidFill>
                <a:srgbClr val="000000"/>
              </a:solidFill>
              <a:latin typeface="Tahoma" panose="020B0604030504040204" pitchFamily="34" charset="0"/>
            </a:endParaRPr>
          </a:p>
        </p:txBody>
      </p:sp>
      <p:sp>
        <p:nvSpPr>
          <p:cNvPr id="5" name="Text Box 6"/>
          <p:cNvSpPr txBox="1">
            <a:spLocks noChangeArrowheads="1"/>
          </p:cNvSpPr>
          <p:nvPr/>
        </p:nvSpPr>
        <p:spPr bwMode="auto">
          <a:xfrm>
            <a:off x="1162050" y="4213225"/>
            <a:ext cx="6865938" cy="1808163"/>
          </a:xfrm>
          <a:prstGeom prst="rect">
            <a:avLst/>
          </a:prstGeom>
          <a:noFill/>
          <a:ln w="9525">
            <a:noFill/>
            <a:miter lim="800000"/>
            <a:headEnd/>
            <a:tailEnd/>
          </a:ln>
          <a:effectLst/>
        </p:spPr>
        <p:txBody>
          <a:bodyPr>
            <a:normAutofit fontScale="47500" lnSpcReduction="20000"/>
          </a:bodyPr>
          <a:lstStyle/>
          <a:p>
            <a:pPr marL="342900" indent="-342900" eaLnBrk="1" hangingPunct="1">
              <a:lnSpc>
                <a:spcPct val="110000"/>
              </a:lnSpc>
              <a:spcBef>
                <a:spcPct val="50000"/>
              </a:spcBef>
              <a:buFontTx/>
              <a:buChar char="-"/>
              <a:defRPr/>
            </a:pPr>
            <a:r>
              <a:rPr lang="en-US" altLang="ja-JP" sz="5000" i="1" u="none" dirty="0">
                <a:solidFill>
                  <a:srgbClr val="FF0000"/>
                </a:solidFill>
                <a:effectLst>
                  <a:outerShdw blurRad="38100" dist="38100" dir="2700000" algn="tl">
                    <a:srgbClr val="000000"/>
                  </a:outerShdw>
                </a:effectLst>
                <a:latin typeface="Arial" charset="0"/>
                <a:ea typeface="HG丸ｺﾞｼｯｸM-PRO" pitchFamily="49" charset="-128"/>
              </a:rPr>
              <a:t>N</a:t>
            </a:r>
            <a:r>
              <a:rPr lang="en-US" altLang="ja-JP" sz="5000" i="1" u="none" dirty="0">
                <a:solidFill>
                  <a:srgbClr val="FF0000"/>
                </a:solidFill>
                <a:effectLst>
                  <a:outerShdw blurRad="38100" dist="38100" dir="2700000" algn="tl">
                    <a:srgbClr val="000000"/>
                  </a:outerShdw>
                </a:effectLst>
                <a:latin typeface="Arial" charset="0"/>
                <a:ea typeface="ＭＳ 明朝" pitchFamily="17" charset="-128"/>
              </a:rPr>
              <a:t>on-profitable </a:t>
            </a:r>
          </a:p>
          <a:p>
            <a:pPr marL="342900" indent="-342900" eaLnBrk="1" hangingPunct="1">
              <a:lnSpc>
                <a:spcPct val="110000"/>
              </a:lnSpc>
              <a:spcBef>
                <a:spcPct val="50000"/>
              </a:spcBef>
              <a:buFontTx/>
              <a:buChar char="-"/>
              <a:defRPr/>
            </a:pPr>
            <a:r>
              <a:rPr lang="en-US" altLang="ja-JP" sz="5000" i="1" u="none" dirty="0">
                <a:solidFill>
                  <a:srgbClr val="FF0000"/>
                </a:solidFill>
                <a:effectLst>
                  <a:outerShdw blurRad="38100" dist="38100" dir="2700000" algn="tl">
                    <a:srgbClr val="000000"/>
                  </a:outerShdw>
                </a:effectLst>
                <a:latin typeface="Arial" charset="0"/>
                <a:ea typeface="ＭＳ 明朝" pitchFamily="17" charset="-128"/>
              </a:rPr>
              <a:t>Non-governmental</a:t>
            </a:r>
          </a:p>
          <a:p>
            <a:pPr marL="342900" indent="-342900" eaLnBrk="1" hangingPunct="1">
              <a:lnSpc>
                <a:spcPct val="110000"/>
              </a:lnSpc>
              <a:spcBef>
                <a:spcPct val="50000"/>
              </a:spcBef>
              <a:buFontTx/>
              <a:buChar char="-"/>
              <a:defRPr/>
            </a:pPr>
            <a:r>
              <a:rPr lang="en-US" altLang="ja-JP" sz="5000" i="1" u="none" dirty="0">
                <a:solidFill>
                  <a:srgbClr val="FF0000"/>
                </a:solidFill>
                <a:effectLst>
                  <a:outerShdw blurRad="38100" dist="38100" dir="2700000" algn="tl">
                    <a:srgbClr val="000000"/>
                  </a:outerShdw>
                </a:effectLst>
                <a:latin typeface="Arial" charset="0"/>
                <a:ea typeface="HG丸ｺﾞｼｯｸM-PRO" pitchFamily="49" charset="-128"/>
              </a:rPr>
              <a:t>Japanese  IP Organization </a:t>
            </a:r>
            <a:br>
              <a:rPr lang="en-US" altLang="ja-JP" sz="5000" i="1" u="none" dirty="0">
                <a:solidFill>
                  <a:srgbClr val="FF0000"/>
                </a:solidFill>
                <a:effectLst>
                  <a:outerShdw blurRad="38100" dist="38100" dir="2700000" algn="tl">
                    <a:srgbClr val="000000"/>
                  </a:outerShdw>
                </a:effectLst>
                <a:latin typeface="Arial" charset="0"/>
                <a:ea typeface="HG丸ｺﾞｼｯｸM-PRO" pitchFamily="49" charset="-128"/>
              </a:rPr>
            </a:br>
            <a:r>
              <a:rPr lang="en-US" altLang="ja-JP" sz="5000" i="1" u="none" dirty="0">
                <a:solidFill>
                  <a:srgbClr val="FF0000"/>
                </a:solidFill>
                <a:effectLst>
                  <a:outerShdw blurRad="38100" dist="38100" dir="2700000" algn="tl">
                    <a:srgbClr val="000000"/>
                  </a:outerShdw>
                </a:effectLst>
                <a:latin typeface="Arial" charset="0"/>
                <a:ea typeface="HG丸ｺﾞｼｯｸM-PRO" pitchFamily="49" charset="-128"/>
              </a:rPr>
              <a:t>(The largest IP users group in the world)</a:t>
            </a:r>
            <a:r>
              <a:rPr lang="en-US" altLang="ja-JP" i="1" u="none" dirty="0">
                <a:solidFill>
                  <a:srgbClr val="FF0000"/>
                </a:solidFill>
                <a:effectLst>
                  <a:outerShdw blurRad="38100" dist="38100" dir="2700000" algn="tl">
                    <a:srgbClr val="000000"/>
                  </a:outerShdw>
                </a:effectLst>
                <a:latin typeface="Arial" charset="0"/>
                <a:ea typeface="HG丸ｺﾞｼｯｸM-PRO" pitchFamily="49" charset="-128"/>
              </a:rPr>
              <a:t> </a:t>
            </a:r>
            <a:endParaRPr lang="en-US" altLang="ja-JP" sz="3200" i="1" u="none" dirty="0">
              <a:solidFill>
                <a:srgbClr val="FF0000"/>
              </a:solidFill>
              <a:effectLst>
                <a:outerShdw blurRad="38100" dist="38100" dir="2700000" algn="tl">
                  <a:srgbClr val="000000"/>
                </a:outerShdw>
              </a:effectLst>
              <a:ea typeface="HG丸ｺﾞｼｯｸM-PRO" pitchFamily="49" charset="-128"/>
            </a:endParaRPr>
          </a:p>
        </p:txBody>
      </p:sp>
      <p:sp>
        <p:nvSpPr>
          <p:cNvPr id="2" name="角丸四角形 1"/>
          <p:cNvSpPr/>
          <p:nvPr/>
        </p:nvSpPr>
        <p:spPr>
          <a:xfrm>
            <a:off x="323850" y="1412875"/>
            <a:ext cx="8569325" cy="2449513"/>
          </a:xfrm>
          <a:prstGeom prst="roundRect">
            <a:avLst>
              <a:gd name="adj" fmla="val 104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4999" name="Text Box 8"/>
          <p:cNvSpPr txBox="1">
            <a:spLocks noChangeArrowheads="1"/>
          </p:cNvSpPr>
          <p:nvPr/>
        </p:nvSpPr>
        <p:spPr bwMode="auto">
          <a:xfrm>
            <a:off x="684213" y="6381750"/>
            <a:ext cx="275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 typeface="Monotype Sorts"/>
              <a:buNone/>
            </a:pPr>
            <a:r>
              <a:rPr lang="en-US" altLang="ja-JP" sz="1200" i="1">
                <a:solidFill>
                  <a:srgbClr val="0066FF"/>
                </a:solidFill>
              </a:rPr>
              <a:t>Creating IP Vision for the World</a:t>
            </a:r>
            <a:endParaRPr kumimoji="0" lang="en-US" altLang="ja-JP" sz="1200" i="1">
              <a:solidFill>
                <a:srgbClr val="0066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type="title"/>
          </p:nvPr>
        </p:nvSpPr>
        <p:spPr>
          <a:xfrm>
            <a:off x="1547813" y="115888"/>
            <a:ext cx="7345362" cy="649287"/>
          </a:xfrm>
        </p:spPr>
        <p:txBody>
          <a:bodyPr anchor="b"/>
          <a:lstStyle/>
          <a:p>
            <a:pPr eaLnBrk="1" hangingPunct="1">
              <a:defRPr/>
            </a:pPr>
            <a:r>
              <a:rPr lang="en-US" altLang="ja-JP" sz="2800" b="1" kern="1200"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Number of members</a:t>
            </a:r>
            <a:endParaRPr lang="ja-JP" altLang="en-US" sz="2800" b="1" kern="1200"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endParaRPr>
          </a:p>
        </p:txBody>
      </p:sp>
      <p:sp>
        <p:nvSpPr>
          <p:cNvPr id="1028" name="スライド番号プレースホルダー 4"/>
          <p:cNvSpPr>
            <a:spLocks noGrp="1"/>
          </p:cNvSpPr>
          <p:nvPr>
            <p:ph type="sldNum" sz="quarter" idx="10"/>
          </p:nvPr>
        </p:nvSpPr>
        <p:spPr>
          <a:xfrm>
            <a:off x="8053388" y="6380163"/>
            <a:ext cx="1090612"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526420B3-F4ED-4BC9-8561-4F1C068C8440}" type="slidenum">
              <a:rPr kumimoji="0" lang="en-US" altLang="ja-JP" sz="2000"/>
              <a:pPr/>
              <a:t>2</a:t>
            </a:fld>
            <a:endParaRPr kumimoji="0" lang="en-US" altLang="ja-JP" sz="2000"/>
          </a:p>
        </p:txBody>
      </p:sp>
      <p:graphicFrame>
        <p:nvGraphicFramePr>
          <p:cNvPr id="1026" name="Object 5"/>
          <p:cNvGraphicFramePr>
            <a:graphicFrameLocks noChangeAspect="1"/>
          </p:cNvGraphicFramePr>
          <p:nvPr/>
        </p:nvGraphicFramePr>
        <p:xfrm>
          <a:off x="0" y="931863"/>
          <a:ext cx="8886825" cy="5308600"/>
        </p:xfrm>
        <a:graphic>
          <a:graphicData uri="http://schemas.openxmlformats.org/presentationml/2006/ole">
            <mc:AlternateContent xmlns:mc="http://schemas.openxmlformats.org/markup-compatibility/2006">
              <mc:Choice xmlns:v="urn:schemas-microsoft-com:vml" Requires="v">
                <p:oleObj spid="_x0000_s1041" r:id="rId3" imgW="8888738" imgH="5310076" progId="Excel.Chart.8">
                  <p:embed/>
                </p:oleObj>
              </mc:Choice>
              <mc:Fallback>
                <p:oleObj r:id="rId3" imgW="8888738" imgH="5310076"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1863"/>
                        <a:ext cx="888682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687" name="Text Box 7"/>
          <p:cNvSpPr txBox="1">
            <a:spLocks noChangeArrowheads="1"/>
          </p:cNvSpPr>
          <p:nvPr/>
        </p:nvSpPr>
        <p:spPr bwMode="auto">
          <a:xfrm>
            <a:off x="6365875" y="457200"/>
            <a:ext cx="2309813" cy="523875"/>
          </a:xfrm>
          <a:prstGeom prst="rect">
            <a:avLst/>
          </a:prstGeom>
          <a:solidFill>
            <a:schemeClr val="bg1"/>
          </a:solidFill>
          <a:ln w="9525">
            <a:solidFill>
              <a:schemeClr val="tx1"/>
            </a:solidFill>
            <a:miter lim="800000"/>
            <a:headEnd/>
            <a:tailEnd/>
          </a:ln>
          <a:effectLst/>
          <a:extLst/>
        </p:spPr>
        <p:txBody>
          <a:bodyPr>
            <a:spAutoFit/>
          </a:bodyPr>
          <a:lstStyle/>
          <a:p>
            <a:pPr algn="ctr" eaLnBrk="1" hangingPunct="1">
              <a:defRPr/>
            </a:pPr>
            <a:r>
              <a:rPr lang="en-US" altLang="ja-JP" sz="1400" b="1" u="none" dirty="0">
                <a:solidFill>
                  <a:srgbClr val="0000FF"/>
                </a:solidFill>
                <a:effectLst>
                  <a:outerShdw blurRad="38100" dist="38100" dir="2700000" algn="tl">
                    <a:srgbClr val="C0C0C0"/>
                  </a:outerShdw>
                </a:effectLst>
                <a:ea typeface="HG丸ｺﾞｼｯｸM-PRO" pitchFamily="49" charset="-128"/>
              </a:rPr>
              <a:t>As of  May 28, 2018</a:t>
            </a:r>
            <a:br>
              <a:rPr lang="en-US" altLang="ja-JP" sz="1400" b="1" u="none" dirty="0">
                <a:solidFill>
                  <a:srgbClr val="0000FF"/>
                </a:solidFill>
                <a:effectLst>
                  <a:outerShdw blurRad="38100" dist="38100" dir="2700000" algn="tl">
                    <a:srgbClr val="C0C0C0"/>
                  </a:outerShdw>
                </a:effectLst>
                <a:ea typeface="HG丸ｺﾞｼｯｸM-PRO" pitchFamily="49" charset="-128"/>
              </a:rPr>
            </a:br>
            <a:r>
              <a:rPr lang="en-US" altLang="ja-JP" sz="1400" b="1" u="none" dirty="0">
                <a:solidFill>
                  <a:srgbClr val="0000FF"/>
                </a:solidFill>
                <a:effectLst>
                  <a:outerShdw blurRad="38100" dist="38100" dir="2700000" algn="tl">
                    <a:srgbClr val="C0C0C0"/>
                  </a:outerShdw>
                </a:effectLst>
                <a:ea typeface="HG丸ｺﾞｼｯｸM-PRO" pitchFamily="49" charset="-128"/>
              </a:rPr>
              <a:t>Over 1300 members</a:t>
            </a:r>
            <a:endParaRPr lang="ja-JP" altLang="en-US" sz="1400" u="none" dirty="0">
              <a:solidFill>
                <a:srgbClr val="0000FF"/>
              </a:solidFill>
              <a:ea typeface="HG丸ｺﾞｼｯｸM-PRO" pitchFamily="49" charset="-128"/>
            </a:endParaRPr>
          </a:p>
        </p:txBody>
      </p:sp>
      <p:sp>
        <p:nvSpPr>
          <p:cNvPr id="1030" name="Text Box 8"/>
          <p:cNvSpPr txBox="1">
            <a:spLocks noChangeArrowheads="1"/>
          </p:cNvSpPr>
          <p:nvPr/>
        </p:nvSpPr>
        <p:spPr bwMode="auto">
          <a:xfrm>
            <a:off x="8101013" y="6092825"/>
            <a:ext cx="596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sz="1200" b="1" u="none"/>
              <a:t>year</a:t>
            </a:r>
            <a:endParaRPr lang="ja-JP" altLang="en-US" sz="1200" b="1" u="none"/>
          </a:p>
        </p:txBody>
      </p:sp>
      <p:sp>
        <p:nvSpPr>
          <p:cNvPr id="1031" name="Line 9"/>
          <p:cNvSpPr>
            <a:spLocks noChangeShapeType="1"/>
          </p:cNvSpPr>
          <p:nvPr/>
        </p:nvSpPr>
        <p:spPr bwMode="auto">
          <a:xfrm flipH="1">
            <a:off x="8470900" y="1143000"/>
            <a:ext cx="165100" cy="2413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ja-JP" altLang="en-US"/>
          </a:p>
        </p:txBody>
      </p:sp>
      <p:sp>
        <p:nvSpPr>
          <p:cNvPr id="1032" name="Line 10"/>
          <p:cNvSpPr>
            <a:spLocks noChangeShapeType="1"/>
          </p:cNvSpPr>
          <p:nvPr/>
        </p:nvSpPr>
        <p:spPr bwMode="auto">
          <a:xfrm>
            <a:off x="8174038" y="981075"/>
            <a:ext cx="285750" cy="2159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 name="Text Box 7"/>
          <p:cNvSpPr txBox="1">
            <a:spLocks noChangeArrowheads="1"/>
          </p:cNvSpPr>
          <p:nvPr/>
        </p:nvSpPr>
        <p:spPr bwMode="auto">
          <a:xfrm>
            <a:off x="1619250" y="2338388"/>
            <a:ext cx="1800225" cy="461962"/>
          </a:xfrm>
          <a:prstGeom prst="rect">
            <a:avLst/>
          </a:prstGeom>
          <a:solidFill>
            <a:schemeClr val="bg1"/>
          </a:solidFill>
          <a:ln w="9525">
            <a:solidFill>
              <a:schemeClr val="tx1"/>
            </a:solidFill>
            <a:miter lim="800000"/>
            <a:headEnd/>
            <a:tailEnd/>
          </a:ln>
          <a:effectLst/>
          <a:extLst/>
        </p:spPr>
        <p:txBody>
          <a:bodyPr>
            <a:spAutoFit/>
          </a:bodyPr>
          <a:lstStyle/>
          <a:p>
            <a:pPr algn="ctr" eaLnBrk="1" hangingPunct="1">
              <a:defRPr/>
            </a:pPr>
            <a:r>
              <a:rPr lang="en-US" altLang="ja-JP" sz="1200" b="1" u="none" dirty="0">
                <a:solidFill>
                  <a:srgbClr val="0000FF"/>
                </a:solidFill>
                <a:effectLst>
                  <a:outerShdw blurRad="38100" dist="38100" dir="2700000" algn="tl">
                    <a:srgbClr val="000000">
                      <a:alpha val="43137"/>
                    </a:srgbClr>
                  </a:outerShdw>
                </a:effectLst>
                <a:ea typeface="HG丸ｺﾞｼｯｸM-PRO" pitchFamily="49" charset="-128"/>
              </a:rPr>
              <a:t>Supporting membership was introduced</a:t>
            </a:r>
            <a:endParaRPr lang="ja-JP" altLang="en-US" sz="1200" b="1" u="none" dirty="0">
              <a:solidFill>
                <a:srgbClr val="0000FF"/>
              </a:solidFill>
              <a:effectLst>
                <a:outerShdw blurRad="38100" dist="38100" dir="2700000" algn="tl">
                  <a:srgbClr val="000000">
                    <a:alpha val="43137"/>
                  </a:srgbClr>
                </a:outerShdw>
              </a:effectLst>
              <a:ea typeface="HG丸ｺﾞｼｯｸM-PRO" pitchFamily="49" charset="-128"/>
            </a:endParaRPr>
          </a:p>
        </p:txBody>
      </p:sp>
      <p:sp>
        <p:nvSpPr>
          <p:cNvPr id="1034" name="Line 10"/>
          <p:cNvSpPr>
            <a:spLocks noChangeShapeType="1"/>
          </p:cNvSpPr>
          <p:nvPr/>
        </p:nvSpPr>
        <p:spPr bwMode="auto">
          <a:xfrm>
            <a:off x="3206750" y="2614613"/>
            <a:ext cx="285750" cy="2159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5" name="Text Box 8"/>
          <p:cNvSpPr txBox="1">
            <a:spLocks noChangeArrowheads="1"/>
          </p:cNvSpPr>
          <p:nvPr/>
        </p:nvSpPr>
        <p:spPr bwMode="auto">
          <a:xfrm>
            <a:off x="684213" y="6381750"/>
            <a:ext cx="275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 typeface="Monotype Sorts"/>
              <a:buNone/>
            </a:pPr>
            <a:r>
              <a:rPr lang="en-US" altLang="ja-JP" sz="1200" i="1">
                <a:solidFill>
                  <a:srgbClr val="0066FF"/>
                </a:solidFill>
              </a:rPr>
              <a:t>Creating IP Vision for the World</a:t>
            </a:r>
            <a:endParaRPr kumimoji="0" lang="en-US" altLang="ja-JP" sz="1200" i="1">
              <a:solidFill>
                <a:srgbClr val="0066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円/楕円 156"/>
          <p:cNvSpPr/>
          <p:nvPr/>
        </p:nvSpPr>
        <p:spPr>
          <a:xfrm>
            <a:off x="250825" y="3979863"/>
            <a:ext cx="4860925" cy="2617787"/>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6" name="角丸四角形 155"/>
          <p:cNvSpPr/>
          <p:nvPr/>
        </p:nvSpPr>
        <p:spPr>
          <a:xfrm rot="20349661">
            <a:off x="4410075" y="709613"/>
            <a:ext cx="3894138" cy="4427537"/>
          </a:xfrm>
          <a:prstGeom prst="roundRect">
            <a:avLst>
              <a:gd name="adj" fmla="val 13404"/>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077" name="スライド番号プレースホルダー 4"/>
          <p:cNvSpPr>
            <a:spLocks noGrp="1"/>
          </p:cNvSpPr>
          <p:nvPr>
            <p:ph type="sldNum" sz="quarter" idx="10"/>
          </p:nvPr>
        </p:nvSpPr>
        <p:spPr>
          <a:xfrm>
            <a:off x="8053388" y="6380163"/>
            <a:ext cx="1090612"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5B2F7844-CDAF-46BA-B749-F8E0EB529DB0}" type="slidenum">
              <a:rPr kumimoji="0" lang="en-US" altLang="ja-JP" sz="2000">
                <a:solidFill>
                  <a:srgbClr val="000000"/>
                </a:solidFill>
              </a:rPr>
              <a:pPr/>
              <a:t>3</a:t>
            </a:fld>
            <a:endParaRPr kumimoji="0" lang="en-US" altLang="ja-JP" sz="2000">
              <a:solidFill>
                <a:srgbClr val="000000"/>
              </a:solidFill>
            </a:endParaRPr>
          </a:p>
        </p:txBody>
      </p:sp>
      <p:sp>
        <p:nvSpPr>
          <p:cNvPr id="3078" name="Rectangle 4"/>
          <p:cNvSpPr>
            <a:spLocks noChangeArrowheads="1"/>
          </p:cNvSpPr>
          <p:nvPr/>
        </p:nvSpPr>
        <p:spPr bwMode="auto">
          <a:xfrm>
            <a:off x="1258888" y="115888"/>
            <a:ext cx="7705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sz="3200">
              <a:solidFill>
                <a:srgbClr val="0000FF"/>
              </a:solidFill>
              <a:latin typeface="HG丸ｺﾞｼｯｸM-PRO" panose="020F0600000000000000" pitchFamily="50" charset="-128"/>
              <a:ea typeface="HG丸ｺﾞｼｯｸM-PRO" panose="020F0600000000000000" pitchFamily="50" charset="-128"/>
            </a:endParaRPr>
          </a:p>
        </p:txBody>
      </p:sp>
      <p:sp>
        <p:nvSpPr>
          <p:cNvPr id="43" name="タイトル 1"/>
          <p:cNvSpPr txBox="1">
            <a:spLocks/>
          </p:cNvSpPr>
          <p:nvPr/>
        </p:nvSpPr>
        <p:spPr>
          <a:xfrm>
            <a:off x="1349375" y="260350"/>
            <a:ext cx="5743575" cy="576263"/>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45720" indent="0" algn="l">
              <a:buFont typeface="Georgia" pitchFamily="18" charset="0"/>
              <a:buNone/>
              <a:defRPr/>
            </a:pPr>
            <a:r>
              <a:rPr lang="en-US" altLang="ja-JP" sz="2800" u="none"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JIPA Members (cont.)</a:t>
            </a:r>
          </a:p>
        </p:txBody>
      </p:sp>
      <p:sp>
        <p:nvSpPr>
          <p:cNvPr id="78" name="角丸四角形 77"/>
          <p:cNvSpPr/>
          <p:nvPr/>
        </p:nvSpPr>
        <p:spPr>
          <a:xfrm>
            <a:off x="6645275" y="5265738"/>
            <a:ext cx="2263775" cy="1217612"/>
          </a:xfrm>
          <a:prstGeom prst="roundRect">
            <a:avLst/>
          </a:prstGeom>
          <a:noFill/>
          <a:ln>
            <a:solidFill>
              <a:srgbClr val="9D01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3081" name="Picture 6" descr="C:\Users\tsuchiya\Desktop\logo\MPhead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4610100"/>
            <a:ext cx="23034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4" descr="C:\Users\tsuchiya\Desktop\logo\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325" y="4300538"/>
            <a:ext cx="1041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2654300"/>
            <a:ext cx="2686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48" descr="http://www.mitsuichemicals.com/img/logo.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5338" y="976313"/>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1" descr="C:\Users\tsuchiya\Desktop\logo\ga2012_brand_sloga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7238" y="3992563"/>
            <a:ext cx="1119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2" descr="C:\Users\tsuchiya\Desktop\logo\corp_id_small.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088" y="4846638"/>
            <a:ext cx="10810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4675" y="4686300"/>
            <a:ext cx="7604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6" descr="C:\Users\tsuchiya\Desktop\logo\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3088" y="5464175"/>
            <a:ext cx="1247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7375" y="4933950"/>
            <a:ext cx="1041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9" descr="C:\Users\tsuchiya\Desktop\logo\logo_01.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6038" y="5253038"/>
            <a:ext cx="101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89450" y="1838325"/>
            <a:ext cx="10683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37" descr="C:\Users\tsuchiya\Desktop\logo\head_logo_0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32463" y="1871663"/>
            <a:ext cx="91281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38" descr="C:\Users\tsuchiya\Desktop\logo\header_logo04.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025" y="1825625"/>
            <a:ext cx="7191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06913" y="2320925"/>
            <a:ext cx="143986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4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88250" y="3856038"/>
            <a:ext cx="10906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45" descr="C:\Users\tsuchiya\Desktop\logo\teijin.g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84725" y="3562350"/>
            <a:ext cx="11080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32513" y="3498850"/>
            <a:ext cx="12890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5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83475" y="3444875"/>
            <a:ext cx="1270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52" descr="C:\Users\tsuchiya\Desktop\logo\logo_ci_01.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33963" y="4162425"/>
            <a:ext cx="490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5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87525" y="4362450"/>
            <a:ext cx="12795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4" descr="C:\Users\tsuchiya\Desktop\logo\mcid_004.gi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24513" y="1020763"/>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8" descr="C:\Users\tsuchiya\Desktop\logo\logo_hd.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54750" y="2306638"/>
            <a:ext cx="22304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5625" y="4164013"/>
            <a:ext cx="10048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64463" y="5418138"/>
            <a:ext cx="9445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5" descr="C:\Users\tsuchiya\Desktop\logo\100132121.gi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24663" y="1073150"/>
            <a:ext cx="1270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5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08738" y="3884613"/>
            <a:ext cx="1019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61" descr="ASAHI GLASS CO.,LTD">
            <a:hlinkClick r:id="rId30" tooltip="ASAHI GLASS CO.,LTD"/>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33875" y="2703513"/>
            <a:ext cx="20701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43" descr="C:\Users\tsuchiya\Desktop\logo\kanbo.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50175" y="4165600"/>
            <a:ext cx="7366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72" descr="Energia 中国電力">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04025" y="5419725"/>
            <a:ext cx="741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7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812088" y="5853113"/>
            <a:ext cx="6667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80" descr="OMRON">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40138" y="5195888"/>
            <a:ext cx="8858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8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598863" y="5610225"/>
            <a:ext cx="12652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83" descr="YASKAWA">
            <a:hlinkClick r:id="rId39"/>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392488" y="5911850"/>
            <a:ext cx="10128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89" descr="CITIZEN">
            <a:hlinkClick r:id="rId41"/>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162300" y="4999038"/>
            <a:ext cx="8731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9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27288" y="5445125"/>
            <a:ext cx="11477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6" name="グループ化 4"/>
          <p:cNvGrpSpPr>
            <a:grpSpLocks/>
          </p:cNvGrpSpPr>
          <p:nvPr/>
        </p:nvGrpSpPr>
        <p:grpSpPr bwMode="auto">
          <a:xfrm>
            <a:off x="4545013" y="3097213"/>
            <a:ext cx="2644775" cy="249237"/>
            <a:chOff x="4498551" y="3549954"/>
            <a:chExt cx="2834081" cy="249309"/>
          </a:xfrm>
        </p:grpSpPr>
        <p:pic>
          <p:nvPicPr>
            <p:cNvPr id="3154" name="Picture 95" descr="Asahi Kasei Creating for Tomorrow">
              <a:hlinkClick r:id="rId44"/>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498551" y="3609698"/>
              <a:ext cx="2724793" cy="15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正方形/長方形 116"/>
            <p:cNvSpPr/>
            <p:nvPr/>
          </p:nvSpPr>
          <p:spPr>
            <a:xfrm>
              <a:off x="5781202" y="3549954"/>
              <a:ext cx="1551430" cy="24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pic>
        <p:nvPicPr>
          <p:cNvPr id="3117" name="Picture 42" descr="C:\Users\tsuchiya\Desktop\logo\shiseido.gif"/>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797425" y="3856038"/>
            <a:ext cx="12858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98" descr="TOTO"/>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262688" y="3143250"/>
            <a:ext cx="668337"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100" descr="Shimizu Corporation - Today's Work, Tomorrow's heritag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899275" y="5946775"/>
            <a:ext cx="8016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102" descr="FURUKAWA ELECTRIC CO., LTD.">
            <a:hlinkClick r:id="rId49"/>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973263" y="5929313"/>
            <a:ext cx="1162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10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524750" y="3146425"/>
            <a:ext cx="7794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106" descr="Nikon">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971675" y="5265738"/>
            <a:ext cx="4873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112" descr="NTT DOCOMO">
            <a:hlinkClick r:id="rId54"/>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430588" y="4229100"/>
            <a:ext cx="741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24" descr="C:\Users\tsuchiya\Desktop\logo\symbolmark.gif"/>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394075" y="4546600"/>
            <a:ext cx="8397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角丸四角形 125"/>
          <p:cNvSpPr/>
          <p:nvPr/>
        </p:nvSpPr>
        <p:spPr>
          <a:xfrm>
            <a:off x="430213" y="976313"/>
            <a:ext cx="3903662" cy="2959100"/>
          </a:xfrm>
          <a:prstGeom prst="roundRect">
            <a:avLst>
              <a:gd name="adj" fmla="val 11772"/>
            </a:avLst>
          </a:prstGeom>
          <a:solidFill>
            <a:schemeClr val="bg1"/>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7" name="正方形/長方形 126"/>
          <p:cNvSpPr/>
          <p:nvPr/>
        </p:nvSpPr>
        <p:spPr>
          <a:xfrm>
            <a:off x="6754813" y="476250"/>
            <a:ext cx="1481137" cy="468313"/>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dirty="0">
                <a:solidFill>
                  <a:schemeClr val="bg1"/>
                </a:solidFill>
              </a:rPr>
              <a:t>Chemistry</a:t>
            </a:r>
            <a:endParaRPr lang="ja-JP" altLang="en-US" sz="2000" dirty="0">
              <a:solidFill>
                <a:schemeClr val="bg1"/>
              </a:solidFill>
            </a:endParaRPr>
          </a:p>
        </p:txBody>
      </p:sp>
      <p:sp>
        <p:nvSpPr>
          <p:cNvPr id="128" name="正方形/長方形 127"/>
          <p:cNvSpPr/>
          <p:nvPr/>
        </p:nvSpPr>
        <p:spPr>
          <a:xfrm>
            <a:off x="6443663" y="6308725"/>
            <a:ext cx="982662" cy="349250"/>
          </a:xfrm>
          <a:prstGeom prst="rect">
            <a:avLst/>
          </a:prstGeom>
          <a:solidFill>
            <a:srgbClr val="9D0148"/>
          </a:solidFill>
          <a:ln>
            <a:solidFill>
              <a:srgbClr val="9D01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dirty="0">
                <a:solidFill>
                  <a:schemeClr val="bg1"/>
                </a:solidFill>
              </a:rPr>
              <a:t>Others</a:t>
            </a:r>
            <a:r>
              <a:rPr lang="en-US" altLang="ja-JP" dirty="0">
                <a:solidFill>
                  <a:schemeClr val="bg1"/>
                </a:solidFill>
              </a:rPr>
              <a:t>.</a:t>
            </a:r>
            <a:endParaRPr lang="ja-JP" altLang="en-US" dirty="0">
              <a:solidFill>
                <a:schemeClr val="bg1"/>
              </a:solidFill>
            </a:endParaRPr>
          </a:p>
        </p:txBody>
      </p:sp>
      <p:graphicFrame>
        <p:nvGraphicFramePr>
          <p:cNvPr id="3074" name="オブジェクト 2"/>
          <p:cNvGraphicFramePr>
            <a:graphicFrameLocks noChangeAspect="1"/>
          </p:cNvGraphicFramePr>
          <p:nvPr/>
        </p:nvGraphicFramePr>
        <p:xfrm>
          <a:off x="466725" y="1541463"/>
          <a:ext cx="1339850" cy="204787"/>
        </p:xfrm>
        <a:graphic>
          <a:graphicData uri="http://schemas.openxmlformats.org/presentationml/2006/ole">
            <mc:AlternateContent xmlns:mc="http://schemas.openxmlformats.org/markup-compatibility/2006">
              <mc:Choice xmlns:v="urn:schemas-microsoft-com:vml" Requires="v">
                <p:oleObj spid="_x0000_s3161" name="Photo Editor Photo" r:id="rId57" imgW="1314286" imgH="228571" progId="MSPhotoEd.3">
                  <p:embed/>
                </p:oleObj>
              </mc:Choice>
              <mc:Fallback>
                <p:oleObj name="Photo Editor Photo" r:id="rId57" imgW="1314286" imgH="228571" progId="MSPhotoEd.3">
                  <p:embed/>
                  <p:pic>
                    <p:nvPicPr>
                      <p:cNvPr id="0" name="オブジェクト 2"/>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466725" y="1541463"/>
                        <a:ext cx="133985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28" name="Picture 3" descr="C:\Users\tsuchiya\Desktop\logo\logo_nissan2012.pn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146425" y="1212850"/>
            <a:ext cx="482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4" descr="C:\Users\tsuchiya\Desktop\logo\hondalogo_01.gif"/>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938338" y="1509713"/>
            <a:ext cx="11541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6" descr="C:\Users\tsuchiya\Desktop\logo\corporatesymbol.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90575" y="1852613"/>
            <a:ext cx="8429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Picture 7" descr="C:\Users\tsuchiya\Desktop\logo\identity.pn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619250" y="1930400"/>
            <a:ext cx="14001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Picture 1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884488" y="2747963"/>
            <a:ext cx="1339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Picture 33" descr="C:\Users\tsuchiya\Desktop\logo\header_logo.gif"/>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079750" y="2306638"/>
            <a:ext cx="855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2" descr="C:\Users\tsuchiya\Desktop\logo\MHI2012head_logo.gif"/>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87375" y="3494088"/>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Picture 3" descr="C:\Users\tsuchiya\Desktop\logo\ejfe-logo.gif"/>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47688" y="2478088"/>
            <a:ext cx="24399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Picture 27"/>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896938" y="2932113"/>
            <a:ext cx="7572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7" name="Picture 49"/>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3719513" y="1220788"/>
            <a:ext cx="5111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Picture 57" descr="NIPPON STEEL &amp; SUMITOMO METAL">
            <a:hlinkClick r:id="rId69"/>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2046288" y="2878138"/>
            <a:ext cx="838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5" descr="KOBELCO">
            <a:hlinkClick r:id="rId71"/>
          </p:cNvPr>
          <p:cNvPicPr>
            <a:picLocks noChangeAspect="1" noChangeArrowheads="1"/>
          </p:cNvPicPr>
          <p:nvPr/>
        </p:nvPicPr>
        <p:blipFill>
          <a:blip r:embed="rId72"/>
          <a:srcRect/>
          <a:stretch>
            <a:fillRect/>
          </a:stretch>
        </p:blipFill>
        <p:spPr bwMode="auto">
          <a:xfrm>
            <a:off x="3189288" y="3173413"/>
            <a:ext cx="819150" cy="173037"/>
          </a:xfrm>
          <a:prstGeom prst="rect">
            <a:avLst/>
          </a:prstGeom>
          <a:solidFill>
            <a:schemeClr val="accent1">
              <a:lumMod val="50000"/>
            </a:schemeClr>
          </a:solidFill>
        </p:spPr>
      </p:pic>
      <p:pic>
        <p:nvPicPr>
          <p:cNvPr id="3140" name="Picture 92" descr="KOBELCO">
            <a:hlinkClick r:id="rId73"/>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243138" y="3654425"/>
            <a:ext cx="83661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1" name="Picture 110" descr="YKK"/>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328988" y="3629025"/>
            <a:ext cx="63976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67" descr="株式会社豊田自動織機">
            <a:hlinkClick r:id="rId76"/>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079750" y="2008188"/>
            <a:ext cx="11128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59" descr="Shionogi &amp; Co., Ltd.">
            <a:hlinkClick r:id="rId78"/>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5149850" y="4906963"/>
            <a:ext cx="2200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44" name="グループ化 2"/>
          <p:cNvGrpSpPr>
            <a:grpSpLocks/>
          </p:cNvGrpSpPr>
          <p:nvPr/>
        </p:nvGrpSpPr>
        <p:grpSpPr bwMode="auto">
          <a:xfrm>
            <a:off x="3254375" y="4003675"/>
            <a:ext cx="1289050" cy="358775"/>
            <a:chOff x="3247499" y="4136318"/>
            <a:chExt cx="1288782" cy="358314"/>
          </a:xfrm>
        </p:grpSpPr>
        <p:pic>
          <p:nvPicPr>
            <p:cNvPr id="3152" name="Picture 87"/>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3247499" y="4213836"/>
              <a:ext cx="1288782" cy="28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角丸四角形 147"/>
            <p:cNvSpPr/>
            <p:nvPr/>
          </p:nvSpPr>
          <p:spPr>
            <a:xfrm>
              <a:off x="3996643" y="4136318"/>
              <a:ext cx="539638" cy="3583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pic>
        <p:nvPicPr>
          <p:cNvPr id="3145" name="Picture 80" descr="MITSUBISHI Changes for the Bette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820738" y="4073525"/>
            <a:ext cx="7524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6" name="Picture 19" descr="C:\Users\tsuchiya\Desktop\logo\h1_sonylogo.gif"/>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557213" y="4484688"/>
            <a:ext cx="1044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7" name="Picture 78" descr="Fuji Electric Co.,LTD">
            <a:hlinkClick r:id="rId83"/>
          </p:cNvPr>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328988" y="6180138"/>
            <a:ext cx="121443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8" name="Picture 75" descr="Yahoo! JAPAN">
            <a:hlinkClick r:id="rId85"/>
          </p:cNvPr>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79438" y="5895975"/>
            <a:ext cx="11525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正方形/長方形 152"/>
          <p:cNvSpPr/>
          <p:nvPr/>
        </p:nvSpPr>
        <p:spPr>
          <a:xfrm>
            <a:off x="2554288" y="6453188"/>
            <a:ext cx="2673350" cy="349250"/>
          </a:xfrm>
          <a:prstGeom prst="rect">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dirty="0">
                <a:solidFill>
                  <a:schemeClr val="bg1"/>
                </a:solidFill>
              </a:rPr>
              <a:t>Electric/Electronics</a:t>
            </a:r>
            <a:endParaRPr lang="ja-JP" altLang="en-US" sz="2000" dirty="0">
              <a:solidFill>
                <a:schemeClr val="bg1"/>
              </a:solidFill>
            </a:endParaRPr>
          </a:p>
        </p:txBody>
      </p:sp>
      <p:pic>
        <p:nvPicPr>
          <p:cNvPr id="3150" name="Picture 4"/>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7615238" y="1509713"/>
            <a:ext cx="6223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正方形/長方形 157"/>
          <p:cNvSpPr/>
          <p:nvPr/>
        </p:nvSpPr>
        <p:spPr>
          <a:xfrm>
            <a:off x="112713" y="1020763"/>
            <a:ext cx="2111375" cy="376237"/>
          </a:xfrm>
          <a:prstGeom prst="rect">
            <a:avLst/>
          </a:prstGeom>
          <a:solidFill>
            <a:srgbClr val="FFFF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dirty="0">
                <a:solidFill>
                  <a:srgbClr val="0000FF"/>
                </a:solidFill>
              </a:rPr>
              <a:t>Metal/</a:t>
            </a:r>
            <a:r>
              <a:rPr lang="en-US" altLang="ja-JP" sz="2000" dirty="0" err="1">
                <a:solidFill>
                  <a:srgbClr val="0000FF"/>
                </a:solidFill>
              </a:rPr>
              <a:t>Machinary</a:t>
            </a:r>
            <a:endParaRPr lang="ja-JP" altLang="en-US" sz="2000" dirty="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CFC3AD57-AE58-493F-B184-415F65BF746F}" type="slidenum">
              <a:rPr lang="en-US" altLang="ja-JP" sz="2000">
                <a:solidFill>
                  <a:srgbClr val="000000"/>
                </a:solidFill>
                <a:latin typeface="Tahoma" panose="020B0604030504040204" pitchFamily="34" charset="0"/>
              </a:rPr>
              <a:pPr/>
              <a:t>4</a:t>
            </a:fld>
            <a:endParaRPr lang="en-US" altLang="ja-JP" sz="2000">
              <a:solidFill>
                <a:srgbClr val="000000"/>
              </a:solidFill>
              <a:latin typeface="Tahoma" panose="020B0604030504040204" pitchFamily="34" charset="0"/>
            </a:endParaRPr>
          </a:p>
        </p:txBody>
      </p:sp>
      <p:sp>
        <p:nvSpPr>
          <p:cNvPr id="3" name="Rectangle 4"/>
          <p:cNvSpPr>
            <a:spLocks noChangeArrowheads="1"/>
          </p:cNvSpPr>
          <p:nvPr/>
        </p:nvSpPr>
        <p:spPr bwMode="auto">
          <a:xfrm>
            <a:off x="893763" y="117475"/>
            <a:ext cx="8358187" cy="647700"/>
          </a:xfrm>
          <a:prstGeom prst="rect">
            <a:avLst/>
          </a:prstGeom>
          <a:noFill/>
          <a:ln w="9525">
            <a:noFill/>
            <a:miter lim="800000"/>
            <a:headEnd/>
            <a:tailEnd/>
          </a:ln>
        </p:spPr>
        <p:txBody>
          <a:bodyPr anchor="b"/>
          <a:lstStyle/>
          <a:p>
            <a:pPr algn="ctr" eaLnBrk="1" hangingPunct="1">
              <a:defRPr/>
            </a:pPr>
            <a:r>
              <a:rPr lang="en-US" altLang="ja-JP" sz="2800" b="1" u="none"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rPr>
              <a:t>Erroneously-Filed Elements and Parts</a:t>
            </a:r>
          </a:p>
        </p:txBody>
      </p:sp>
      <p:sp>
        <p:nvSpPr>
          <p:cNvPr id="5" name="コンテンツ プレースホルダー 2"/>
          <p:cNvSpPr txBox="1">
            <a:spLocks/>
          </p:cNvSpPr>
          <p:nvPr/>
        </p:nvSpPr>
        <p:spPr>
          <a:xfrm>
            <a:off x="539750" y="981075"/>
            <a:ext cx="8277225" cy="3024188"/>
          </a:xfrm>
          <a:prstGeom prst="rect">
            <a:avLst/>
          </a:prstGeom>
        </p:spPr>
        <p:txBody>
          <a:bodyPr/>
          <a:lstStyle>
            <a:lvl1pPr marL="342900" indent="-342900" algn="l" rtl="0" eaLnBrk="0" fontAlgn="base" hangingPunct="0">
              <a:spcBef>
                <a:spcPct val="20000"/>
              </a:spcBef>
              <a:spcAft>
                <a:spcPct val="0"/>
              </a:spcAft>
              <a:buBlip>
                <a:blip r:embed="rId2"/>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u"/>
              <a:defRPr/>
            </a:pPr>
            <a:r>
              <a:rPr lang="en-US" altLang="ja-JP" sz="2400" u="none" kern="0" dirty="0" smtClean="0"/>
              <a:t>Utilization of “Correction”</a:t>
            </a:r>
          </a:p>
          <a:p>
            <a:pPr>
              <a:buFontTx/>
              <a:buNone/>
              <a:defRPr/>
            </a:pPr>
            <a:endParaRPr lang="en-US" altLang="ja-JP" sz="1800" u="none" kern="0" dirty="0" smtClean="0"/>
          </a:p>
          <a:p>
            <a:pPr>
              <a:buFontTx/>
              <a:buNone/>
              <a:defRPr/>
            </a:pPr>
            <a:r>
              <a:rPr lang="en-US" altLang="ja-JP" sz="2400" u="none" kern="0" dirty="0" smtClean="0"/>
              <a:t>  Incorporation by reference cases: 2017</a:t>
            </a:r>
            <a:endParaRPr lang="en-US" altLang="ja-JP" sz="2200" u="none" kern="0" dirty="0" smtClean="0"/>
          </a:p>
          <a:p>
            <a:pPr>
              <a:defRPr/>
            </a:pPr>
            <a:endParaRPr lang="ja-JP" altLang="en-US" u="none" kern="0" dirty="0" smtClean="0"/>
          </a:p>
        </p:txBody>
      </p:sp>
      <p:graphicFrame>
        <p:nvGraphicFramePr>
          <p:cNvPr id="6" name="表 5"/>
          <p:cNvGraphicFramePr>
            <a:graphicFrameLocks noGrp="1"/>
          </p:cNvGraphicFramePr>
          <p:nvPr/>
        </p:nvGraphicFramePr>
        <p:xfrm>
          <a:off x="1331913" y="2276475"/>
          <a:ext cx="6096000" cy="1008112"/>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65312">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504056">
                <a:tc>
                  <a:txBody>
                    <a:bodyPr/>
                    <a:lstStyle/>
                    <a:p>
                      <a:pPr algn="ctr"/>
                      <a:r>
                        <a:rPr kumimoji="1" lang="en-US" altLang="ja-JP" dirty="0" smtClean="0">
                          <a:solidFill>
                            <a:schemeClr val="tx1"/>
                          </a:solidFill>
                        </a:rPr>
                        <a:t>RO</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SIPO</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EPO</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JPO</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USPTO</a:t>
                      </a:r>
                      <a:endParaRPr kumimoji="1" lang="ja-JP" altLang="en-US" dirty="0">
                        <a:solidFill>
                          <a:schemeClr val="tx1"/>
                        </a:solidFill>
                      </a:endParaRPr>
                    </a:p>
                  </a:txBody>
                  <a:tcPr anchor="ctr"/>
                </a:tc>
                <a:extLst>
                  <a:ext uri="{0D108BD9-81ED-4DB2-BD59-A6C34878D82A}">
                    <a16:rowId xmlns:a16="http://schemas.microsoft.com/office/drawing/2014/main" val="10000"/>
                  </a:ext>
                </a:extLst>
              </a:tr>
              <a:tr h="504056">
                <a:tc>
                  <a:txBody>
                    <a:bodyPr/>
                    <a:lstStyle/>
                    <a:p>
                      <a:pPr algn="ctr"/>
                      <a:r>
                        <a:rPr kumimoji="1" lang="en-US" altLang="ja-JP" dirty="0" smtClean="0"/>
                        <a:t>No. of cases</a:t>
                      </a:r>
                      <a:endParaRPr kumimoji="1" lang="ja-JP" altLang="en-US" dirty="0"/>
                    </a:p>
                  </a:txBody>
                  <a:tcPr anchor="ctr"/>
                </a:tc>
                <a:tc>
                  <a:txBody>
                    <a:bodyPr/>
                    <a:lstStyle/>
                    <a:p>
                      <a:pPr algn="ctr"/>
                      <a:r>
                        <a:rPr kumimoji="1" lang="en-US" altLang="ja-JP" dirty="0" smtClean="0"/>
                        <a:t>56</a:t>
                      </a:r>
                      <a:endParaRPr kumimoji="1" lang="ja-JP" altLang="en-US" dirty="0"/>
                    </a:p>
                  </a:txBody>
                  <a:tcPr anchor="ctr"/>
                </a:tc>
                <a:tc>
                  <a:txBody>
                    <a:bodyPr/>
                    <a:lstStyle/>
                    <a:p>
                      <a:pPr algn="ctr"/>
                      <a:r>
                        <a:rPr kumimoji="1" lang="en-US" altLang="ja-JP" dirty="0" smtClean="0"/>
                        <a:t>59</a:t>
                      </a:r>
                      <a:endParaRPr kumimoji="1" lang="ja-JP" altLang="en-US" dirty="0"/>
                    </a:p>
                  </a:txBody>
                  <a:tcPr anchor="ctr"/>
                </a:tc>
                <a:tc>
                  <a:txBody>
                    <a:bodyPr/>
                    <a:lstStyle/>
                    <a:p>
                      <a:pPr algn="ctr"/>
                      <a:r>
                        <a:rPr kumimoji="1" lang="en-US" altLang="ja-JP" dirty="0" smtClean="0"/>
                        <a:t>1</a:t>
                      </a:r>
                      <a:endParaRPr kumimoji="1" lang="ja-JP" altLang="en-US" dirty="0"/>
                    </a:p>
                  </a:txBody>
                  <a:tcPr anchor="ctr"/>
                </a:tc>
                <a:tc>
                  <a:txBody>
                    <a:bodyPr/>
                    <a:lstStyle/>
                    <a:p>
                      <a:pPr algn="ctr"/>
                      <a:r>
                        <a:rPr kumimoji="1" lang="en-US" altLang="ja-JP" dirty="0" smtClean="0"/>
                        <a:t>55</a:t>
                      </a:r>
                      <a:endParaRPr kumimoji="1" lang="ja-JP" altLang="en-US" dirty="0"/>
                    </a:p>
                  </a:txBody>
                  <a:tcPr anchor="ctr"/>
                </a:tc>
                <a:extLst>
                  <a:ext uri="{0D108BD9-81ED-4DB2-BD59-A6C34878D82A}">
                    <a16:rowId xmlns:a16="http://schemas.microsoft.com/office/drawing/2014/main" val="10001"/>
                  </a:ext>
                </a:extLst>
              </a:tr>
            </a:tbl>
          </a:graphicData>
        </a:graphic>
      </p:graphicFrame>
      <p:sp>
        <p:nvSpPr>
          <p:cNvPr id="7" name="コンテンツ プレースホルダー 2"/>
          <p:cNvSpPr txBox="1">
            <a:spLocks/>
          </p:cNvSpPr>
          <p:nvPr/>
        </p:nvSpPr>
        <p:spPr>
          <a:xfrm>
            <a:off x="504825" y="3573463"/>
            <a:ext cx="8170863" cy="1035050"/>
          </a:xfrm>
          <a:prstGeom prst="rect">
            <a:avLst/>
          </a:prstGeom>
        </p:spPr>
        <p:txBody>
          <a:bodyPr/>
          <a:lstStyle>
            <a:lvl1pPr marL="342900" indent="-342900" algn="l" rtl="0" eaLnBrk="0" fontAlgn="base" hangingPunct="0">
              <a:spcBef>
                <a:spcPct val="20000"/>
              </a:spcBef>
              <a:spcAft>
                <a:spcPct val="0"/>
              </a:spcAft>
              <a:buBlip>
                <a:blip r:embed="rId2"/>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Tx/>
              <a:buNone/>
              <a:defRPr/>
            </a:pPr>
            <a:r>
              <a:rPr lang="en-US" altLang="ja-JP" sz="2400" u="none" kern="0" dirty="0" smtClean="0"/>
              <a:t>Why don’t Japanese applicants use this system?</a:t>
            </a:r>
          </a:p>
          <a:p>
            <a:pPr>
              <a:buFontTx/>
              <a:buNone/>
              <a:defRPr/>
            </a:pPr>
            <a:endParaRPr lang="en-US" altLang="ja-JP" sz="1400" u="none" kern="0" dirty="0" smtClean="0"/>
          </a:p>
          <a:p>
            <a:pPr marL="0" indent="0">
              <a:buFontTx/>
              <a:buNone/>
              <a:defRPr/>
            </a:pPr>
            <a:r>
              <a:rPr lang="en-US" altLang="ja-JP" sz="2000" u="none" kern="0" dirty="0" smtClean="0"/>
              <a:t>Are Japanese applicants cautious in preparation of documents to file?</a:t>
            </a:r>
          </a:p>
          <a:p>
            <a:pPr marL="0" indent="0">
              <a:buFontTx/>
              <a:buNone/>
              <a:defRPr/>
            </a:pPr>
            <a:r>
              <a:rPr lang="en-US" altLang="ja-JP" sz="2000" u="none" kern="0" dirty="0" smtClean="0"/>
              <a:t>Don’t Japanese applicants care about the documents after filing?</a:t>
            </a:r>
          </a:p>
          <a:p>
            <a:pPr marL="0" indent="0">
              <a:buFontTx/>
              <a:buNone/>
              <a:defRPr/>
            </a:pPr>
            <a:endParaRPr lang="en-US" altLang="ja-JP" sz="1400" u="none" kern="0" dirty="0" smtClean="0"/>
          </a:p>
          <a:p>
            <a:pPr marL="0" indent="0">
              <a:buFontTx/>
              <a:buNone/>
              <a:defRPr/>
            </a:pPr>
            <a:r>
              <a:rPr lang="en-US" altLang="ja-JP" sz="2400" u="none" kern="0" dirty="0" smtClean="0"/>
              <a:t>                     The reason is unknown…</a:t>
            </a:r>
            <a:endParaRPr lang="ja-JP" altLang="en-US" sz="2400" u="none" kern="0" dirty="0" smtClean="0"/>
          </a:p>
        </p:txBody>
      </p:sp>
    </p:spTree>
    <p:extLst>
      <p:ext uri="{BB962C8B-B14F-4D97-AF65-F5344CB8AC3E}">
        <p14:creationId xmlns:p14="http://schemas.microsoft.com/office/powerpoint/2010/main" val="414551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CFC3AD57-AE58-493F-B184-415F65BF746F}" type="slidenum">
              <a:rPr lang="en-US" altLang="ja-JP" sz="2000">
                <a:solidFill>
                  <a:srgbClr val="000000"/>
                </a:solidFill>
                <a:latin typeface="Tahoma" panose="020B0604030504040204" pitchFamily="34" charset="0"/>
              </a:rPr>
              <a:pPr/>
              <a:t>5</a:t>
            </a:fld>
            <a:endParaRPr lang="en-US" altLang="ja-JP" sz="2000">
              <a:solidFill>
                <a:srgbClr val="000000"/>
              </a:solidFill>
              <a:latin typeface="Tahoma" panose="020B0604030504040204" pitchFamily="34" charset="0"/>
            </a:endParaRPr>
          </a:p>
        </p:txBody>
      </p:sp>
      <p:sp>
        <p:nvSpPr>
          <p:cNvPr id="3" name="Rectangle 4"/>
          <p:cNvSpPr>
            <a:spLocks noChangeArrowheads="1"/>
          </p:cNvSpPr>
          <p:nvPr/>
        </p:nvSpPr>
        <p:spPr bwMode="auto">
          <a:xfrm>
            <a:off x="893763" y="117475"/>
            <a:ext cx="8358187" cy="647700"/>
          </a:xfrm>
          <a:prstGeom prst="rect">
            <a:avLst/>
          </a:prstGeom>
          <a:noFill/>
          <a:ln w="9525">
            <a:noFill/>
            <a:miter lim="800000"/>
            <a:headEnd/>
            <a:tailEnd/>
          </a:ln>
        </p:spPr>
        <p:txBody>
          <a:bodyPr anchor="b"/>
          <a:lstStyle/>
          <a:p>
            <a:pPr algn="ctr" eaLnBrk="1" hangingPunct="1">
              <a:defRPr/>
            </a:pPr>
            <a:r>
              <a:rPr lang="en-US" altLang="ja-JP" sz="2800" b="1" u="none"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rPr>
              <a:t>Erroneously-Filed Elements and Parts</a:t>
            </a:r>
          </a:p>
        </p:txBody>
      </p:sp>
      <p:sp>
        <p:nvSpPr>
          <p:cNvPr id="5" name="コンテンツ プレースホルダー 2"/>
          <p:cNvSpPr txBox="1">
            <a:spLocks/>
          </p:cNvSpPr>
          <p:nvPr/>
        </p:nvSpPr>
        <p:spPr>
          <a:xfrm>
            <a:off x="0" y="981075"/>
            <a:ext cx="9540875" cy="2808288"/>
          </a:xfrm>
          <a:prstGeom prst="rect">
            <a:avLst/>
          </a:prstGeom>
        </p:spPr>
        <p:txBody>
          <a:bodyPr/>
          <a:lstStyle>
            <a:lvl1pPr marL="342900" indent="-342900" algn="l" rtl="0" eaLnBrk="0" fontAlgn="base" hangingPunct="0">
              <a:spcBef>
                <a:spcPct val="20000"/>
              </a:spcBef>
              <a:spcAft>
                <a:spcPct val="0"/>
              </a:spcAft>
              <a:buBlip>
                <a:blip r:embed="rId2"/>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u"/>
              <a:defRPr/>
            </a:pPr>
            <a:r>
              <a:rPr lang="en-US" altLang="ja-JP" sz="2400" u="none" kern="0" dirty="0" smtClean="0"/>
              <a:t>Is the “Correction” system unimportant for Japanese applicants?</a:t>
            </a:r>
          </a:p>
          <a:p>
            <a:pPr>
              <a:buFontTx/>
              <a:buNone/>
              <a:defRPr/>
            </a:pPr>
            <a:endParaRPr lang="en-US" altLang="ja-JP" sz="2400" u="none" kern="0" dirty="0" smtClean="0"/>
          </a:p>
          <a:p>
            <a:pPr lvl="1">
              <a:buFont typeface="Arial" panose="020B0604020202020204" pitchFamily="34" charset="0"/>
              <a:buChar char="•"/>
              <a:defRPr/>
            </a:pPr>
            <a:r>
              <a:rPr lang="en-US" altLang="ja-JP" sz="2200" u="none" kern="0" dirty="0" smtClean="0"/>
              <a:t>No, it isn’t.</a:t>
            </a:r>
          </a:p>
          <a:p>
            <a:pPr marL="812800" lvl="1" indent="-355600">
              <a:buFontTx/>
              <a:buNone/>
              <a:defRPr/>
            </a:pPr>
            <a:r>
              <a:rPr lang="en-US" altLang="ja-JP" sz="2200" u="none" kern="0" dirty="0" smtClean="0"/>
              <a:t>    The system </a:t>
            </a:r>
            <a:r>
              <a:rPr lang="en-US" altLang="ja-JP" sz="2000" u="none" kern="0" dirty="0" smtClean="0"/>
              <a:t>is important in the perspective of the third party.</a:t>
            </a:r>
          </a:p>
          <a:p>
            <a:pPr marL="812800" lvl="1" indent="-355600">
              <a:buFontTx/>
              <a:buNone/>
              <a:defRPr/>
            </a:pPr>
            <a:endParaRPr lang="en-US" altLang="ja-JP" sz="2200" u="none" kern="0" dirty="0" smtClean="0"/>
          </a:p>
          <a:p>
            <a:pPr lvl="1">
              <a:buFont typeface="Arial" panose="020B0604020202020204" pitchFamily="34" charset="0"/>
              <a:buChar char="•"/>
              <a:defRPr/>
            </a:pPr>
            <a:r>
              <a:rPr lang="en-US" altLang="ja-JP" sz="2200" u="none" kern="0" dirty="0" smtClean="0"/>
              <a:t>No, it won’t.</a:t>
            </a:r>
          </a:p>
          <a:p>
            <a:pPr lvl="1">
              <a:buFontTx/>
              <a:buNone/>
              <a:defRPr/>
            </a:pPr>
            <a:r>
              <a:rPr lang="en-US" altLang="ja-JP" sz="2200" u="none" kern="0" dirty="0" smtClean="0"/>
              <a:t>    The system is important for all of the applicants, </a:t>
            </a:r>
          </a:p>
          <a:p>
            <a:pPr lvl="1">
              <a:buFontTx/>
              <a:buNone/>
              <a:defRPr/>
            </a:pPr>
            <a:r>
              <a:rPr lang="en-US" altLang="ja-JP" sz="2200" u="none" kern="0" dirty="0" smtClean="0"/>
              <a:t>    even for the applicants who do not use the system now.</a:t>
            </a:r>
          </a:p>
          <a:p>
            <a:pPr lvl="1">
              <a:buFontTx/>
              <a:buNone/>
              <a:defRPr/>
            </a:pPr>
            <a:r>
              <a:rPr lang="en-US" altLang="ja-JP" sz="2200" u="none" kern="0" dirty="0" smtClean="0"/>
              <a:t>    The system works as a safety net,</a:t>
            </a:r>
          </a:p>
          <a:p>
            <a:pPr lvl="1">
              <a:buFontTx/>
              <a:buNone/>
              <a:defRPr/>
            </a:pPr>
            <a:r>
              <a:rPr lang="en-US" altLang="ja-JP" sz="2200" u="none" kern="0" dirty="0" smtClean="0"/>
              <a:t>    so they might use the system in future when they make mistakes.</a:t>
            </a:r>
          </a:p>
          <a:p>
            <a:pPr lvl="1">
              <a:buFontTx/>
              <a:buNone/>
              <a:defRPr/>
            </a:pPr>
            <a:r>
              <a:rPr lang="en-US" altLang="ja-JP" sz="2200" u="none" kern="0" dirty="0" smtClean="0"/>
              <a:t>    It is important that the system will be available </a:t>
            </a:r>
          </a:p>
          <a:p>
            <a:pPr lvl="1">
              <a:buFontTx/>
              <a:buNone/>
              <a:defRPr/>
            </a:pPr>
            <a:r>
              <a:rPr lang="en-US" altLang="ja-JP" sz="2200" u="none" kern="0" dirty="0" smtClean="0"/>
              <a:t>    for any applicants equally.</a:t>
            </a:r>
          </a:p>
        </p:txBody>
      </p:sp>
    </p:spTree>
    <p:extLst>
      <p:ext uri="{BB962C8B-B14F-4D97-AF65-F5344CB8AC3E}">
        <p14:creationId xmlns:p14="http://schemas.microsoft.com/office/powerpoint/2010/main" val="2981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CFC3AD57-AE58-493F-B184-415F65BF746F}" type="slidenum">
              <a:rPr lang="en-US" altLang="ja-JP" sz="2000">
                <a:solidFill>
                  <a:srgbClr val="000000"/>
                </a:solidFill>
                <a:latin typeface="Tahoma" panose="020B0604030504040204" pitchFamily="34" charset="0"/>
              </a:rPr>
              <a:pPr/>
              <a:t>6</a:t>
            </a:fld>
            <a:endParaRPr lang="en-US" altLang="ja-JP" sz="2000">
              <a:solidFill>
                <a:srgbClr val="000000"/>
              </a:solidFill>
              <a:latin typeface="Tahoma" panose="020B0604030504040204" pitchFamily="34" charset="0"/>
            </a:endParaRPr>
          </a:p>
        </p:txBody>
      </p:sp>
      <p:sp>
        <p:nvSpPr>
          <p:cNvPr id="3" name="Rectangle 4"/>
          <p:cNvSpPr>
            <a:spLocks noChangeArrowheads="1"/>
          </p:cNvSpPr>
          <p:nvPr/>
        </p:nvSpPr>
        <p:spPr bwMode="auto">
          <a:xfrm>
            <a:off x="893763" y="117475"/>
            <a:ext cx="8358187" cy="647700"/>
          </a:xfrm>
          <a:prstGeom prst="rect">
            <a:avLst/>
          </a:prstGeom>
          <a:noFill/>
          <a:ln w="9525">
            <a:noFill/>
            <a:miter lim="800000"/>
            <a:headEnd/>
            <a:tailEnd/>
          </a:ln>
        </p:spPr>
        <p:txBody>
          <a:bodyPr anchor="b"/>
          <a:lstStyle/>
          <a:p>
            <a:pPr algn="ctr" eaLnBrk="1" hangingPunct="1">
              <a:defRPr/>
            </a:pPr>
            <a:r>
              <a:rPr lang="en-US" altLang="ja-JP" sz="2800" b="1" u="none"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rPr>
              <a:t>Erroneously-Filed Elements and Parts</a:t>
            </a:r>
          </a:p>
        </p:txBody>
      </p:sp>
      <p:sp>
        <p:nvSpPr>
          <p:cNvPr id="4" name="コンテンツ プレースホルダー 2"/>
          <p:cNvSpPr txBox="1">
            <a:spLocks/>
          </p:cNvSpPr>
          <p:nvPr/>
        </p:nvSpPr>
        <p:spPr>
          <a:xfrm>
            <a:off x="539750" y="981075"/>
            <a:ext cx="8277225" cy="2808288"/>
          </a:xfrm>
          <a:prstGeom prst="rect">
            <a:avLst/>
          </a:prstGeom>
        </p:spPr>
        <p:txBody>
          <a:bodyPr/>
          <a:lstStyle>
            <a:lvl1pPr marL="342900" indent="-342900" algn="l" rtl="0" eaLnBrk="0" fontAlgn="base" hangingPunct="0">
              <a:spcBef>
                <a:spcPct val="20000"/>
              </a:spcBef>
              <a:spcAft>
                <a:spcPct val="0"/>
              </a:spcAft>
              <a:buBlip>
                <a:blip r:embed="rId2"/>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u"/>
              <a:defRPr/>
            </a:pPr>
            <a:r>
              <a:rPr lang="en-US" altLang="ja-JP" sz="2400" u="none" kern="0" dirty="0" smtClean="0"/>
              <a:t>We are generally able to accept the proposal </a:t>
            </a:r>
            <a:r>
              <a:rPr lang="en-US" altLang="ja-JP" sz="2400" u="none" kern="0" dirty="0"/>
              <a:t>from International Bureau </a:t>
            </a:r>
            <a:r>
              <a:rPr lang="en-US" altLang="ja-JP" sz="2400" u="none" kern="0" dirty="0" smtClean="0"/>
              <a:t>to allow applicants to correct erroneously filed elements and parts of the international application.</a:t>
            </a:r>
          </a:p>
          <a:p>
            <a:pPr>
              <a:buFont typeface="Wingdings" panose="05000000000000000000" pitchFamily="2" charset="2"/>
              <a:buChar char="u"/>
              <a:defRPr/>
            </a:pPr>
            <a:endParaRPr lang="en-US" altLang="ja-JP" sz="2400" u="none" kern="0" dirty="0" smtClean="0"/>
          </a:p>
          <a:p>
            <a:pPr lvl="1">
              <a:buFont typeface="Arial" panose="020B0604020202020204" pitchFamily="34" charset="0"/>
              <a:buChar char="•"/>
              <a:defRPr/>
            </a:pPr>
            <a:r>
              <a:rPr lang="en-US" altLang="ja-JP" sz="2200" u="none" kern="0" dirty="0" smtClean="0"/>
              <a:t>Expand safety net for applicants to file international applications</a:t>
            </a:r>
          </a:p>
          <a:p>
            <a:pPr lvl="1">
              <a:buFont typeface="Arial" panose="020B0604020202020204" pitchFamily="34" charset="0"/>
              <a:buChar char="•"/>
              <a:defRPr/>
            </a:pPr>
            <a:r>
              <a:rPr lang="en-US" altLang="ja-JP" sz="2200" u="none" kern="0" dirty="0" smtClean="0"/>
              <a:t>Reduce a risk of losing appropriate protection for inventions, due to an error occurred when it is filed.</a:t>
            </a:r>
          </a:p>
          <a:p>
            <a:pPr lvl="1">
              <a:buFont typeface="Arial" panose="020B0604020202020204" pitchFamily="34" charset="0"/>
              <a:buChar char="•"/>
              <a:defRPr/>
            </a:pPr>
            <a:r>
              <a:rPr lang="en-US" altLang="ja-JP" sz="2200" u="none" kern="0" dirty="0" smtClean="0"/>
              <a:t>According to the questionnaire survey we did in 2017, many members of JIPA hope expansion of opportunities for correction in their applications. </a:t>
            </a:r>
          </a:p>
          <a:p>
            <a:pPr>
              <a:defRPr/>
            </a:pPr>
            <a:endParaRPr lang="ja-JP" altLang="en-US" u="none" kern="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99100B90-E55F-46A8-8A1A-2FF9B5CFDB10}" type="slidenum">
              <a:rPr lang="en-US" altLang="ja-JP" sz="2000">
                <a:solidFill>
                  <a:srgbClr val="000000"/>
                </a:solidFill>
                <a:latin typeface="Tahoma" panose="020B0604030504040204" pitchFamily="34" charset="0"/>
              </a:rPr>
              <a:pPr/>
              <a:t>7</a:t>
            </a:fld>
            <a:endParaRPr lang="en-US" altLang="ja-JP" sz="2000">
              <a:solidFill>
                <a:srgbClr val="000000"/>
              </a:solidFill>
              <a:latin typeface="Tahoma" panose="020B0604030504040204" pitchFamily="34" charset="0"/>
            </a:endParaRPr>
          </a:p>
        </p:txBody>
      </p:sp>
      <p:sp>
        <p:nvSpPr>
          <p:cNvPr id="3" name="Rectangle 4"/>
          <p:cNvSpPr>
            <a:spLocks noChangeArrowheads="1"/>
          </p:cNvSpPr>
          <p:nvPr/>
        </p:nvSpPr>
        <p:spPr bwMode="auto">
          <a:xfrm>
            <a:off x="893763" y="117475"/>
            <a:ext cx="8358187" cy="647700"/>
          </a:xfrm>
          <a:prstGeom prst="rect">
            <a:avLst/>
          </a:prstGeom>
          <a:noFill/>
          <a:ln w="9525">
            <a:noFill/>
            <a:miter lim="800000"/>
            <a:headEnd/>
            <a:tailEnd/>
          </a:ln>
        </p:spPr>
        <p:txBody>
          <a:bodyPr anchor="b"/>
          <a:lstStyle/>
          <a:p>
            <a:pPr algn="ctr" eaLnBrk="1" hangingPunct="1">
              <a:defRPr/>
            </a:pPr>
            <a:r>
              <a:rPr lang="en-US" altLang="ja-JP" sz="2800" b="1" u="none"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rPr>
              <a:t>Erroneously-Filed Elements and Parts</a:t>
            </a:r>
          </a:p>
        </p:txBody>
      </p:sp>
      <p:sp>
        <p:nvSpPr>
          <p:cNvPr id="4" name="コンテンツ プレースホルダー 2"/>
          <p:cNvSpPr txBox="1">
            <a:spLocks/>
          </p:cNvSpPr>
          <p:nvPr/>
        </p:nvSpPr>
        <p:spPr>
          <a:xfrm>
            <a:off x="539750" y="981075"/>
            <a:ext cx="8277225" cy="2808288"/>
          </a:xfrm>
          <a:prstGeom prst="rect">
            <a:avLst/>
          </a:prstGeom>
        </p:spPr>
        <p:txBody>
          <a:bodyPr/>
          <a:lstStyle>
            <a:lvl1pPr marL="342900" indent="-342900" algn="l" rtl="0" eaLnBrk="0" fontAlgn="base" hangingPunct="0">
              <a:spcBef>
                <a:spcPct val="20000"/>
              </a:spcBef>
              <a:spcAft>
                <a:spcPct val="0"/>
              </a:spcAft>
              <a:buBlip>
                <a:blip r:embed="rId2"/>
              </a:buBlip>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u"/>
              <a:defRPr/>
            </a:pPr>
            <a:r>
              <a:rPr lang="en-US" altLang="ja-JP" sz="2400" u="none" kern="0" dirty="0" smtClean="0"/>
              <a:t>Some members concern in third parties’ view point that there might be possibility to overuse the correction </a:t>
            </a:r>
            <a:r>
              <a:rPr lang="en-US" altLang="ja-JP" sz="2400" u="none" kern="0" dirty="0"/>
              <a:t>of erroneously filed elements and parts of the international </a:t>
            </a:r>
            <a:r>
              <a:rPr lang="en-US" altLang="ja-JP" sz="2400" u="none" kern="0" dirty="0" smtClean="0"/>
              <a:t>application. </a:t>
            </a:r>
          </a:p>
          <a:p>
            <a:pPr>
              <a:buFont typeface="Wingdings" panose="05000000000000000000" pitchFamily="2" charset="2"/>
              <a:buChar char="u"/>
              <a:defRPr/>
            </a:pPr>
            <a:endParaRPr lang="en-US" altLang="ja-JP" sz="2400" u="none" kern="0" dirty="0" smtClean="0"/>
          </a:p>
          <a:p>
            <a:pPr lvl="1">
              <a:buFont typeface="Arial" panose="020B0604020202020204" pitchFamily="34" charset="0"/>
              <a:buChar char="•"/>
              <a:defRPr/>
            </a:pPr>
            <a:r>
              <a:rPr lang="en-US" altLang="ja-JP" sz="2200" u="none" kern="0" dirty="0" smtClean="0"/>
              <a:t>Increase a burden to watch competitors’ applications</a:t>
            </a:r>
          </a:p>
          <a:p>
            <a:pPr lvl="1">
              <a:buFont typeface="Arial" panose="020B0604020202020204" pitchFamily="34" charset="0"/>
              <a:buChar char="•"/>
              <a:defRPr/>
            </a:pPr>
            <a:r>
              <a:rPr lang="en-US" altLang="ja-JP" sz="2200" u="none" kern="0" dirty="0" smtClean="0"/>
              <a:t>Removal of erroneously filed elements and parts may expand exclusive right inappropriately. </a:t>
            </a:r>
            <a:endParaRPr lang="en-US" altLang="ja-JP" u="none" kern="0" dirty="0"/>
          </a:p>
          <a:p>
            <a:pPr lvl="1">
              <a:buFont typeface="Arial" panose="020B0604020202020204" pitchFamily="34" charset="0"/>
              <a:buChar char="•"/>
              <a:defRPr/>
            </a:pPr>
            <a:endParaRPr lang="en-US" altLang="ja-JP" sz="2200" u="none" kern="0" dirty="0" smtClean="0"/>
          </a:p>
          <a:p>
            <a:pPr>
              <a:buFont typeface="Wingdings" panose="05000000000000000000" pitchFamily="2" charset="2"/>
              <a:buChar char="u"/>
              <a:defRPr/>
            </a:pPr>
            <a:r>
              <a:rPr lang="en-US" altLang="ja-JP" sz="2400" u="none" kern="0" dirty="0" smtClean="0"/>
              <a:t>We think appropriate limitation is required to correct </a:t>
            </a:r>
            <a:r>
              <a:rPr lang="en-US" altLang="ja-JP" sz="2400" u="none" kern="0" dirty="0"/>
              <a:t>erroneously filed elements and parts of the international application.</a:t>
            </a:r>
            <a:endParaRPr lang="en-US" altLang="ja-JP" sz="2400" u="none" kern="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番号プレースホルダー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fld id="{39DAA7E5-45F7-425E-B4A1-B57552C67F6C}" type="slidenum">
              <a:rPr lang="en-US" altLang="ja-JP" sz="2000">
                <a:solidFill>
                  <a:srgbClr val="000000"/>
                </a:solidFill>
                <a:latin typeface="Tahoma" panose="020B0604030504040204" pitchFamily="34" charset="0"/>
              </a:rPr>
              <a:pPr/>
              <a:t>8</a:t>
            </a:fld>
            <a:endParaRPr lang="en-US" altLang="ja-JP" sz="2000">
              <a:solidFill>
                <a:srgbClr val="000000"/>
              </a:solidFill>
              <a:latin typeface="Tahoma" panose="020B0604030504040204" pitchFamily="34" charset="0"/>
            </a:endParaRPr>
          </a:p>
        </p:txBody>
      </p:sp>
      <p:sp>
        <p:nvSpPr>
          <p:cNvPr id="3" name="Rectangle 4"/>
          <p:cNvSpPr>
            <a:spLocks noChangeArrowheads="1"/>
          </p:cNvSpPr>
          <p:nvPr/>
        </p:nvSpPr>
        <p:spPr bwMode="auto">
          <a:xfrm>
            <a:off x="893763" y="117475"/>
            <a:ext cx="8358187" cy="647700"/>
          </a:xfrm>
          <a:prstGeom prst="rect">
            <a:avLst/>
          </a:prstGeom>
          <a:noFill/>
          <a:ln w="9525">
            <a:noFill/>
            <a:miter lim="800000"/>
            <a:headEnd/>
            <a:tailEnd/>
          </a:ln>
        </p:spPr>
        <p:txBody>
          <a:bodyPr anchor="b"/>
          <a:lstStyle/>
          <a:p>
            <a:pPr algn="ctr" eaLnBrk="1" hangingPunct="1">
              <a:defRPr/>
            </a:pPr>
            <a:r>
              <a:rPr lang="en-US" altLang="ja-JP" sz="2800" b="1" u="none"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rPr>
              <a:t>Erroneously-Filed Elements and Parts</a:t>
            </a:r>
          </a:p>
        </p:txBody>
      </p:sp>
      <p:sp>
        <p:nvSpPr>
          <p:cNvPr id="89092" name="コンテンツ プレースホルダー 2"/>
          <p:cNvSpPr txBox="1">
            <a:spLocks/>
          </p:cNvSpPr>
          <p:nvPr/>
        </p:nvSpPr>
        <p:spPr bwMode="auto">
          <a:xfrm>
            <a:off x="539750" y="981075"/>
            <a:ext cx="82772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400" u="sng">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u="sng">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u="sng">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u="sng">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u="sng">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u="sng">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Font typeface="Wingdings" panose="05000000000000000000" pitchFamily="2" charset="2"/>
              <a:buChar char="u"/>
            </a:pPr>
            <a:r>
              <a:rPr lang="en-US" altLang="ja-JP" u="none">
                <a:latin typeface="Tahoma" panose="020B0604030504040204" pitchFamily="34" charset="0"/>
              </a:rPr>
              <a:t>In regard of the correction of erroneously filed elements and parts of the international application, some members made proposal as examples. We introduce 4 opinions as below.</a:t>
            </a:r>
          </a:p>
          <a:p>
            <a:pPr>
              <a:spcBef>
                <a:spcPct val="20000"/>
              </a:spcBef>
              <a:buFont typeface="Wingdings" panose="05000000000000000000" pitchFamily="2" charset="2"/>
              <a:buChar char="u"/>
            </a:pPr>
            <a:endParaRPr lang="en-US" altLang="ja-JP" u="none">
              <a:latin typeface="Tahoma" panose="020B0604030504040204" pitchFamily="34" charset="0"/>
            </a:endParaRPr>
          </a:p>
          <a:p>
            <a:pPr>
              <a:spcBef>
                <a:spcPct val="20000"/>
              </a:spcBef>
              <a:buFontTx/>
              <a:buAutoNum type="arabicPeriod"/>
            </a:pPr>
            <a:r>
              <a:rPr lang="en-US" altLang="ja-JP" u="none">
                <a:latin typeface="Tahoma" panose="020B0604030504040204" pitchFamily="34" charset="0"/>
              </a:rPr>
              <a:t>Request of the correction should be limited to be made before international publication.</a:t>
            </a:r>
          </a:p>
          <a:p>
            <a:pPr lvl="1">
              <a:spcBef>
                <a:spcPct val="20000"/>
              </a:spcBef>
              <a:buFont typeface="Arial" panose="020B0604020202020204" pitchFamily="34" charset="0"/>
              <a:buChar char="•"/>
            </a:pPr>
            <a:r>
              <a:rPr lang="en-US" altLang="ja-JP" sz="2200" u="none">
                <a:latin typeface="Tahoma" panose="020B0604030504040204" pitchFamily="34" charset="0"/>
              </a:rPr>
              <a:t>Avoid increasing third parties’ burden for watching</a:t>
            </a:r>
          </a:p>
          <a:p>
            <a:pPr lvl="1">
              <a:spcBef>
                <a:spcPct val="20000"/>
              </a:spcBef>
              <a:buFont typeface="Arial" panose="020B0604020202020204" pitchFamily="34" charset="0"/>
              <a:buAutoNum type="arabicPeriod"/>
            </a:pPr>
            <a:endParaRPr lang="en-US" altLang="ja-JP" sz="2200" u="none">
              <a:latin typeface="Tahoma" panose="020B0604030504040204" pitchFamily="34" charset="0"/>
            </a:endParaRPr>
          </a:p>
          <a:p>
            <a:pPr>
              <a:spcBef>
                <a:spcPct val="20000"/>
              </a:spcBef>
              <a:buFontTx/>
              <a:buAutoNum type="arabicPeriod"/>
            </a:pPr>
            <a:r>
              <a:rPr lang="en-US" altLang="ja-JP" u="none">
                <a:latin typeface="Tahoma" panose="020B0604030504040204" pitchFamily="34" charset="0"/>
              </a:rPr>
              <a:t>In request of the correction, applicants should declare why they filed erroneously.</a:t>
            </a:r>
          </a:p>
          <a:p>
            <a:pPr lvl="1">
              <a:spcBef>
                <a:spcPct val="20000"/>
              </a:spcBef>
              <a:buFont typeface="Arial" panose="020B0604020202020204" pitchFamily="34" charset="0"/>
              <a:buChar char="•"/>
            </a:pPr>
            <a:r>
              <a:rPr lang="en-US" altLang="ja-JP" sz="2200" u="none">
                <a:latin typeface="Tahoma" panose="020B0604030504040204" pitchFamily="34" charset="0"/>
              </a:rPr>
              <a:t>Avoid overusing the correction of erroneously filed elements and parts of the international application</a:t>
            </a:r>
          </a:p>
          <a:p>
            <a:pPr>
              <a:spcBef>
                <a:spcPct val="20000"/>
              </a:spcBef>
              <a:buFont typeface="Wingdings" panose="05000000000000000000" pitchFamily="2" charset="2"/>
              <a:buChar char="u"/>
            </a:pPr>
            <a:endParaRPr lang="en-US" altLang="ja-JP" u="none">
              <a:latin typeface="Tahoma" panose="020B0604030504040204" pitchFamily="34" charset="0"/>
            </a:endParaRPr>
          </a:p>
          <a:p>
            <a:pPr>
              <a:spcBef>
                <a:spcPct val="20000"/>
              </a:spcBef>
              <a:buFont typeface="Wingdings" panose="05000000000000000000" pitchFamily="2" charset="2"/>
              <a:buChar char="u"/>
            </a:pPr>
            <a:endParaRPr lang="en-US" altLang="ja-JP" u="none">
              <a:latin typeface="Tahoma" panose="020B0604030504040204" pitchFamily="34" charset="0"/>
            </a:endParaRPr>
          </a:p>
        </p:txBody>
      </p:sp>
    </p:spTree>
  </p:cSld>
  <p:clrMapOvr>
    <a:masterClrMapping/>
  </p:clrMapOvr>
</p:sld>
</file>

<file path=ppt/theme/theme1.xml><?xml version="1.0" encoding="utf-8"?>
<a:theme xmlns:a="http://schemas.openxmlformats.org/drawingml/2006/main" name="1_Global">
  <a:themeElements>
    <a:clrScheme name="1_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1_Global">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rgbClr val="FF0000"/>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sng"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gradFill rotWithShape="0">
          <a:gsLst>
            <a:gs pos="0">
              <a:schemeClr val="bg1"/>
            </a:gs>
            <a:gs pos="100000">
              <a:srgbClr val="FF0000"/>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sng"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1_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1_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1_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1_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1_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1_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1_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1_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Global">
  <a:themeElements>
    <a:clrScheme name="2_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2_Global">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rgbClr val="FF0000"/>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sng"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gradFill rotWithShape="0">
          <a:gsLst>
            <a:gs pos="0">
              <a:schemeClr val="bg1"/>
            </a:gs>
            <a:gs pos="100000">
              <a:srgbClr val="FF0000"/>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sng"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2_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2_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2_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2_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2_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2_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2_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2_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修正JIPAテンプレート（日本語版）">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修正JIPAテンプレート（日本語版）">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修正JIPAテンプレート（日本語版）">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18093</TotalTime>
  <Words>670</Words>
  <Application>Microsoft Office PowerPoint</Application>
  <PresentationFormat>レター サイズ 8.5x11 インチ</PresentationFormat>
  <Paragraphs>103</Paragraphs>
  <Slides>12</Slides>
  <Notes>1</Notes>
  <HiddenSlides>0</HiddenSlides>
  <MMClips>0</MMClips>
  <ScaleCrop>false</ScaleCrop>
  <HeadingPairs>
    <vt:vector size="8" baseType="variant">
      <vt:variant>
        <vt:lpstr>使用されているフォント</vt:lpstr>
      </vt:variant>
      <vt:variant>
        <vt:i4>13</vt:i4>
      </vt:variant>
      <vt:variant>
        <vt:lpstr>テーマ</vt:lpstr>
      </vt:variant>
      <vt:variant>
        <vt:i4>12</vt:i4>
      </vt:variant>
      <vt:variant>
        <vt:lpstr>埋め込まれた OLE サーバー</vt:lpstr>
      </vt:variant>
      <vt:variant>
        <vt:i4>2</vt:i4>
      </vt:variant>
      <vt:variant>
        <vt:lpstr>スライド タイトル</vt:lpstr>
      </vt:variant>
      <vt:variant>
        <vt:i4>12</vt:i4>
      </vt:variant>
    </vt:vector>
  </HeadingPairs>
  <TitlesOfParts>
    <vt:vector size="39" baseType="lpstr">
      <vt:lpstr>CenturyOldst</vt:lpstr>
      <vt:lpstr>HG丸ｺﾞｼｯｸM-PRO</vt:lpstr>
      <vt:lpstr>Monotype Sorts</vt:lpstr>
      <vt:lpstr>ＭＳ Ｐゴシック</vt:lpstr>
      <vt:lpstr>ＭＳ Ｐ明朝</vt:lpstr>
      <vt:lpstr>ＭＳ 明朝</vt:lpstr>
      <vt:lpstr>Arial</vt:lpstr>
      <vt:lpstr>Brush Script MT</vt:lpstr>
      <vt:lpstr>Century</vt:lpstr>
      <vt:lpstr>Georgia</vt:lpstr>
      <vt:lpstr>Tahoma</vt:lpstr>
      <vt:lpstr>Times New Roman</vt:lpstr>
      <vt:lpstr>Wingdings</vt:lpstr>
      <vt:lpstr>1_Global</vt:lpstr>
      <vt:lpstr>2_Global</vt:lpstr>
      <vt:lpstr>修正JIPAテンプレート（日本語版）</vt:lpstr>
      <vt:lpstr>デザインの設定</vt:lpstr>
      <vt:lpstr>1_デザインの設定</vt:lpstr>
      <vt:lpstr>1_修正JIPAテンプレート（日本語版）</vt:lpstr>
      <vt:lpstr>2_デザインの設定</vt:lpstr>
      <vt:lpstr>3_デザインの設定</vt:lpstr>
      <vt:lpstr>2_修正JIPAテンプレート（日本語版）</vt:lpstr>
      <vt:lpstr>4_デザインの設定</vt:lpstr>
      <vt:lpstr>5_デザインの設定</vt:lpstr>
      <vt:lpstr>標準デザイン</vt:lpstr>
      <vt:lpstr>Microsoft Excel グラフ</vt:lpstr>
      <vt:lpstr>Photo Editor Photo</vt:lpstr>
      <vt:lpstr>Japan  Intellectual  Property  Association</vt:lpstr>
      <vt:lpstr>Objectives of JIPA</vt:lpstr>
      <vt:lpstr>Number of members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 very much!</vt:lpstr>
    </vt:vector>
  </TitlesOfParts>
  <Company>日本知的財産協会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nagano;imai;sasaki</dc:creator>
  <cp:lastModifiedBy>SUMIBE-SBIS</cp:lastModifiedBy>
  <cp:revision>740</cp:revision>
  <cp:lastPrinted>2017-07-19T05:55:31Z</cp:lastPrinted>
  <dcterms:created xsi:type="dcterms:W3CDTF">2004-01-28T00:25:52Z</dcterms:created>
  <dcterms:modified xsi:type="dcterms:W3CDTF">2018-06-18T14:32:32Z</dcterms:modified>
</cp:coreProperties>
</file>