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1907" r:id="rId2"/>
    <p:sldId id="1905" r:id="rId3"/>
    <p:sldId id="1906" r:id="rId4"/>
  </p:sldIdLst>
  <p:sldSz cx="9144000" cy="6858000" type="screen4x3"/>
  <p:notesSz cx="6797675" cy="9926638"/>
  <p:custDataLst>
    <p:tags r:id="rId7"/>
  </p:custDataLst>
  <p:defaultTextStyle>
    <a:defPPr rtl="1">
      <a:defRPr lang="en-US"/>
    </a:defPPr>
    <a:lvl1pPr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Arial"/>
        <a:ea typeface="+mn-ea"/>
        <a:cs typeface="Arial"/>
      </a:defRPr>
    </a:lvl1pPr>
    <a:lvl2pPr marL="4572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Arial"/>
        <a:ea typeface="+mn-ea"/>
        <a:cs typeface="Arial"/>
      </a:defRPr>
    </a:lvl2pPr>
    <a:lvl3pPr marL="9144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Arial"/>
        <a:ea typeface="+mn-ea"/>
        <a:cs typeface="Arial"/>
      </a:defRPr>
    </a:lvl3pPr>
    <a:lvl4pPr marL="13716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Arial"/>
        <a:ea typeface="+mn-ea"/>
        <a:cs typeface="Arial"/>
      </a:defRPr>
    </a:lvl4pPr>
    <a:lvl5pPr marL="18288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Arial"/>
        <a:ea typeface="+mn-ea"/>
        <a:cs typeface="Arial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/>
        <a:ea typeface="+mn-ea"/>
        <a:cs typeface="Arial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/>
        <a:ea typeface="+mn-ea"/>
        <a:cs typeface="Arial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/>
        <a:ea typeface="+mn-ea"/>
        <a:cs typeface="Arial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/>
        <a:ea typeface="+mn-ea"/>
        <a:cs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026" userDrawn="1">
          <p15:clr>
            <a:srgbClr val="A4A3A4"/>
          </p15:clr>
        </p15:guide>
        <p15:guide id="2" pos="1791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8" userDrawn="1">
          <p15:clr>
            <a:srgbClr val="A4A3A4"/>
          </p15:clr>
        </p15:guide>
        <p15:guide id="2" pos="214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48" autoAdjust="0"/>
    <p:restoredTop sz="94019" autoAdjust="0"/>
  </p:normalViewPr>
  <p:slideViewPr>
    <p:cSldViewPr>
      <p:cViewPr varScale="1">
        <p:scale>
          <a:sx n="103" d="100"/>
          <a:sy n="103" d="100"/>
        </p:scale>
        <p:origin x="1836" y="126"/>
      </p:cViewPr>
      <p:guideLst>
        <p:guide orient="horz" pos="1026"/>
        <p:guide pos="179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77" d="100"/>
          <a:sy n="77" d="100"/>
        </p:scale>
        <p:origin x="-2094" y="-90"/>
      </p:cViewPr>
      <p:guideLst>
        <p:guide orient="horz" pos="3128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tags" Target="tags/tag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547505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2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556" tIns="47778" rIns="95556" bIns="47778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5" y="2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556" tIns="47778" rIns="95556" bIns="47778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9163" y="744538"/>
            <a:ext cx="4959350" cy="37195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22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153"/>
            <a:ext cx="5438140" cy="4466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556" tIns="47778" rIns="95556" bIns="4777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584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556" tIns="47778" rIns="95556" bIns="47778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5" y="9428584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556" tIns="47778" rIns="95556" bIns="47778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300" smtClean="0"/>
            </a:lvl1pPr>
          </a:lstStyle>
          <a:p>
            <a:pPr>
              <a:defRPr/>
            </a:pPr>
            <a:fld id="{CA84FE9B-D5D4-4B76-87EA-A08EA8B20C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27255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+mn-ea"/>
        <a:cs typeface="Arial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+mn-ea"/>
        <a:cs typeface="Arial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+mn-ea"/>
        <a:cs typeface="Arial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+mn-ea"/>
        <a:cs typeface="Arial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+mn-ea"/>
        <a:cs typeface="Arial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7F2C667-47B2-46C4-80BC-8E1DA185F3D3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6355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7F2C667-47B2-46C4-80BC-8E1DA185F3D3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43570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>
            <a:lum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2800">
                <a:solidFill>
                  <a:srgbClr val="70899B"/>
                </a:solidFill>
              </a:defRPr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4213" y="3860800"/>
            <a:ext cx="6400800" cy="17526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2" name="TextBox 1"/>
          <p:cNvSpPr txBox="1"/>
          <p:nvPr userDrawn="1"/>
        </p:nvSpPr>
        <p:spPr>
          <a:xfrm>
            <a:off x="5684400" y="1818000"/>
            <a:ext cx="1695912" cy="40320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fr-CH" sz="1200" b="1">
                <a:solidFill>
                  <a:srgbClr val="9D0A2B"/>
                </a:solidFill>
              </a:rPr>
              <a:t>The International </a:t>
            </a:r>
            <a:br>
              <a:rPr lang="fr-CH" sz="1200" b="1">
                <a:solidFill>
                  <a:srgbClr val="9D0A2B"/>
                </a:solidFill>
              </a:rPr>
            </a:br>
            <a:r>
              <a:rPr lang="fr-CH" sz="1200" b="1">
                <a:solidFill>
                  <a:srgbClr val="9D0A2B"/>
                </a:solidFill>
              </a:rPr>
              <a:t>Patent System</a:t>
            </a:r>
          </a:p>
        </p:txBody>
      </p:sp>
    </p:spTree>
    <p:extLst>
      <p:ext uri="{BB962C8B-B14F-4D97-AF65-F5344CB8AC3E}">
        <p14:creationId xmlns:p14="http://schemas.microsoft.com/office/powerpoint/2010/main" val="2904961804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C3305F-35F4-4D38-853F-6972B7651A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919930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A1C06C-5FA2-4438-B070-4F16D45DBA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3685690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70899B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Clr>
                <a:srgbClr val="9D0A2B"/>
              </a:buClr>
              <a:buSzPct val="150000"/>
              <a:buFont typeface="Arial" pitchFamily="34" charset="0"/>
              <a:buChar char="■"/>
              <a:defRPr/>
            </a:lvl1pPr>
            <a:lvl2pPr marL="742950" indent="-285750">
              <a:buClr>
                <a:srgbClr val="9D0A2B"/>
              </a:buClr>
              <a:buSzTx/>
              <a:buFont typeface="Wingdings" pitchFamily="2" charset="2"/>
              <a:buChar char="q"/>
              <a:defRPr/>
            </a:lvl2pPr>
            <a:lvl3pPr marL="1143000" indent="-228600">
              <a:buClr>
                <a:srgbClr val="9D0A2B"/>
              </a:buClr>
              <a:buSzTx/>
              <a:buFont typeface="Wingdings" pitchFamily="2" charset="2"/>
              <a:buChar char="§"/>
              <a:defRPr/>
            </a:lvl3pPr>
            <a:lvl4pPr marL="1600200" indent="-228600">
              <a:buClr>
                <a:srgbClr val="9D0A2B"/>
              </a:buClr>
              <a:buSzPct val="150000"/>
              <a:buFont typeface="Arial" pitchFamily="34" charset="0"/>
              <a:buChar char="■"/>
              <a:defRPr/>
            </a:lvl4pPr>
            <a:lvl5pPr marL="2057400" indent="-228600">
              <a:buClr>
                <a:srgbClr val="9D0A2B"/>
              </a:buClr>
              <a:buSzPct val="150000"/>
              <a:buFont typeface="Arial" pitchFamily="34" charset="0"/>
              <a:buChar char="■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5" name="TextBox 4"/>
          <p:cNvSpPr txBox="1"/>
          <p:nvPr userDrawn="1"/>
        </p:nvSpPr>
        <p:spPr>
          <a:xfrm>
            <a:off x="5768" y="6500265"/>
            <a:ext cx="11336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ct val="0"/>
              </a:spcBef>
              <a:defRPr/>
            </a:pPr>
            <a:r>
              <a:rPr lang="en-US" sz="900"/>
              <a:t>2024 rule changes</a:t>
            </a:r>
          </a:p>
          <a:p>
            <a:pPr>
              <a:spcBef>
                <a:spcPct val="0"/>
              </a:spcBef>
              <a:defRPr/>
            </a:pPr>
            <a:r>
              <a:rPr lang="en-US" sz="900"/>
              <a:t>14-05-2024</a:t>
            </a: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2272" y="6069657"/>
            <a:ext cx="1005927" cy="167655"/>
          </a:xfrm>
          <a:prstGeom prst="rect">
            <a:avLst/>
          </a:prstGeom>
        </p:spPr>
      </p:pic>
      <p:sp>
        <p:nvSpPr>
          <p:cNvPr id="6" name="TextBox 5"/>
          <p:cNvSpPr txBox="1"/>
          <p:nvPr userDrawn="1"/>
        </p:nvSpPr>
        <p:spPr>
          <a:xfrm>
            <a:off x="7614000" y="6202800"/>
            <a:ext cx="1422000" cy="30240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fr-CH" sz="800" b="1">
                <a:solidFill>
                  <a:srgbClr val="9D0A2B"/>
                </a:solidFill>
              </a:rPr>
              <a:t>The International </a:t>
            </a:r>
            <a:br>
              <a:rPr lang="fr-CH" sz="800" b="1">
                <a:solidFill>
                  <a:srgbClr val="9D0A2B"/>
                </a:solidFill>
              </a:rPr>
            </a:br>
            <a:r>
              <a:rPr lang="fr-CH" sz="800" b="1">
                <a:solidFill>
                  <a:srgbClr val="9D0A2B"/>
                </a:solidFill>
              </a:rPr>
              <a:t>Patent System</a:t>
            </a:r>
          </a:p>
        </p:txBody>
      </p:sp>
    </p:spTree>
    <p:extLst>
      <p:ext uri="{BB962C8B-B14F-4D97-AF65-F5344CB8AC3E}">
        <p14:creationId xmlns:p14="http://schemas.microsoft.com/office/powerpoint/2010/main" val="2439346655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AB5F7D-D5B1-4D98-B310-16D211F236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900118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238"/>
            <a:ext cx="4038600" cy="4352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238"/>
            <a:ext cx="4038600" cy="4352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517826-A1A8-4B20-83BB-6B4226365D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180580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546D48-0F63-43E9-B47C-935DCDFAA1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6851264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E760F4-0BB2-41F5-A823-5656424847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93471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6D60C8-7BA5-467F-BCD3-E871B6D034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1963622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C813F8-B5E0-463F-B52D-A76CAE1804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2046510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fr-CH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77A5B0-4E40-4836-BF8A-4DD3519947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668257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73238"/>
            <a:ext cx="8229600" cy="4352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 smtClean="0"/>
            </a:lvl1pPr>
          </a:lstStyle>
          <a:p>
            <a:pPr>
              <a:defRPr/>
            </a:pPr>
            <a:fld id="{7F3150A8-B334-48D8-BDDC-A2E01CBB87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fc" descr=" "/>
          <p:cNvSpPr txBox="1"/>
          <p:nvPr userDrawn="1"/>
        </p:nvSpPr>
        <p:spPr>
          <a:xfrm>
            <a:off x="0" y="6537960"/>
            <a:ext cx="9144000" cy="22313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r>
              <a:rPr lang="en-GB" sz="850" b="0" i="0" u="none" baseline="0">
                <a:solidFill>
                  <a:srgbClr val="000000"/>
                </a:solidFill>
                <a:latin typeface="Microsoft Sans Serif" panose="020B0604020202020204" pitchFamily="34" charset="0"/>
              </a:rPr>
              <a:t> 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ransition/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Arial"/>
          <a:cs typeface="Arial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Arial"/>
          <a:cs typeface="Arial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Arial"/>
          <a:cs typeface="Arial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Arial"/>
          <a:cs typeface="Arial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Arial"/>
          <a:cs typeface="Arial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Arial"/>
          <a:cs typeface="Arial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Arial"/>
          <a:cs typeface="Arial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Arial"/>
          <a:cs typeface="Arial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8065CE52-45C2-72D1-3652-9BCA4E5AA09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27584" y="3284984"/>
            <a:ext cx="7920880" cy="2328417"/>
          </a:xfrm>
        </p:spPr>
        <p:txBody>
          <a:bodyPr/>
          <a:lstStyle/>
          <a:p>
            <a:pPr algn="r" rtl="1"/>
            <a:r>
              <a:rPr lang="en-US" sz="3400" b="1" dirty="0" err="1">
                <a:solidFill>
                  <a:srgbClr val="70899B"/>
                </a:solidFill>
              </a:rPr>
              <a:t>التعديلات</a:t>
            </a:r>
            <a:r>
              <a:rPr lang="en-US" sz="3400" b="1" dirty="0">
                <a:solidFill>
                  <a:srgbClr val="70899B"/>
                </a:solidFill>
              </a:rPr>
              <a:t> </a:t>
            </a:r>
            <a:r>
              <a:rPr lang="en-US" sz="3400" b="1" dirty="0" err="1">
                <a:solidFill>
                  <a:srgbClr val="70899B"/>
                </a:solidFill>
              </a:rPr>
              <a:t>على</a:t>
            </a:r>
            <a:r>
              <a:rPr lang="en-US" sz="3400" b="1" dirty="0">
                <a:solidFill>
                  <a:srgbClr val="70899B"/>
                </a:solidFill>
              </a:rPr>
              <a:t> </a:t>
            </a:r>
            <a:r>
              <a:rPr lang="en-US" sz="3400" b="1" dirty="0" err="1">
                <a:solidFill>
                  <a:srgbClr val="70899B"/>
                </a:solidFill>
              </a:rPr>
              <a:t>اللائحة</a:t>
            </a:r>
            <a:r>
              <a:rPr lang="en-US" sz="3400" b="1" dirty="0">
                <a:solidFill>
                  <a:srgbClr val="70899B"/>
                </a:solidFill>
              </a:rPr>
              <a:t> </a:t>
            </a:r>
            <a:r>
              <a:rPr lang="en-US" sz="3400" b="1" dirty="0" err="1">
                <a:solidFill>
                  <a:srgbClr val="70899B"/>
                </a:solidFill>
              </a:rPr>
              <a:t>التنفيذية</a:t>
            </a:r>
            <a:r>
              <a:rPr lang="en-US" sz="3400" b="1" dirty="0">
                <a:solidFill>
                  <a:srgbClr val="70899B"/>
                </a:solidFill>
              </a:rPr>
              <a:t> </a:t>
            </a:r>
            <a:r>
              <a:rPr lang="en-US" sz="3400" b="1" dirty="0" err="1">
                <a:solidFill>
                  <a:srgbClr val="70899B"/>
                </a:solidFill>
              </a:rPr>
              <a:t>لمعاهدة</a:t>
            </a:r>
            <a:r>
              <a:rPr lang="en-US" sz="3400" b="1" dirty="0">
                <a:solidFill>
                  <a:srgbClr val="70899B"/>
                </a:solidFill>
              </a:rPr>
              <a:t> </a:t>
            </a:r>
            <a:r>
              <a:rPr lang="en-US" sz="3400" b="1" dirty="0" err="1">
                <a:solidFill>
                  <a:srgbClr val="70899B"/>
                </a:solidFill>
              </a:rPr>
              <a:t>التعاون</a:t>
            </a:r>
            <a:r>
              <a:rPr lang="en-US" sz="3400" b="1" dirty="0">
                <a:solidFill>
                  <a:srgbClr val="70899B"/>
                </a:solidFill>
              </a:rPr>
              <a:t> </a:t>
            </a:r>
            <a:r>
              <a:rPr lang="en-US" sz="3400" b="1" dirty="0" err="1">
                <a:solidFill>
                  <a:srgbClr val="70899B"/>
                </a:solidFill>
              </a:rPr>
              <a:t>بشأن</a:t>
            </a:r>
            <a:r>
              <a:rPr lang="en-US" sz="3400" b="1" dirty="0">
                <a:solidFill>
                  <a:srgbClr val="70899B"/>
                </a:solidFill>
              </a:rPr>
              <a:t> </a:t>
            </a:r>
            <a:r>
              <a:rPr lang="en-US" sz="3400" b="1" dirty="0" err="1">
                <a:solidFill>
                  <a:srgbClr val="70899B"/>
                </a:solidFill>
              </a:rPr>
              <a:t>البراءات</a:t>
            </a:r>
            <a:r>
              <a:rPr lang="en-US" sz="3400" b="1" dirty="0">
                <a:solidFill>
                  <a:srgbClr val="70899B"/>
                </a:solidFill>
              </a:rPr>
              <a:t> </a:t>
            </a:r>
            <a:r>
              <a:rPr lang="en-US" sz="3400" b="1" dirty="0" err="1">
                <a:solidFill>
                  <a:srgbClr val="70899B"/>
                </a:solidFill>
              </a:rPr>
              <a:t>اعتباراً</a:t>
            </a:r>
            <a:r>
              <a:rPr lang="en-US" sz="3400" b="1" dirty="0">
                <a:solidFill>
                  <a:srgbClr val="70899B"/>
                </a:solidFill>
              </a:rPr>
              <a:t> </a:t>
            </a:r>
            <a:r>
              <a:rPr lang="en-US" sz="3400" b="1" dirty="0" err="1">
                <a:solidFill>
                  <a:srgbClr val="70899B"/>
                </a:solidFill>
              </a:rPr>
              <a:t>من</a:t>
            </a:r>
            <a:r>
              <a:rPr lang="en-US" sz="3400" b="1" dirty="0">
                <a:solidFill>
                  <a:srgbClr val="70899B"/>
                </a:solidFill>
              </a:rPr>
              <a:t> 1</a:t>
            </a:r>
            <a:r>
              <a:rPr lang="ar-SA" sz="3400" b="1" dirty="0">
                <a:solidFill>
                  <a:srgbClr val="70899B"/>
                </a:solidFill>
              </a:rPr>
              <a:t> </a:t>
            </a:r>
            <a:r>
              <a:rPr lang="en-US" sz="3400" b="1" dirty="0" err="1">
                <a:solidFill>
                  <a:srgbClr val="70899B"/>
                </a:solidFill>
              </a:rPr>
              <a:t>يوليو</a:t>
            </a:r>
            <a:r>
              <a:rPr lang="en-US" sz="3400" b="1" dirty="0">
                <a:solidFill>
                  <a:srgbClr val="70899B"/>
                </a:solidFill>
              </a:rPr>
              <a:t> 2024</a:t>
            </a:r>
          </a:p>
          <a:p>
            <a:pPr algn="r" rtl="1"/>
            <a:endParaRPr lang="fr-CH" dirty="0"/>
          </a:p>
        </p:txBody>
      </p:sp>
      <p:pic>
        <p:nvPicPr>
          <p:cNvPr id="4" name="Picture 8" descr="Puce-3_pct">
            <a:extLst>
              <a:ext uri="{FF2B5EF4-FFF2-40B4-BE49-F238E27FC236}">
                <a16:creationId xmlns:a16="http://schemas.microsoft.com/office/drawing/2014/main" id="{BFDD34BC-F0FA-1FD0-273E-D10CA0F01F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358676" y="2780928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59364650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030"/>
            <a:ext cx="9144000" cy="978698"/>
          </a:xfrm>
        </p:spPr>
        <p:txBody>
          <a:bodyPr/>
          <a:lstStyle/>
          <a:p>
            <a:pPr algn="r" rtl="1"/>
            <a:r>
              <a:rPr lang="en-US" sz="3200" dirty="0" err="1"/>
              <a:t>التغييرات</a:t>
            </a:r>
            <a:r>
              <a:rPr lang="en-US" sz="3200" dirty="0"/>
              <a:t> </a:t>
            </a:r>
            <a:r>
              <a:rPr lang="en-US" sz="3200" dirty="0" err="1"/>
              <a:t>المدخلة</a:t>
            </a:r>
            <a:r>
              <a:rPr lang="en-US" sz="3200" dirty="0"/>
              <a:t> </a:t>
            </a:r>
            <a:r>
              <a:rPr lang="en-US" sz="3200" dirty="0" err="1"/>
              <a:t>على</a:t>
            </a:r>
            <a:r>
              <a:rPr lang="en-US" sz="3200" dirty="0"/>
              <a:t> </a:t>
            </a:r>
            <a:r>
              <a:rPr lang="en-US" sz="3200" dirty="0" err="1"/>
              <a:t>قواعد</a:t>
            </a:r>
            <a:r>
              <a:rPr lang="en-US" sz="3200" dirty="0"/>
              <a:t> </a:t>
            </a:r>
            <a:r>
              <a:rPr lang="en-US" sz="3200" dirty="0" err="1"/>
              <a:t>اللائحة</a:t>
            </a:r>
            <a:r>
              <a:rPr lang="en-US" sz="3200" dirty="0"/>
              <a:t> </a:t>
            </a:r>
            <a:r>
              <a:rPr lang="en-US" sz="3200" dirty="0" err="1"/>
              <a:t>التنفيذية</a:t>
            </a:r>
            <a:r>
              <a:rPr lang="en-US" sz="3200" dirty="0"/>
              <a:t> </a:t>
            </a:r>
            <a:r>
              <a:rPr lang="en-US" sz="3200" dirty="0" err="1"/>
              <a:t>لمعاهدة</a:t>
            </a:r>
            <a:r>
              <a:rPr lang="en-US" sz="3200" dirty="0"/>
              <a:t> </a:t>
            </a:r>
            <a:r>
              <a:rPr lang="en-US" sz="3200" dirty="0" err="1"/>
              <a:t>التعاون</a:t>
            </a:r>
            <a:r>
              <a:rPr lang="en-US" sz="3200" dirty="0"/>
              <a:t> </a:t>
            </a:r>
            <a:r>
              <a:rPr lang="en-US" sz="3200" dirty="0" err="1"/>
              <a:t>بشأن</a:t>
            </a:r>
            <a:r>
              <a:rPr lang="en-US" sz="3200" dirty="0"/>
              <a:t> </a:t>
            </a:r>
            <a:r>
              <a:rPr lang="en-US" sz="3200" dirty="0" err="1"/>
              <a:t>البراءات</a:t>
            </a:r>
            <a:r>
              <a:rPr lang="en-US" sz="3200" dirty="0"/>
              <a:t> </a:t>
            </a:r>
            <a:r>
              <a:rPr lang="en-US" sz="3200" dirty="0" err="1"/>
              <a:t>اعتباراً</a:t>
            </a:r>
            <a:r>
              <a:rPr lang="en-US" sz="3200" dirty="0"/>
              <a:t> </a:t>
            </a:r>
            <a:r>
              <a:rPr lang="en-US" sz="3200" dirty="0" err="1"/>
              <a:t>من</a:t>
            </a:r>
            <a:r>
              <a:rPr lang="en-US" sz="3200" dirty="0"/>
              <a:t> </a:t>
            </a:r>
            <a:r>
              <a:rPr lang="en-US" sz="3200" dirty="0">
                <a:solidFill>
                  <a:srgbClr val="70899B"/>
                </a:solidFill>
                <a:cs typeface="+mn-cs"/>
              </a:rPr>
              <a:t>1</a:t>
            </a:r>
            <a:r>
              <a:rPr lang="ar-SA" sz="3200" dirty="0">
                <a:solidFill>
                  <a:srgbClr val="70899B"/>
                </a:solidFill>
                <a:cs typeface="+mn-cs"/>
              </a:rPr>
              <a:t> </a:t>
            </a:r>
            <a:r>
              <a:rPr lang="en-US" sz="3200" dirty="0" err="1">
                <a:solidFill>
                  <a:srgbClr val="70899B"/>
                </a:solidFill>
                <a:cs typeface="+mn-cs"/>
              </a:rPr>
              <a:t>يوليو</a:t>
            </a:r>
            <a:r>
              <a:rPr lang="en-US" sz="3200" dirty="0">
                <a:solidFill>
                  <a:srgbClr val="70899B"/>
                </a:solidFill>
                <a:cs typeface="+mn-cs"/>
              </a:rPr>
              <a:t> </a:t>
            </a:r>
            <a:r>
              <a:rPr lang="en-US" sz="3200" dirty="0"/>
              <a:t>2024</a:t>
            </a:r>
            <a:r>
              <a:rPr lang="ar-SA" sz="3200" dirty="0">
                <a:effectLst/>
                <a:latin typeface="Calibri" panose="020F050202020403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 (</a:t>
            </a:r>
            <a:r>
              <a:rPr lang="en-US" sz="3200" dirty="0"/>
              <a:t>1</a:t>
            </a:r>
            <a:r>
              <a:rPr lang="ar-SA" sz="3200" dirty="0">
                <a:effectLst/>
                <a:latin typeface="Calibri" panose="020F050202020403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5516" y="1124744"/>
            <a:ext cx="8712968" cy="4968552"/>
          </a:xfrm>
        </p:spPr>
        <p:txBody>
          <a:bodyPr>
            <a:normAutofit fontScale="95000"/>
          </a:bodyPr>
          <a:lstStyle/>
          <a:p>
            <a:pPr algn="r" rtl="1"/>
            <a:r>
              <a:rPr lang="en-US" altLang="fr-FR" sz="2500" dirty="0" err="1"/>
              <a:t>تعديلات</a:t>
            </a:r>
            <a:r>
              <a:rPr lang="en-US" altLang="fr-FR" sz="2500" dirty="0"/>
              <a:t> </a:t>
            </a:r>
            <a:r>
              <a:rPr lang="en-US" altLang="fr-FR" sz="2500" dirty="0" err="1"/>
              <a:t>القاعدتين</a:t>
            </a:r>
            <a:r>
              <a:rPr lang="en-US" altLang="fr-FR" sz="2500" dirty="0"/>
              <a:t> 3.26</a:t>
            </a:r>
            <a:r>
              <a:rPr lang="ar-SA" sz="2500" dirty="0">
                <a:effectLst/>
                <a:latin typeface="Calibri" panose="020F050202020403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 </a:t>
            </a:r>
            <a:r>
              <a:rPr lang="en-US" altLang="fr-FR" sz="2500" dirty="0"/>
              <a:t>و1.29</a:t>
            </a:r>
            <a:r>
              <a:rPr lang="ar-SA" sz="2500" dirty="0">
                <a:effectLst/>
                <a:latin typeface="Calibri" panose="020F050202020403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 </a:t>
            </a:r>
            <a:r>
              <a:rPr lang="en-US" altLang="fr-FR" sz="2500" dirty="0" err="1"/>
              <a:t>من</a:t>
            </a:r>
            <a:r>
              <a:rPr lang="en-US" altLang="fr-FR" sz="2500" dirty="0"/>
              <a:t> </a:t>
            </a:r>
            <a:r>
              <a:rPr lang="en-US" altLang="fr-FR" sz="2500" dirty="0" err="1"/>
              <a:t>اللائحة</a:t>
            </a:r>
            <a:r>
              <a:rPr lang="en-US" altLang="fr-FR" sz="2500" dirty="0"/>
              <a:t> </a:t>
            </a:r>
            <a:r>
              <a:rPr lang="en-US" altLang="fr-FR" sz="2500" dirty="0" err="1"/>
              <a:t>التنفيذية</a:t>
            </a:r>
            <a:r>
              <a:rPr lang="en-US" altLang="fr-FR" sz="2500" dirty="0"/>
              <a:t> </a:t>
            </a:r>
            <a:r>
              <a:rPr lang="en-US" altLang="fr-FR" sz="2500" dirty="0" err="1"/>
              <a:t>لمعاهدة</a:t>
            </a:r>
            <a:r>
              <a:rPr lang="en-US" altLang="fr-FR" sz="2500" dirty="0"/>
              <a:t> </a:t>
            </a:r>
            <a:r>
              <a:rPr lang="en-US" altLang="fr-FR" sz="2500" dirty="0" err="1"/>
              <a:t>التعاون</a:t>
            </a:r>
            <a:r>
              <a:rPr lang="en-US" altLang="fr-FR" sz="2500" dirty="0"/>
              <a:t> </a:t>
            </a:r>
            <a:r>
              <a:rPr lang="en-US" altLang="fr-FR" sz="2500" dirty="0" err="1"/>
              <a:t>بشأن</a:t>
            </a:r>
            <a:r>
              <a:rPr lang="en-US" altLang="fr-FR" sz="2500" dirty="0"/>
              <a:t> </a:t>
            </a:r>
            <a:r>
              <a:rPr lang="en-US" altLang="fr-FR" sz="2500" dirty="0" err="1"/>
              <a:t>البراءات</a:t>
            </a:r>
            <a:r>
              <a:rPr lang="en-US" altLang="fr-FR" sz="2500" dirty="0"/>
              <a:t> </a:t>
            </a:r>
            <a:r>
              <a:rPr lang="en-US" altLang="fr-FR" sz="2500" dirty="0" err="1"/>
              <a:t>والقاعدة</a:t>
            </a:r>
            <a:r>
              <a:rPr lang="en-US" altLang="fr-FR" sz="2500" dirty="0"/>
              <a:t> </a:t>
            </a:r>
            <a:r>
              <a:rPr lang="en-US" altLang="fr-FR" sz="2500" dirty="0" err="1"/>
              <a:t>الجديدة</a:t>
            </a:r>
            <a:r>
              <a:rPr lang="en-US" altLang="fr-FR" sz="2500" dirty="0"/>
              <a:t> 3.26</a:t>
            </a:r>
            <a:r>
              <a:rPr lang="ar-SA" sz="2500" i="1" dirty="0">
                <a:effectLst/>
                <a:latin typeface="Calibri" panose="020F050202020403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(</a:t>
            </a:r>
            <a:r>
              <a:rPr lang="en-US" altLang="fr-FR" sz="2500" i="1" dirty="0" err="1"/>
              <a:t>ثالثًا</a:t>
            </a:r>
            <a:r>
              <a:rPr lang="ar-SA" sz="2500" dirty="0">
                <a:effectLst/>
                <a:latin typeface="Calibri" panose="020F050202020403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)(</a:t>
            </a:r>
            <a:r>
              <a:rPr lang="en-US" altLang="fr-FR" sz="2500" dirty="0"/>
              <a:t>هـ</a:t>
            </a:r>
            <a:r>
              <a:rPr lang="ar-SA" sz="2500" dirty="0">
                <a:effectLst/>
                <a:latin typeface="Calibri" panose="020F050202020403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): </a:t>
            </a:r>
            <a:r>
              <a:rPr lang="en-US" altLang="fr-FR" sz="2500" dirty="0" err="1"/>
              <a:t>تعدد</a:t>
            </a:r>
            <a:r>
              <a:rPr lang="en-US" altLang="fr-FR" sz="2500" dirty="0"/>
              <a:t> </a:t>
            </a:r>
            <a:r>
              <a:rPr lang="en-US" altLang="fr-FR" sz="2500" dirty="0" err="1"/>
              <a:t>اللغات</a:t>
            </a:r>
            <a:r>
              <a:rPr lang="en-US" altLang="fr-FR" sz="2500" dirty="0"/>
              <a:t> </a:t>
            </a:r>
            <a:r>
              <a:rPr lang="en-US" altLang="fr-FR" sz="2500" dirty="0" err="1"/>
              <a:t>في</a:t>
            </a:r>
            <a:r>
              <a:rPr lang="en-US" altLang="fr-FR" sz="2500" dirty="0"/>
              <a:t> </a:t>
            </a:r>
            <a:r>
              <a:rPr lang="en-US" altLang="fr-FR" sz="2500" dirty="0" err="1"/>
              <a:t>الطلبات</a:t>
            </a:r>
            <a:r>
              <a:rPr lang="en-US" altLang="fr-FR" sz="2500" dirty="0"/>
              <a:t> </a:t>
            </a:r>
            <a:r>
              <a:rPr lang="en-US" altLang="fr-FR" sz="2500" dirty="0" err="1"/>
              <a:t>الدولية</a:t>
            </a:r>
            <a:br>
              <a:rPr lang="en-US" altLang="fr-FR" sz="2500" dirty="0"/>
            </a:br>
            <a:endParaRPr lang="en-US" altLang="fr-FR" sz="1100" dirty="0"/>
          </a:p>
          <a:p>
            <a:pPr lvl="1" algn="r" rtl="1"/>
            <a:r>
              <a:rPr lang="en-US" altLang="fr-FR" u="sng" dirty="0" err="1"/>
              <a:t>نية</a:t>
            </a:r>
            <a:r>
              <a:rPr lang="en-US" altLang="fr-FR" u="sng" dirty="0"/>
              <a:t> </a:t>
            </a:r>
            <a:r>
              <a:rPr lang="en-US" altLang="fr-FR" dirty="0" err="1"/>
              <a:t>الحفاظ</a:t>
            </a:r>
            <a:r>
              <a:rPr lang="en-US" altLang="fr-FR" dirty="0"/>
              <a:t> </a:t>
            </a:r>
            <a:r>
              <a:rPr lang="en-US" altLang="fr-FR" dirty="0" err="1"/>
              <a:t>على</a:t>
            </a:r>
            <a:r>
              <a:rPr lang="en-US" altLang="fr-FR" dirty="0"/>
              <a:t> </a:t>
            </a:r>
            <a:r>
              <a:rPr lang="en-US" altLang="fr-FR" dirty="0" err="1"/>
              <a:t>تاريخ</a:t>
            </a:r>
            <a:r>
              <a:rPr lang="en-US" altLang="fr-FR" dirty="0"/>
              <a:t> </a:t>
            </a:r>
            <a:r>
              <a:rPr lang="en-US" altLang="fr-FR" dirty="0" err="1"/>
              <a:t>الإيداع</a:t>
            </a:r>
            <a:r>
              <a:rPr lang="en-US" altLang="fr-FR" dirty="0"/>
              <a:t> </a:t>
            </a:r>
            <a:r>
              <a:rPr lang="en-US" altLang="fr-FR" dirty="0" err="1"/>
              <a:t>الدولي</a:t>
            </a:r>
            <a:r>
              <a:rPr lang="en-US" altLang="fr-FR" dirty="0"/>
              <a:t> </a:t>
            </a:r>
            <a:r>
              <a:rPr lang="en-US" altLang="fr-FR" dirty="0" err="1"/>
              <a:t>للطلبات</a:t>
            </a:r>
            <a:r>
              <a:rPr lang="en-US" altLang="fr-FR" dirty="0"/>
              <a:t> </a:t>
            </a:r>
            <a:r>
              <a:rPr lang="en-US" altLang="fr-FR" dirty="0" err="1"/>
              <a:t>الدولية</a:t>
            </a:r>
            <a:r>
              <a:rPr lang="en-US" altLang="fr-FR" dirty="0"/>
              <a:t> </a:t>
            </a:r>
            <a:r>
              <a:rPr lang="en-US" altLang="fr-FR" dirty="0" err="1"/>
              <a:t>التي</a:t>
            </a:r>
            <a:r>
              <a:rPr lang="en-US" altLang="fr-FR" dirty="0"/>
              <a:t> </a:t>
            </a:r>
            <a:r>
              <a:rPr lang="en-US" altLang="fr-FR" dirty="0" err="1"/>
              <a:t>تحتوي</a:t>
            </a:r>
            <a:r>
              <a:rPr lang="en-US" altLang="fr-FR" dirty="0"/>
              <a:t> </a:t>
            </a:r>
            <a:r>
              <a:rPr lang="en-US" altLang="fr-FR" dirty="0" err="1"/>
              <a:t>على</a:t>
            </a:r>
            <a:r>
              <a:rPr lang="en-US" altLang="fr-FR" dirty="0"/>
              <a:t> </a:t>
            </a:r>
            <a:r>
              <a:rPr lang="en-US" altLang="fr-FR" dirty="0" err="1"/>
              <a:t>أكثر</a:t>
            </a:r>
            <a:r>
              <a:rPr lang="en-US" altLang="fr-FR" dirty="0"/>
              <a:t> </a:t>
            </a:r>
            <a:r>
              <a:rPr lang="en-US" altLang="fr-FR" dirty="0" err="1"/>
              <a:t>من</a:t>
            </a:r>
            <a:r>
              <a:rPr lang="en-US" altLang="fr-FR" dirty="0"/>
              <a:t> </a:t>
            </a:r>
            <a:r>
              <a:rPr lang="en-US" altLang="fr-FR" dirty="0" err="1"/>
              <a:t>لغة</a:t>
            </a:r>
            <a:r>
              <a:rPr lang="en-US" altLang="fr-FR" dirty="0"/>
              <a:t> </a:t>
            </a:r>
            <a:r>
              <a:rPr lang="en-US" altLang="fr-FR" dirty="0" err="1"/>
              <a:t>واحدة</a:t>
            </a:r>
            <a:r>
              <a:rPr lang="en-US" altLang="fr-FR" dirty="0"/>
              <a:t> </a:t>
            </a:r>
            <a:r>
              <a:rPr lang="en-US" altLang="fr-FR" dirty="0" err="1"/>
              <a:t>في</a:t>
            </a:r>
            <a:r>
              <a:rPr lang="en-US" altLang="fr-FR" dirty="0"/>
              <a:t> </a:t>
            </a:r>
            <a:r>
              <a:rPr lang="en-US" altLang="fr-FR" dirty="0" err="1"/>
              <a:t>الوصف</a:t>
            </a:r>
            <a:r>
              <a:rPr lang="en-US" altLang="fr-FR" dirty="0"/>
              <a:t> و/</a:t>
            </a:r>
            <a:r>
              <a:rPr lang="en-US" altLang="fr-FR" dirty="0" err="1"/>
              <a:t>أو</a:t>
            </a:r>
            <a:r>
              <a:rPr lang="en-US" altLang="fr-FR" dirty="0"/>
              <a:t> </a:t>
            </a:r>
            <a:r>
              <a:rPr lang="en-US" altLang="fr-FR" dirty="0" err="1"/>
              <a:t>مطالب</a:t>
            </a:r>
            <a:r>
              <a:rPr lang="en-US" altLang="fr-FR" dirty="0"/>
              <a:t> </a:t>
            </a:r>
            <a:r>
              <a:rPr lang="en-US" altLang="fr-FR" dirty="0" err="1"/>
              <a:t>الحماية</a:t>
            </a:r>
            <a:r>
              <a:rPr lang="en-US" altLang="fr-FR" dirty="0"/>
              <a:t> </a:t>
            </a:r>
            <a:r>
              <a:rPr lang="en-US" altLang="fr-FR" dirty="0" err="1"/>
              <a:t>إذا</a:t>
            </a:r>
            <a:r>
              <a:rPr lang="en-US" altLang="fr-FR" dirty="0"/>
              <a:t> </a:t>
            </a:r>
            <a:r>
              <a:rPr lang="en-US" altLang="fr-FR" dirty="0" err="1"/>
              <a:t>كانت</a:t>
            </a:r>
            <a:r>
              <a:rPr lang="en-US" altLang="fr-FR" dirty="0"/>
              <a:t> </a:t>
            </a:r>
            <a:r>
              <a:rPr lang="en-US" altLang="fr-FR" dirty="0" err="1"/>
              <a:t>جميع</a:t>
            </a:r>
            <a:r>
              <a:rPr lang="en-US" altLang="fr-FR" dirty="0"/>
              <a:t> </a:t>
            </a:r>
            <a:r>
              <a:rPr lang="en-US" altLang="fr-FR" dirty="0" err="1"/>
              <a:t>اللغات</a:t>
            </a:r>
            <a:r>
              <a:rPr lang="en-US" altLang="fr-FR" dirty="0"/>
              <a:t> </a:t>
            </a:r>
            <a:r>
              <a:rPr lang="en-US" altLang="fr-FR" dirty="0" err="1"/>
              <a:t>المستخدمة</a:t>
            </a:r>
            <a:r>
              <a:rPr lang="en-US" altLang="fr-FR" dirty="0"/>
              <a:t> </a:t>
            </a:r>
            <a:r>
              <a:rPr lang="en-US" altLang="fr-FR" dirty="0" err="1"/>
              <a:t>مقبولة</a:t>
            </a:r>
            <a:r>
              <a:rPr lang="en-US" altLang="fr-FR" dirty="0"/>
              <a:t> </a:t>
            </a:r>
            <a:r>
              <a:rPr lang="en-US" altLang="fr-FR" dirty="0" err="1"/>
              <a:t>لدى</a:t>
            </a:r>
            <a:r>
              <a:rPr lang="en-US" altLang="fr-FR" dirty="0"/>
              <a:t> </a:t>
            </a:r>
            <a:r>
              <a:rPr lang="en-US" altLang="fr-FR" dirty="0" err="1"/>
              <a:t>مكتب</a:t>
            </a:r>
            <a:r>
              <a:rPr lang="en-US" altLang="fr-FR" dirty="0"/>
              <a:t> </a:t>
            </a:r>
            <a:r>
              <a:rPr lang="en-US" altLang="fr-FR" dirty="0" err="1"/>
              <a:t>تسلم</a:t>
            </a:r>
            <a:r>
              <a:rPr lang="en-US" altLang="fr-FR" dirty="0"/>
              <a:t> </a:t>
            </a:r>
            <a:r>
              <a:rPr lang="en-US" altLang="fr-FR" dirty="0" err="1"/>
              <a:t>الطلبات</a:t>
            </a:r>
            <a:r>
              <a:rPr lang="en-US" altLang="fr-FR" dirty="0"/>
              <a:t> </a:t>
            </a:r>
          </a:p>
          <a:p>
            <a:pPr marL="742950" lvl="1" indent="-285750" algn="r" rtl="1">
              <a:lnSpc>
                <a:spcPct val="107000"/>
              </a:lnSpc>
              <a:spcAft>
                <a:spcPts val="800"/>
              </a:spcAft>
              <a:buFont typeface="Wingdings" pitchFamily="2" charset="2"/>
              <a:buChar char=""/>
              <a:tabLst>
                <a:tab pos="914400" algn="l"/>
              </a:tabLst>
            </a:pPr>
            <a:r>
              <a:rPr lang="en-US" kern="100" dirty="0" err="1">
                <a:effectLst/>
                <a:ea typeface="DengXian" panose="02010600030101010101" pitchFamily="2" charset="-122"/>
                <a:cs typeface="Times New Roman" panose="02020603050405020304" pitchFamily="18" charset="0"/>
              </a:rPr>
              <a:t>سيدعو</a:t>
            </a:r>
            <a:r>
              <a:rPr lang="en-US" kern="100" dirty="0">
                <a:effectLst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kern="100" dirty="0" err="1">
                <a:effectLst/>
                <a:ea typeface="DengXian" panose="02010600030101010101" pitchFamily="2" charset="-122"/>
                <a:cs typeface="Times New Roman" panose="02020603050405020304" pitchFamily="18" charset="0"/>
              </a:rPr>
              <a:t>مكتب</a:t>
            </a:r>
            <a:r>
              <a:rPr lang="en-US" kern="100" dirty="0">
                <a:effectLst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kern="100" dirty="0" err="1">
                <a:effectLst/>
                <a:ea typeface="DengXian" panose="02010600030101010101" pitchFamily="2" charset="-122"/>
                <a:cs typeface="Times New Roman" panose="02020603050405020304" pitchFamily="18" charset="0"/>
              </a:rPr>
              <a:t>تسلم</a:t>
            </a:r>
            <a:r>
              <a:rPr lang="en-US" kern="100" dirty="0">
                <a:effectLst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kern="100" dirty="0" err="1">
                <a:effectLst/>
                <a:ea typeface="DengXian" panose="02010600030101010101" pitchFamily="2" charset="-122"/>
                <a:cs typeface="Times New Roman" panose="02020603050405020304" pitchFamily="18" charset="0"/>
              </a:rPr>
              <a:t>الطلبات</a:t>
            </a:r>
            <a:r>
              <a:rPr lang="en-US" kern="100" dirty="0">
                <a:effectLst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kern="100" dirty="0" err="1">
                <a:effectLst/>
                <a:ea typeface="DengXian" panose="02010600030101010101" pitchFamily="2" charset="-122"/>
                <a:cs typeface="Times New Roman" panose="02020603050405020304" pitchFamily="18" charset="0"/>
              </a:rPr>
              <a:t>إلى</a:t>
            </a:r>
            <a:r>
              <a:rPr lang="en-US" kern="100" dirty="0">
                <a:effectLst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kern="100" dirty="0" err="1">
                <a:effectLst/>
                <a:ea typeface="DengXian" panose="02010600030101010101" pitchFamily="2" charset="-122"/>
                <a:cs typeface="Times New Roman" panose="02020603050405020304" pitchFamily="18" charset="0"/>
              </a:rPr>
              <a:t>ترجمة</a:t>
            </a:r>
            <a:r>
              <a:rPr lang="en-US" kern="100" dirty="0">
                <a:effectLst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ar-SA" sz="2400" dirty="0">
                <a:effectLst/>
                <a:latin typeface="Calibri" panose="020F050202020403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(</a:t>
            </a:r>
            <a:r>
              <a:rPr lang="en-US" kern="100" dirty="0" err="1">
                <a:effectLst/>
                <a:ea typeface="DengXian" panose="02010600030101010101" pitchFamily="2" charset="-122"/>
                <a:cs typeface="Times New Roman" panose="02020603050405020304" pitchFamily="18" charset="0"/>
              </a:rPr>
              <a:t>أجزاء</a:t>
            </a:r>
            <a:r>
              <a:rPr lang="en-US" kern="100" dirty="0">
                <a:effectLst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kern="100" dirty="0" err="1">
                <a:effectLst/>
                <a:ea typeface="DengXian" panose="02010600030101010101" pitchFamily="2" charset="-122"/>
                <a:cs typeface="Times New Roman" panose="02020603050405020304" pitchFamily="18" charset="0"/>
              </a:rPr>
              <a:t>من</a:t>
            </a:r>
            <a:r>
              <a:rPr lang="ar-SA" sz="2400" dirty="0">
                <a:effectLst/>
                <a:latin typeface="Calibri" panose="020F050202020403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)</a:t>
            </a:r>
            <a:r>
              <a:rPr lang="en-US" kern="100" dirty="0">
                <a:effectLst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kern="100" dirty="0" err="1">
                <a:effectLst/>
                <a:ea typeface="DengXian" panose="02010600030101010101" pitchFamily="2" charset="-122"/>
                <a:cs typeface="Times New Roman" panose="02020603050405020304" pitchFamily="18" charset="0"/>
              </a:rPr>
              <a:t>مطالب</a:t>
            </a:r>
            <a:r>
              <a:rPr lang="en-US" kern="100" dirty="0">
                <a:effectLst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kern="100" dirty="0" err="1">
                <a:effectLst/>
                <a:ea typeface="DengXian" panose="02010600030101010101" pitchFamily="2" charset="-122"/>
                <a:cs typeface="Times New Roman" panose="02020603050405020304" pitchFamily="18" charset="0"/>
              </a:rPr>
              <a:t>الحماية</a:t>
            </a:r>
            <a:r>
              <a:rPr lang="en-US" kern="100" dirty="0">
                <a:effectLst/>
                <a:ea typeface="DengXian" panose="02010600030101010101" pitchFamily="2" charset="-122"/>
                <a:cs typeface="Times New Roman" panose="02020603050405020304" pitchFamily="18" charset="0"/>
              </a:rPr>
              <a:t> و/</a:t>
            </a:r>
            <a:r>
              <a:rPr lang="en-US" kern="100" dirty="0" err="1">
                <a:effectLst/>
                <a:ea typeface="DengXian" panose="02010600030101010101" pitchFamily="2" charset="-122"/>
                <a:cs typeface="Times New Roman" panose="02020603050405020304" pitchFamily="18" charset="0"/>
              </a:rPr>
              <a:t>أو</a:t>
            </a:r>
            <a:r>
              <a:rPr lang="en-US" kern="100" dirty="0">
                <a:effectLst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kern="100" dirty="0" err="1">
                <a:effectLst/>
                <a:ea typeface="DengXian" panose="02010600030101010101" pitchFamily="2" charset="-122"/>
                <a:cs typeface="Times New Roman" panose="02020603050405020304" pitchFamily="18" charset="0"/>
              </a:rPr>
              <a:t>الوصف</a:t>
            </a:r>
            <a:r>
              <a:rPr lang="en-US" kern="100" dirty="0">
                <a:effectLst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kern="100" dirty="0" err="1">
                <a:effectLst/>
                <a:ea typeface="DengXian" panose="02010600030101010101" pitchFamily="2" charset="-122"/>
                <a:cs typeface="Times New Roman" panose="02020603050405020304" pitchFamily="18" charset="0"/>
              </a:rPr>
              <a:t>ذات</a:t>
            </a:r>
            <a:r>
              <a:rPr lang="en-US" kern="100" dirty="0">
                <a:effectLst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kern="100" dirty="0" err="1">
                <a:effectLst/>
                <a:ea typeface="DengXian" panose="02010600030101010101" pitchFamily="2" charset="-122"/>
                <a:cs typeface="Times New Roman" panose="02020603050405020304" pitchFamily="18" charset="0"/>
              </a:rPr>
              <a:t>الصلة</a:t>
            </a:r>
            <a:r>
              <a:rPr lang="en-US" kern="100" dirty="0">
                <a:effectLst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kern="100" dirty="0" err="1">
                <a:effectLst/>
                <a:ea typeface="DengXian" panose="02010600030101010101" pitchFamily="2" charset="-122"/>
                <a:cs typeface="Times New Roman" panose="02020603050405020304" pitchFamily="18" charset="0"/>
              </a:rPr>
              <a:t>إلى</a:t>
            </a:r>
            <a:r>
              <a:rPr lang="en-US" kern="100" dirty="0">
                <a:effectLst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kern="100" dirty="0" err="1">
                <a:effectLst/>
                <a:ea typeface="DengXian" panose="02010600030101010101" pitchFamily="2" charset="-122"/>
                <a:cs typeface="Times New Roman" panose="02020603050405020304" pitchFamily="18" charset="0"/>
              </a:rPr>
              <a:t>لغة</a:t>
            </a:r>
            <a:r>
              <a:rPr lang="en-US" kern="100" dirty="0">
                <a:effectLst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kern="100" dirty="0" err="1">
                <a:effectLst/>
                <a:ea typeface="DengXian" panose="02010600030101010101" pitchFamily="2" charset="-122"/>
                <a:cs typeface="Times New Roman" panose="02020603050405020304" pitchFamily="18" charset="0"/>
              </a:rPr>
              <a:t>واحدة</a:t>
            </a:r>
            <a:r>
              <a:rPr lang="en-US" kern="100" dirty="0">
                <a:effectLst/>
                <a:ea typeface="DengXian" panose="02010600030101010101" pitchFamily="2" charset="-122"/>
                <a:cs typeface="Times New Roman" panose="02020603050405020304" pitchFamily="18" charset="0"/>
              </a:rPr>
              <a:t>، </a:t>
            </a:r>
            <a:r>
              <a:rPr lang="en-US" kern="100" dirty="0" err="1">
                <a:effectLst/>
                <a:ea typeface="DengXian" panose="02010600030101010101" pitchFamily="2" charset="-122"/>
                <a:cs typeface="Times New Roman" panose="02020603050405020304" pitchFamily="18" charset="0"/>
              </a:rPr>
              <a:t>وهي</a:t>
            </a:r>
            <a:r>
              <a:rPr lang="en-US" kern="100" dirty="0">
                <a:effectLst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kern="100" dirty="0" err="1">
                <a:effectLst/>
                <a:ea typeface="DengXian" panose="02010600030101010101" pitchFamily="2" charset="-122"/>
                <a:cs typeface="Times New Roman" panose="02020603050405020304" pitchFamily="18" charset="0"/>
              </a:rPr>
              <a:t>أيضًا</a:t>
            </a:r>
            <a:r>
              <a:rPr lang="en-US" kern="100" dirty="0">
                <a:effectLst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kern="100" dirty="0" err="1">
                <a:effectLst/>
                <a:ea typeface="DengXian" panose="02010600030101010101" pitchFamily="2" charset="-122"/>
                <a:cs typeface="Times New Roman" panose="02020603050405020304" pitchFamily="18" charset="0"/>
              </a:rPr>
              <a:t>لغة</a:t>
            </a:r>
            <a:r>
              <a:rPr lang="en-US" kern="100" dirty="0">
                <a:effectLst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kern="100" dirty="0" err="1">
                <a:effectLst/>
                <a:ea typeface="DengXian" panose="02010600030101010101" pitchFamily="2" charset="-122"/>
                <a:cs typeface="Times New Roman" panose="02020603050405020304" pitchFamily="18" charset="0"/>
              </a:rPr>
              <a:t>نشر</a:t>
            </a:r>
            <a:r>
              <a:rPr lang="en-US" kern="100" dirty="0">
                <a:effectLst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kern="100" dirty="0" err="1">
                <a:effectLst/>
                <a:ea typeface="DengXian" panose="02010600030101010101" pitchFamily="2" charset="-122"/>
                <a:cs typeface="Times New Roman" panose="02020603050405020304" pitchFamily="18" charset="0"/>
              </a:rPr>
              <a:t>ولغة</a:t>
            </a:r>
            <a:r>
              <a:rPr lang="en-US" kern="100" dirty="0">
                <a:effectLst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kern="100" dirty="0" err="1">
                <a:effectLst/>
                <a:ea typeface="DengXian" panose="02010600030101010101" pitchFamily="2" charset="-122"/>
                <a:cs typeface="Times New Roman" panose="02020603050405020304" pitchFamily="18" charset="0"/>
              </a:rPr>
              <a:t>تقبلها</a:t>
            </a:r>
            <a:r>
              <a:rPr lang="en-US" kern="100" dirty="0">
                <a:effectLst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kern="100" dirty="0" err="1">
                <a:effectLst/>
                <a:ea typeface="DengXian" panose="02010600030101010101" pitchFamily="2" charset="-122"/>
                <a:cs typeface="Times New Roman" panose="02020603050405020304" pitchFamily="18" charset="0"/>
              </a:rPr>
              <a:t>إدارة</a:t>
            </a:r>
            <a:r>
              <a:rPr lang="en-US" kern="100" dirty="0">
                <a:effectLst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kern="100" dirty="0" err="1">
                <a:effectLst/>
                <a:ea typeface="DengXian" panose="02010600030101010101" pitchFamily="2" charset="-122"/>
                <a:cs typeface="Times New Roman" panose="02020603050405020304" pitchFamily="18" charset="0"/>
              </a:rPr>
              <a:t>الفحص</a:t>
            </a:r>
            <a:r>
              <a:rPr lang="en-US" kern="100" dirty="0">
                <a:effectLst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kern="100" dirty="0" err="1">
                <a:effectLst/>
                <a:ea typeface="DengXian" panose="02010600030101010101" pitchFamily="2" charset="-122"/>
                <a:cs typeface="Times New Roman" panose="02020603050405020304" pitchFamily="18" charset="0"/>
              </a:rPr>
              <a:t>الدولي</a:t>
            </a:r>
            <a:endParaRPr lang="en-US" altLang="fr-FR" dirty="0"/>
          </a:p>
          <a:p>
            <a:pPr lvl="1" algn="r" rtl="1"/>
            <a:r>
              <a:rPr lang="en-US" altLang="fr-FR" dirty="0" err="1"/>
              <a:t>إذا</a:t>
            </a:r>
            <a:r>
              <a:rPr lang="en-US" altLang="fr-FR" dirty="0"/>
              <a:t> </a:t>
            </a:r>
            <a:r>
              <a:rPr lang="en-US" altLang="fr-FR" dirty="0" err="1"/>
              <a:t>لم</a:t>
            </a:r>
            <a:r>
              <a:rPr lang="en-US" altLang="fr-FR" dirty="0"/>
              <a:t> </a:t>
            </a:r>
            <a:r>
              <a:rPr lang="en-US" altLang="fr-FR" dirty="0" err="1"/>
              <a:t>يقبل</a:t>
            </a:r>
            <a:r>
              <a:rPr lang="en-US" altLang="fr-FR" dirty="0"/>
              <a:t> </a:t>
            </a:r>
            <a:r>
              <a:rPr lang="en-US" altLang="fr-FR" dirty="0" err="1"/>
              <a:t>مكتب</a:t>
            </a:r>
            <a:r>
              <a:rPr lang="en-US" altLang="fr-FR" dirty="0"/>
              <a:t> </a:t>
            </a:r>
            <a:r>
              <a:rPr lang="en-US" altLang="fr-FR" dirty="0" err="1"/>
              <a:t>تسلم</a:t>
            </a:r>
            <a:r>
              <a:rPr lang="en-US" altLang="fr-FR" dirty="0"/>
              <a:t> </a:t>
            </a:r>
            <a:r>
              <a:rPr lang="en-US" altLang="fr-FR" dirty="0" err="1"/>
              <a:t>الطلبات</a:t>
            </a:r>
            <a:r>
              <a:rPr lang="en-US" altLang="fr-FR" dirty="0"/>
              <a:t> </a:t>
            </a:r>
            <a:r>
              <a:rPr lang="en-US" altLang="fr-FR" dirty="0" err="1"/>
              <a:t>جميع</a:t>
            </a:r>
            <a:r>
              <a:rPr lang="en-US" altLang="fr-FR" dirty="0"/>
              <a:t> </a:t>
            </a:r>
            <a:r>
              <a:rPr lang="en-US" altLang="fr-FR" dirty="0" err="1"/>
              <a:t>اللغات</a:t>
            </a:r>
            <a:r>
              <a:rPr lang="en-US" altLang="fr-FR" dirty="0"/>
              <a:t> </a:t>
            </a:r>
            <a:r>
              <a:rPr lang="en-US" altLang="fr-FR" dirty="0" err="1"/>
              <a:t>المستخدمة</a:t>
            </a:r>
            <a:r>
              <a:rPr lang="en-US" altLang="fr-FR" dirty="0"/>
              <a:t>، </a:t>
            </a:r>
            <a:r>
              <a:rPr lang="en-US" altLang="fr-FR" dirty="0" err="1"/>
              <a:t>فسيرسل</a:t>
            </a:r>
            <a:r>
              <a:rPr lang="en-US" altLang="fr-FR" dirty="0"/>
              <a:t> </a:t>
            </a:r>
            <a:r>
              <a:rPr lang="en-US" altLang="fr-FR" dirty="0" err="1"/>
              <a:t>الطلب</a:t>
            </a:r>
            <a:r>
              <a:rPr lang="en-US" altLang="fr-FR" dirty="0"/>
              <a:t> </a:t>
            </a:r>
            <a:r>
              <a:rPr lang="en-US" altLang="fr-FR" dirty="0" err="1"/>
              <a:t>إلى</a:t>
            </a:r>
            <a:r>
              <a:rPr lang="en-US" altLang="fr-FR" dirty="0"/>
              <a:t> </a:t>
            </a:r>
            <a:r>
              <a:rPr lang="en-US" altLang="fr-FR" dirty="0" err="1"/>
              <a:t>مكتب</a:t>
            </a:r>
            <a:r>
              <a:rPr lang="en-US" altLang="fr-FR" dirty="0"/>
              <a:t> </a:t>
            </a:r>
            <a:r>
              <a:rPr lang="en-US" altLang="fr-FR" dirty="0" err="1"/>
              <a:t>تسلم</a:t>
            </a:r>
            <a:r>
              <a:rPr lang="en-US" altLang="fr-FR" dirty="0"/>
              <a:t> </a:t>
            </a:r>
            <a:r>
              <a:rPr lang="en-US" altLang="fr-FR" dirty="0" err="1"/>
              <a:t>الطلبات</a:t>
            </a:r>
            <a:r>
              <a:rPr lang="en-US" altLang="fr-FR" dirty="0"/>
              <a:t>/</a:t>
            </a:r>
            <a:r>
              <a:rPr lang="en-US" altLang="fr-FR" dirty="0" err="1"/>
              <a:t>المكتب</a:t>
            </a:r>
            <a:r>
              <a:rPr lang="en-US" altLang="fr-FR" dirty="0"/>
              <a:t> </a:t>
            </a:r>
            <a:r>
              <a:rPr lang="en-US" altLang="fr-FR" dirty="0" err="1"/>
              <a:t>الدولي</a:t>
            </a:r>
            <a:r>
              <a:rPr lang="en-US" altLang="fr-FR" dirty="0"/>
              <a:t> </a:t>
            </a:r>
            <a:r>
              <a:rPr lang="en-US" altLang="fr-FR" dirty="0" err="1"/>
              <a:t>بموجب</a:t>
            </a:r>
            <a:r>
              <a:rPr lang="en-US" altLang="fr-FR" dirty="0"/>
              <a:t> </a:t>
            </a:r>
            <a:r>
              <a:rPr lang="en-US" altLang="fr-FR" dirty="0" err="1"/>
              <a:t>القاعدة</a:t>
            </a:r>
            <a:r>
              <a:rPr lang="en-US" altLang="fr-FR" dirty="0"/>
              <a:t> 4.19</a:t>
            </a:r>
          </a:p>
          <a:p>
            <a:pPr lvl="1" algn="r" rtl="1"/>
            <a:r>
              <a:rPr lang="en-US" altLang="fr-FR" dirty="0" err="1"/>
              <a:t>يتمتع</a:t>
            </a:r>
            <a:r>
              <a:rPr lang="en-US" altLang="fr-FR" dirty="0"/>
              <a:t> </a:t>
            </a:r>
            <a:r>
              <a:rPr lang="en-US" altLang="fr-FR" dirty="0" err="1"/>
              <a:t>مكتب</a:t>
            </a:r>
            <a:r>
              <a:rPr lang="en-US" altLang="fr-FR" dirty="0"/>
              <a:t> </a:t>
            </a:r>
            <a:r>
              <a:rPr lang="en-US" altLang="fr-FR" dirty="0" err="1"/>
              <a:t>تسلم</a:t>
            </a:r>
            <a:r>
              <a:rPr lang="en-US" altLang="fr-FR" dirty="0"/>
              <a:t> </a:t>
            </a:r>
            <a:r>
              <a:rPr lang="en-US" altLang="fr-FR" dirty="0" err="1"/>
              <a:t>الطلبات</a:t>
            </a:r>
            <a:r>
              <a:rPr lang="en-US" altLang="fr-FR" dirty="0"/>
              <a:t> </a:t>
            </a:r>
            <a:r>
              <a:rPr lang="en-US" altLang="fr-FR" dirty="0" err="1"/>
              <a:t>بقدر</a:t>
            </a:r>
            <a:r>
              <a:rPr lang="en-US" altLang="fr-FR" dirty="0"/>
              <a:t> </a:t>
            </a:r>
            <a:r>
              <a:rPr lang="en-US" altLang="fr-FR" dirty="0" err="1"/>
              <a:t>من</a:t>
            </a:r>
            <a:r>
              <a:rPr lang="en-US" altLang="fr-FR" dirty="0"/>
              <a:t> </a:t>
            </a:r>
            <a:r>
              <a:rPr lang="en-US" altLang="fr-FR" dirty="0" err="1"/>
              <a:t>المرونة</a:t>
            </a:r>
            <a:r>
              <a:rPr lang="en-US" altLang="fr-FR" dirty="0"/>
              <a:t> </a:t>
            </a:r>
            <a:r>
              <a:rPr lang="en-US" altLang="fr-FR" dirty="0" err="1"/>
              <a:t>لاستبعاد</a:t>
            </a:r>
            <a:r>
              <a:rPr lang="en-US" altLang="fr-FR" dirty="0"/>
              <a:t> </a:t>
            </a:r>
            <a:r>
              <a:rPr lang="en-US" altLang="fr-FR" dirty="0" err="1"/>
              <a:t>حالات</a:t>
            </a:r>
            <a:r>
              <a:rPr lang="en-US" altLang="fr-FR" dirty="0"/>
              <a:t> </a:t>
            </a:r>
            <a:r>
              <a:rPr lang="en-US" altLang="fr-FR" dirty="0" err="1"/>
              <a:t>المصطلحات</a:t>
            </a:r>
            <a:r>
              <a:rPr lang="en-US" altLang="fr-FR" dirty="0"/>
              <a:t> </a:t>
            </a:r>
            <a:r>
              <a:rPr lang="en-US" altLang="fr-FR" dirty="0" err="1"/>
              <a:t>المحايدة</a:t>
            </a:r>
            <a:r>
              <a:rPr lang="en-US" altLang="fr-FR" dirty="0"/>
              <a:t> </a:t>
            </a:r>
            <a:r>
              <a:rPr lang="en-US" altLang="fr-FR" dirty="0" err="1"/>
              <a:t>لغويا</a:t>
            </a:r>
            <a:r>
              <a:rPr lang="en-US" altLang="fr-FR" dirty="0"/>
              <a:t>، </a:t>
            </a:r>
            <a:r>
              <a:rPr lang="en-US" altLang="fr-FR" dirty="0" err="1"/>
              <a:t>أو</a:t>
            </a:r>
            <a:r>
              <a:rPr lang="en-US" altLang="fr-FR" dirty="0"/>
              <a:t> </a:t>
            </a:r>
            <a:r>
              <a:rPr lang="en-US" altLang="fr-FR" dirty="0" err="1"/>
              <a:t>النقحرة</a:t>
            </a:r>
            <a:r>
              <a:rPr lang="en-US" altLang="fr-FR" dirty="0"/>
              <a:t> </a:t>
            </a:r>
            <a:r>
              <a:rPr lang="en-US" altLang="fr-FR" dirty="0" err="1"/>
              <a:t>أو</a:t>
            </a:r>
            <a:r>
              <a:rPr lang="en-US" altLang="fr-FR" dirty="0"/>
              <a:t> </a:t>
            </a:r>
            <a:r>
              <a:rPr lang="en-US" altLang="fr-FR" dirty="0" err="1"/>
              <a:t>ترجمة</a:t>
            </a:r>
            <a:r>
              <a:rPr lang="en-US" altLang="fr-FR" dirty="0"/>
              <a:t> </a:t>
            </a:r>
            <a:r>
              <a:rPr lang="en-US" altLang="fr-FR" dirty="0" err="1"/>
              <a:t>المصطلحات</a:t>
            </a:r>
            <a:r>
              <a:rPr lang="en-US" altLang="fr-FR" dirty="0"/>
              <a:t> </a:t>
            </a:r>
            <a:r>
              <a:rPr lang="en-US" altLang="fr-FR" dirty="0" err="1"/>
              <a:t>الفنية</a:t>
            </a:r>
            <a:r>
              <a:rPr lang="en-US" altLang="fr-FR" dirty="0"/>
              <a:t>، </a:t>
            </a:r>
            <a:r>
              <a:rPr lang="en-US" altLang="fr-FR" dirty="0" err="1"/>
              <a:t>أو</a:t>
            </a:r>
            <a:r>
              <a:rPr lang="en-US" altLang="fr-FR" dirty="0"/>
              <a:t> </a:t>
            </a:r>
            <a:r>
              <a:rPr lang="en-US" altLang="fr-FR" dirty="0" err="1"/>
              <a:t>الاختراعات</a:t>
            </a:r>
            <a:r>
              <a:rPr lang="en-US" altLang="fr-FR" dirty="0"/>
              <a:t> </a:t>
            </a:r>
            <a:r>
              <a:rPr lang="en-US" altLang="fr-FR" dirty="0" err="1"/>
              <a:t>المتعلقة</a:t>
            </a:r>
            <a:r>
              <a:rPr lang="en-US" altLang="fr-FR" dirty="0"/>
              <a:t> </a:t>
            </a:r>
            <a:r>
              <a:rPr lang="en-US" altLang="fr-FR" dirty="0" err="1"/>
              <a:t>بتكنولوجيا</a:t>
            </a:r>
            <a:r>
              <a:rPr lang="en-US" altLang="fr-FR" dirty="0"/>
              <a:t> </a:t>
            </a:r>
            <a:r>
              <a:rPr lang="en-US" altLang="fr-FR" dirty="0" err="1"/>
              <a:t>الترجمة</a:t>
            </a:r>
            <a:endParaRPr lang="en-US" altLang="fr-FR" dirty="0"/>
          </a:p>
          <a:p>
            <a:pPr lvl="1" algn="r" rtl="1"/>
            <a:endParaRPr lang="en-US" altLang="fr-FR" sz="2300" dirty="0"/>
          </a:p>
          <a:p>
            <a:pPr lvl="1" algn="r" rtl="1"/>
            <a:endParaRPr lang="en-US" altLang="fr-FR" sz="2300" dirty="0"/>
          </a:p>
          <a:p>
            <a:pPr lvl="1" algn="r" rtl="1">
              <a:buFont typeface="Wingdings" pitchFamily="2" charset="2"/>
              <a:buChar char="Ø"/>
            </a:pPr>
            <a:endParaRPr lang="en-US" altLang="fr-FR" i="1" dirty="0"/>
          </a:p>
        </p:txBody>
      </p:sp>
    </p:spTree>
    <p:extLst>
      <p:ext uri="{BB962C8B-B14F-4D97-AF65-F5344CB8AC3E}">
        <p14:creationId xmlns:p14="http://schemas.microsoft.com/office/powerpoint/2010/main" val="3281807666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030"/>
            <a:ext cx="9144000" cy="1122714"/>
          </a:xfrm>
        </p:spPr>
        <p:txBody>
          <a:bodyPr/>
          <a:lstStyle/>
          <a:p>
            <a:pPr algn="r" rtl="1"/>
            <a:r>
              <a:rPr lang="en-US" sz="3200" dirty="0" err="1"/>
              <a:t>التغييرات</a:t>
            </a:r>
            <a:r>
              <a:rPr lang="en-US" sz="3200" dirty="0"/>
              <a:t> </a:t>
            </a:r>
            <a:r>
              <a:rPr lang="en-US" sz="3200" dirty="0" err="1"/>
              <a:t>المدخلة</a:t>
            </a:r>
            <a:r>
              <a:rPr lang="en-US" sz="3200" dirty="0"/>
              <a:t> </a:t>
            </a:r>
            <a:r>
              <a:rPr lang="en-US" sz="3200" dirty="0" err="1"/>
              <a:t>على</a:t>
            </a:r>
            <a:r>
              <a:rPr lang="en-US" sz="3200" dirty="0"/>
              <a:t> </a:t>
            </a:r>
            <a:r>
              <a:rPr lang="en-US" sz="3200" dirty="0" err="1"/>
              <a:t>قواعد</a:t>
            </a:r>
            <a:r>
              <a:rPr lang="en-US" sz="3200" dirty="0"/>
              <a:t> </a:t>
            </a:r>
            <a:r>
              <a:rPr lang="en-US" sz="3200" dirty="0" err="1"/>
              <a:t>اللائحة</a:t>
            </a:r>
            <a:r>
              <a:rPr lang="en-US" sz="3200" dirty="0"/>
              <a:t> </a:t>
            </a:r>
            <a:r>
              <a:rPr lang="en-US" sz="3200" dirty="0" err="1"/>
              <a:t>التنفيذية</a:t>
            </a:r>
            <a:r>
              <a:rPr lang="en-US" sz="3200" dirty="0"/>
              <a:t> </a:t>
            </a:r>
            <a:r>
              <a:rPr lang="en-US" sz="3200" dirty="0" err="1"/>
              <a:t>لمعاهدة</a:t>
            </a:r>
            <a:r>
              <a:rPr lang="en-US" sz="3200" dirty="0"/>
              <a:t> </a:t>
            </a:r>
            <a:r>
              <a:rPr lang="en-US" sz="3200" dirty="0" err="1"/>
              <a:t>التعاون</a:t>
            </a:r>
            <a:r>
              <a:rPr lang="en-US" sz="3200" dirty="0"/>
              <a:t> </a:t>
            </a:r>
            <a:r>
              <a:rPr lang="en-US" sz="3200" dirty="0" err="1"/>
              <a:t>بشأن</a:t>
            </a:r>
            <a:r>
              <a:rPr lang="en-US" sz="3200" dirty="0"/>
              <a:t> </a:t>
            </a:r>
            <a:r>
              <a:rPr lang="en-US" sz="3200" dirty="0" err="1"/>
              <a:t>البراءات</a:t>
            </a:r>
            <a:r>
              <a:rPr lang="en-US" sz="3200" dirty="0"/>
              <a:t> </a:t>
            </a:r>
            <a:r>
              <a:rPr lang="en-US" sz="3200" dirty="0" err="1"/>
              <a:t>اعتباراً</a:t>
            </a:r>
            <a:r>
              <a:rPr lang="en-US" sz="3200" dirty="0"/>
              <a:t> </a:t>
            </a:r>
            <a:r>
              <a:rPr lang="en-US" sz="3200" dirty="0" err="1"/>
              <a:t>من</a:t>
            </a:r>
            <a:r>
              <a:rPr lang="en-US" sz="3200" dirty="0"/>
              <a:t> </a:t>
            </a:r>
            <a:r>
              <a:rPr lang="en-US" sz="3200" dirty="0">
                <a:solidFill>
                  <a:srgbClr val="70899B"/>
                </a:solidFill>
                <a:cs typeface="+mn-cs"/>
              </a:rPr>
              <a:t>1</a:t>
            </a:r>
            <a:r>
              <a:rPr lang="ar-SA" sz="3200" dirty="0">
                <a:solidFill>
                  <a:srgbClr val="70899B"/>
                </a:solidFill>
                <a:cs typeface="+mn-cs"/>
              </a:rPr>
              <a:t> </a:t>
            </a:r>
            <a:r>
              <a:rPr lang="en-US" sz="3200" dirty="0" err="1">
                <a:solidFill>
                  <a:srgbClr val="70899B"/>
                </a:solidFill>
                <a:cs typeface="+mn-cs"/>
              </a:rPr>
              <a:t>يوليو</a:t>
            </a:r>
            <a:r>
              <a:rPr lang="en-US" sz="3200" dirty="0">
                <a:solidFill>
                  <a:srgbClr val="70899B"/>
                </a:solidFill>
                <a:cs typeface="+mn-cs"/>
              </a:rPr>
              <a:t> </a:t>
            </a:r>
            <a:r>
              <a:rPr lang="en-US" sz="3200" dirty="0"/>
              <a:t>2024</a:t>
            </a:r>
            <a:r>
              <a:rPr lang="ar-SA" sz="3200" dirty="0">
                <a:effectLst/>
                <a:latin typeface="Calibri" panose="020F050202020403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 (</a:t>
            </a:r>
            <a:r>
              <a:rPr lang="en-US" sz="3200" dirty="0"/>
              <a:t>2</a:t>
            </a:r>
            <a:r>
              <a:rPr lang="ar-SA" sz="3200" dirty="0">
                <a:effectLst/>
                <a:latin typeface="Calibri" panose="020F050202020403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5516" y="980728"/>
            <a:ext cx="8712968" cy="5112568"/>
          </a:xfrm>
        </p:spPr>
        <p:txBody>
          <a:bodyPr>
            <a:normAutofit/>
          </a:bodyPr>
          <a:lstStyle/>
          <a:p>
            <a:pPr algn="r" rtl="1"/>
            <a:endParaRPr lang="en-US" altLang="fr-FR" sz="2300" dirty="0"/>
          </a:p>
          <a:p>
            <a:pPr lvl="1" algn="r" rtl="1"/>
            <a:r>
              <a:rPr lang="en-US" altLang="fr-FR" sz="2200" dirty="0" err="1"/>
              <a:t>توجد</a:t>
            </a:r>
            <a:r>
              <a:rPr lang="en-US" altLang="fr-FR" sz="2200" dirty="0"/>
              <a:t> </a:t>
            </a:r>
            <a:r>
              <a:rPr lang="en-US" altLang="fr-FR" sz="2200" dirty="0" err="1"/>
              <a:t>قاعدة</a:t>
            </a:r>
            <a:r>
              <a:rPr lang="en-US" altLang="fr-FR" sz="2200" dirty="0"/>
              <a:t> </a:t>
            </a:r>
            <a:r>
              <a:rPr lang="en-US" altLang="fr-FR" sz="2200" dirty="0" err="1"/>
              <a:t>خاصة</a:t>
            </a:r>
            <a:r>
              <a:rPr lang="en-US" altLang="fr-FR" sz="2200" dirty="0"/>
              <a:t> </a:t>
            </a:r>
            <a:r>
              <a:rPr lang="en-US" altLang="fr-FR" sz="2200" dirty="0" err="1"/>
              <a:t>بالفعل</a:t>
            </a:r>
            <a:r>
              <a:rPr lang="en-US" altLang="fr-FR" sz="2200" dirty="0"/>
              <a:t> </a:t>
            </a:r>
            <a:r>
              <a:rPr lang="en-US" altLang="fr-FR" sz="2200" dirty="0" err="1"/>
              <a:t>بخصوص</a:t>
            </a:r>
            <a:r>
              <a:rPr lang="en-US" altLang="fr-FR" sz="2200" dirty="0"/>
              <a:t> </a:t>
            </a:r>
            <a:r>
              <a:rPr lang="en-US" altLang="fr-FR" sz="2200" dirty="0" err="1"/>
              <a:t>تعدد</a:t>
            </a:r>
            <a:r>
              <a:rPr lang="en-US" altLang="fr-FR" sz="2200" dirty="0"/>
              <a:t> </a:t>
            </a:r>
            <a:r>
              <a:rPr lang="en-US" altLang="fr-FR" sz="2200" dirty="0" err="1"/>
              <a:t>اللغات</a:t>
            </a:r>
            <a:r>
              <a:rPr lang="en-US" altLang="fr-FR" sz="2200" dirty="0"/>
              <a:t> </a:t>
            </a:r>
            <a:r>
              <a:rPr lang="en-US" altLang="fr-FR" sz="2200" dirty="0" err="1"/>
              <a:t>في</a:t>
            </a:r>
            <a:r>
              <a:rPr lang="en-US" altLang="fr-FR" sz="2200" dirty="0"/>
              <a:t> </a:t>
            </a:r>
            <a:r>
              <a:rPr lang="en-US" altLang="fr-FR" sz="2200" dirty="0" err="1"/>
              <a:t>الملخص</a:t>
            </a:r>
            <a:r>
              <a:rPr lang="en-US" altLang="fr-FR" sz="2200" dirty="0"/>
              <a:t> </a:t>
            </a:r>
            <a:r>
              <a:rPr lang="en-US" altLang="fr-FR" sz="2200" dirty="0" err="1"/>
              <a:t>أو</a:t>
            </a:r>
            <a:r>
              <a:rPr lang="en-US" altLang="fr-FR" sz="2200" dirty="0"/>
              <a:t> </a:t>
            </a:r>
            <a:r>
              <a:rPr lang="en-US" altLang="fr-FR" sz="2200" dirty="0" err="1"/>
              <a:t>النص</a:t>
            </a:r>
            <a:r>
              <a:rPr lang="en-US" altLang="fr-FR" sz="2200" dirty="0"/>
              <a:t> </a:t>
            </a:r>
            <a:r>
              <a:rPr lang="en-US" altLang="fr-FR" sz="2200" dirty="0" err="1"/>
              <a:t>في</a:t>
            </a:r>
            <a:r>
              <a:rPr lang="en-US" altLang="fr-FR" sz="2200" dirty="0"/>
              <a:t> </a:t>
            </a:r>
            <a:r>
              <a:rPr lang="en-US" altLang="fr-FR" sz="2200" dirty="0" err="1"/>
              <a:t>الرسوم</a:t>
            </a:r>
            <a:r>
              <a:rPr lang="en-US" altLang="fr-FR" sz="2200" dirty="0"/>
              <a:t> </a:t>
            </a:r>
            <a:r>
              <a:rPr lang="ar-SA" sz="2200" dirty="0">
                <a:effectLst/>
                <a:latin typeface="Calibri" panose="020F0502020204030204" pitchFamily="34" charset="0"/>
                <a:ea typeface="MS Mincho" panose="02020609040205080304" pitchFamily="49" charset="-128"/>
              </a:rPr>
              <a:t>(</a:t>
            </a:r>
            <a:r>
              <a:rPr lang="en-US" altLang="fr-FR" sz="2200" dirty="0" err="1"/>
              <a:t>القاعدة</a:t>
            </a:r>
            <a:r>
              <a:rPr lang="en-US" altLang="fr-FR" sz="2200" dirty="0"/>
              <a:t> 3.26</a:t>
            </a:r>
            <a:r>
              <a:rPr lang="ar-SA" sz="2200" i="1" dirty="0">
                <a:effectLst/>
                <a:latin typeface="Calibri" panose="020F0502020204030204" pitchFamily="34" charset="0"/>
                <a:ea typeface="MS Mincho" panose="02020609040205080304" pitchFamily="49" charset="-128"/>
              </a:rPr>
              <a:t>(</a:t>
            </a:r>
            <a:r>
              <a:rPr lang="en-US" altLang="fr-FR" sz="2200" i="1" dirty="0" err="1"/>
              <a:t>ثالثًا</a:t>
            </a:r>
            <a:r>
              <a:rPr lang="ar-SA" sz="2200" dirty="0">
                <a:effectLst/>
                <a:latin typeface="Calibri" panose="020F0502020204030204" pitchFamily="34" charset="0"/>
                <a:ea typeface="MS Mincho" panose="02020609040205080304" pitchFamily="49" charset="-128"/>
              </a:rPr>
              <a:t>)(</a:t>
            </a:r>
            <a:r>
              <a:rPr lang="en-US" altLang="fr-FR" sz="2200" dirty="0"/>
              <a:t>أ</a:t>
            </a:r>
            <a:r>
              <a:rPr lang="ar-SA" sz="2200" dirty="0">
                <a:effectLst/>
                <a:latin typeface="Calibri" panose="020F0502020204030204" pitchFamily="34" charset="0"/>
                <a:ea typeface="MS Mincho" panose="02020609040205080304" pitchFamily="49" charset="-128"/>
              </a:rPr>
              <a:t>))</a:t>
            </a:r>
            <a:endParaRPr lang="en-US" altLang="fr-FR" sz="2200" dirty="0"/>
          </a:p>
          <a:p>
            <a:pPr lvl="1" algn="r" rtl="1"/>
            <a:r>
              <a:rPr lang="en-US" altLang="fr-FR" sz="2200" dirty="0" err="1"/>
              <a:t>تدخل</a:t>
            </a:r>
            <a:r>
              <a:rPr lang="en-US" altLang="fr-FR" sz="2200" dirty="0"/>
              <a:t> </a:t>
            </a:r>
            <a:r>
              <a:rPr lang="en-US" altLang="fr-FR" sz="2200" dirty="0" err="1"/>
              <a:t>حيز</a:t>
            </a:r>
            <a:r>
              <a:rPr lang="en-US" altLang="fr-FR" sz="2200" dirty="0"/>
              <a:t> </a:t>
            </a:r>
            <a:r>
              <a:rPr lang="en-US" altLang="fr-FR" sz="2200" dirty="0" err="1"/>
              <a:t>النفاذ</a:t>
            </a:r>
            <a:r>
              <a:rPr lang="en-US" altLang="fr-FR" sz="2200" dirty="0"/>
              <a:t> </a:t>
            </a:r>
            <a:r>
              <a:rPr lang="en-US" altLang="fr-FR" sz="2200" dirty="0" err="1"/>
              <a:t>في</a:t>
            </a:r>
            <a:r>
              <a:rPr lang="en-US" altLang="fr-FR" sz="2200" dirty="0"/>
              <a:t> </a:t>
            </a:r>
            <a:r>
              <a:rPr lang="ar-SA" altLang="fr-FR" sz="2200" dirty="0"/>
              <a:t>1 يوليو 2024 </a:t>
            </a:r>
            <a:r>
              <a:rPr lang="en-US" altLang="fr-FR" sz="2200" dirty="0" err="1"/>
              <a:t>وتنطبق</a:t>
            </a:r>
            <a:r>
              <a:rPr lang="en-US" altLang="fr-FR" sz="2200" dirty="0"/>
              <a:t> </a:t>
            </a:r>
            <a:r>
              <a:rPr lang="en-US" altLang="fr-FR" sz="2200" dirty="0" err="1"/>
              <a:t>على</a:t>
            </a:r>
            <a:r>
              <a:rPr lang="en-US" altLang="fr-FR" sz="2200" dirty="0"/>
              <a:t> </a:t>
            </a:r>
            <a:r>
              <a:rPr lang="en-US" altLang="fr-FR" sz="2200" dirty="0" err="1"/>
              <a:t>الطلبات</a:t>
            </a:r>
            <a:r>
              <a:rPr lang="en-US" altLang="fr-FR" sz="2200" dirty="0"/>
              <a:t> </a:t>
            </a:r>
            <a:r>
              <a:rPr lang="en-US" altLang="fr-FR" sz="2200" dirty="0" err="1"/>
              <a:t>الدولية</a:t>
            </a:r>
            <a:r>
              <a:rPr lang="en-US" altLang="fr-FR" sz="2200" dirty="0"/>
              <a:t> </a:t>
            </a:r>
            <a:r>
              <a:rPr lang="en-US" altLang="fr-FR" sz="2200" dirty="0" err="1"/>
              <a:t>المودعة</a:t>
            </a:r>
            <a:r>
              <a:rPr lang="en-US" altLang="fr-FR" sz="2200" dirty="0"/>
              <a:t> </a:t>
            </a:r>
            <a:r>
              <a:rPr lang="en-US" altLang="fr-FR" sz="2200" dirty="0" err="1"/>
              <a:t>في</a:t>
            </a:r>
            <a:r>
              <a:rPr lang="en-US" altLang="fr-FR" sz="2200" dirty="0"/>
              <a:t> </a:t>
            </a:r>
            <a:r>
              <a:rPr lang="en-US" altLang="fr-FR" sz="2200" dirty="0" err="1"/>
              <a:t>ذلك</a:t>
            </a:r>
            <a:r>
              <a:rPr lang="en-US" altLang="fr-FR" sz="2200" dirty="0"/>
              <a:t> </a:t>
            </a:r>
            <a:r>
              <a:rPr lang="en-US" altLang="fr-FR" sz="2200" dirty="0" err="1"/>
              <a:t>التاريخ</a:t>
            </a:r>
            <a:r>
              <a:rPr lang="en-US" altLang="fr-FR" sz="2200" dirty="0"/>
              <a:t> </a:t>
            </a:r>
            <a:r>
              <a:rPr lang="en-US" altLang="fr-FR" sz="2200" dirty="0" err="1"/>
              <a:t>أو</a:t>
            </a:r>
            <a:r>
              <a:rPr lang="en-US" altLang="fr-FR" sz="2200" dirty="0"/>
              <a:t> </a:t>
            </a:r>
            <a:r>
              <a:rPr lang="en-US" altLang="fr-FR" sz="2200" dirty="0" err="1"/>
              <a:t>بعده</a:t>
            </a:r>
            <a:endParaRPr lang="en-US" altLang="fr-FR" sz="2200" dirty="0"/>
          </a:p>
          <a:p>
            <a:pPr algn="r" rtl="1"/>
            <a:endParaRPr lang="en-US" altLang="fr-FR" sz="2300" dirty="0"/>
          </a:p>
          <a:p>
            <a:pPr lvl="1"/>
            <a:endParaRPr lang="en-US" altLang="fr-FR" sz="2300" dirty="0"/>
          </a:p>
          <a:p>
            <a:pPr lvl="1"/>
            <a:endParaRPr lang="en-US" altLang="fr-FR" sz="2300" dirty="0"/>
          </a:p>
          <a:p>
            <a:pPr lvl="1">
              <a:buFont typeface="Wingdings" pitchFamily="2" charset="2"/>
              <a:buChar char="Ø"/>
            </a:pPr>
            <a:endParaRPr lang="en-US" altLang="fr-FR" i="1" dirty="0"/>
          </a:p>
        </p:txBody>
      </p:sp>
    </p:spTree>
    <p:extLst>
      <p:ext uri="{BB962C8B-B14F-4D97-AF65-F5344CB8AC3E}">
        <p14:creationId xmlns:p14="http://schemas.microsoft.com/office/powerpoint/2010/main" val="4073724236"/>
      </p:ext>
    </p:extLst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OS" val="Unix 4.14 unknown"/>
  <p:tag name="AS_RELEASE_DATE" val="2021.05.31"/>
  <p:tag name="AS_TITLE" val="Aspose.Slides for Java"/>
  <p:tag name="AS_VERSION" val="21.5"/>
</p:tagLst>
</file>

<file path=ppt/theme/theme1.xml><?xml version="1.0" encoding="utf-8"?>
<a:theme xmlns:a="http://schemas.openxmlformats.org/drawingml/2006/main" name="EN_2010_pct background png">
  <a:themeElements>
    <a:clrScheme name="template_englis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emplate_english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template_englis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_englis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_englis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_englis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_englis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_englis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_englis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_englis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_englis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_englis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_englis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_englis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EN_2010_pct background png</Template>
  <TotalTime>20476</TotalTime>
  <Words>224</Words>
  <Application>Microsoft Office PowerPoint</Application>
  <PresentationFormat>On-screen Show (4:3)</PresentationFormat>
  <Paragraphs>16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Microsoft Sans Serif</vt:lpstr>
      <vt:lpstr>Wingdings</vt:lpstr>
      <vt:lpstr>EN_2010_pct background png</vt:lpstr>
      <vt:lpstr>PowerPoint Presentation</vt:lpstr>
      <vt:lpstr>التغييرات المدخلة على قواعد اللائحة التنفيذية لمعاهدة التعاون بشأن البراءات اعتباراً من 1 يوليو 2024 (1)</vt:lpstr>
      <vt:lpstr>التغييرات المدخلة على قواعد اللائحة التنفيذية لمعاهدة التعاون بشأن البراءات اعتباراً من 1 يوليو 2024 (2)</vt:lpstr>
    </vt:vector>
  </TitlesOfParts>
  <Company>World Intellectual Property Organization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ARGANOZA Rosalina</dc:creator>
  <cp:keywords>PUBLIC</cp:keywords>
  <cp:lastModifiedBy>JULLIARD Corinne</cp:lastModifiedBy>
  <cp:revision>157</cp:revision>
  <cp:lastPrinted>2023-10-10T07:26:03Z</cp:lastPrinted>
  <dcterms:created xsi:type="dcterms:W3CDTF">2013-10-25T09:07:15Z</dcterms:created>
  <dcterms:modified xsi:type="dcterms:W3CDTF">2024-05-27T12:53:16Z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lignment">
    <vt:lpwstr>Centre</vt:lpwstr>
  </property>
  <property fmtid="{D5CDD505-2E9C-101B-9397-08002B2CF9AE}" pid="3" name="Classification">
    <vt:lpwstr>Public</vt:lpwstr>
  </property>
  <property fmtid="{D5CDD505-2E9C-101B-9397-08002B2CF9AE}" pid="4" name="JustificationReason">
    <vt:lpwstr>
    </vt:lpwstr>
  </property>
  <property fmtid="{D5CDD505-2E9C-101B-9397-08002B2CF9AE}" pid="5" name="Language">
    <vt:lpwstr>English</vt:lpwstr>
  </property>
  <property fmtid="{D5CDD505-2E9C-101B-9397-08002B2CF9AE}" pid="6" name="MSIP_Label_20773ee6-353b-4fb9-a59d-0b94c8c67bea_ActionId">
    <vt:lpwstr>df0fd768-7d5f-41b1-be87-d3f536fe2066</vt:lpwstr>
  </property>
  <property fmtid="{D5CDD505-2E9C-101B-9397-08002B2CF9AE}" pid="7" name="MSIP_Label_20773ee6-353b-4fb9-a59d-0b94c8c67bea_ContentBits">
    <vt:lpwstr>0</vt:lpwstr>
  </property>
  <property fmtid="{D5CDD505-2E9C-101B-9397-08002B2CF9AE}" pid="8" name="MSIP_Label_20773ee6-353b-4fb9-a59d-0b94c8c67bea_Enabled">
    <vt:lpwstr>true</vt:lpwstr>
  </property>
  <property fmtid="{D5CDD505-2E9C-101B-9397-08002B2CF9AE}" pid="9" name="MSIP_Label_20773ee6-353b-4fb9-a59d-0b94c8c67bea_Method">
    <vt:lpwstr>Privileged</vt:lpwstr>
  </property>
  <property fmtid="{D5CDD505-2E9C-101B-9397-08002B2CF9AE}" pid="10" name="MSIP_Label_20773ee6-353b-4fb9-a59d-0b94c8c67bea_Name">
    <vt:lpwstr>No markings</vt:lpwstr>
  </property>
  <property fmtid="{D5CDD505-2E9C-101B-9397-08002B2CF9AE}" pid="11" name="MSIP_Label_20773ee6-353b-4fb9-a59d-0b94c8c67bea_SetDate">
    <vt:lpwstr>2023-05-23T10:32:29Z</vt:lpwstr>
  </property>
  <property fmtid="{D5CDD505-2E9C-101B-9397-08002B2CF9AE}" pid="12" name="MSIP_Label_20773ee6-353b-4fb9-a59d-0b94c8c67bea_SiteId">
    <vt:lpwstr>faa31b06-8ccc-48c9-867f-f7510dd11c02</vt:lpwstr>
  </property>
  <property fmtid="{D5CDD505-2E9C-101B-9397-08002B2CF9AE}" pid="13" name="TCSClassification">
    <vt:lpwstr>PUBLIC</vt:lpwstr>
  </property>
  <property fmtid="{D5CDD505-2E9C-101B-9397-08002B2CF9AE}" pid="14" name="TitusGUID">
    <vt:lpwstr>57c2526b-b672-4577-aa4a-5cdbb8a83d5a</vt:lpwstr>
  </property>
  <property fmtid="{D5CDD505-2E9C-101B-9397-08002B2CF9AE}" pid="15" name="VisualMarkings">
    <vt:lpwstr>None</vt:lpwstr>
  </property>
</Properties>
</file>